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398A-2E64-428C-B311-534E7149B3E6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72BA-C1DF-407C-AB16-72FE4D3B940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45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398A-2E64-428C-B311-534E7149B3E6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72BA-C1DF-407C-AB16-72FE4D3B940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0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398A-2E64-428C-B311-534E7149B3E6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72BA-C1DF-407C-AB16-72FE4D3B940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72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398A-2E64-428C-B311-534E7149B3E6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72BA-C1DF-407C-AB16-72FE4D3B940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4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398A-2E64-428C-B311-534E7149B3E6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72BA-C1DF-407C-AB16-72FE4D3B940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3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398A-2E64-428C-B311-534E7149B3E6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72BA-C1DF-407C-AB16-72FE4D3B940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15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398A-2E64-428C-B311-534E7149B3E6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72BA-C1DF-407C-AB16-72FE4D3B940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7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398A-2E64-428C-B311-534E7149B3E6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72BA-C1DF-407C-AB16-72FE4D3B940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4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398A-2E64-428C-B311-534E7149B3E6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72BA-C1DF-407C-AB16-72FE4D3B940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9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398A-2E64-428C-B311-534E7149B3E6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72BA-C1DF-407C-AB16-72FE4D3B940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3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398A-2E64-428C-B311-534E7149B3E6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72BA-C1DF-407C-AB16-72FE4D3B940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1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D398A-2E64-428C-B311-534E7149B3E6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F72BA-C1DF-407C-AB16-72FE4D3B940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9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0" y="0"/>
            <a:ext cx="12192000" cy="50707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0" y="5070764"/>
            <a:ext cx="12192000" cy="178723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/>
          <p:cNvSpPr txBox="1"/>
          <p:nvPr/>
        </p:nvSpPr>
        <p:spPr>
          <a:xfrm>
            <a:off x="141889" y="152400"/>
            <a:ext cx="1468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</a:t>
            </a:r>
            <a:r>
              <a:rPr lang="en-US" sz="2400" b="1" dirty="0" smtClean="0"/>
              <a:t>ontroller</a:t>
            </a:r>
            <a:endParaRPr lang="en-US" b="1" dirty="0"/>
          </a:p>
        </p:txBody>
      </p:sp>
      <p:sp>
        <p:nvSpPr>
          <p:cNvPr id="18" name="Rechteck 17"/>
          <p:cNvSpPr/>
          <p:nvPr/>
        </p:nvSpPr>
        <p:spPr>
          <a:xfrm>
            <a:off x="3269672" y="1177637"/>
            <a:ext cx="8922328" cy="312848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/>
          <p:cNvSpPr txBox="1"/>
          <p:nvPr/>
        </p:nvSpPr>
        <p:spPr>
          <a:xfrm>
            <a:off x="3269672" y="1228290"/>
            <a:ext cx="1015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</a:t>
            </a:r>
            <a:r>
              <a:rPr lang="en-US" sz="2400" b="1" dirty="0" smtClean="0"/>
              <a:t>odel</a:t>
            </a:r>
            <a:endParaRPr lang="en-US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384199" y="5666463"/>
            <a:ext cx="1226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Services</a:t>
            </a:r>
            <a:endParaRPr lang="en-US" sz="2400" b="1" dirty="0"/>
          </a:p>
        </p:txBody>
      </p:sp>
      <p:sp>
        <p:nvSpPr>
          <p:cNvPr id="7" name="Textfeld 6"/>
          <p:cNvSpPr txBox="1"/>
          <p:nvPr/>
        </p:nvSpPr>
        <p:spPr>
          <a:xfrm>
            <a:off x="4487785" y="6067719"/>
            <a:ext cx="684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DVS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7460672" y="6047246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Servos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3269672" y="156864"/>
            <a:ext cx="8714509" cy="937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Gui</a:t>
            </a:r>
            <a:r>
              <a:rPr lang="en-US" dirty="0" smtClean="0"/>
              <a:t> und </a:t>
            </a:r>
            <a:r>
              <a:rPr lang="en-US" dirty="0" err="1" smtClean="0"/>
              <a:t>sonstige</a:t>
            </a:r>
            <a:r>
              <a:rPr lang="en-US" dirty="0" smtClean="0"/>
              <a:t> </a:t>
            </a:r>
            <a:r>
              <a:rPr lang="en-US" dirty="0" err="1" smtClean="0"/>
              <a:t>Visualisierung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3311234" y="219532"/>
            <a:ext cx="1094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dirty="0" smtClean="0"/>
              <a:t>iew</a:t>
            </a:r>
            <a:endParaRPr lang="en-US" b="1" dirty="0"/>
          </a:p>
        </p:txBody>
      </p:sp>
      <p:cxnSp>
        <p:nvCxnSpPr>
          <p:cNvPr id="15" name="Gerade Verbindung mit Pfeil 14"/>
          <p:cNvCxnSpPr/>
          <p:nvPr/>
        </p:nvCxnSpPr>
        <p:spPr>
          <a:xfrm flipH="1" flipV="1">
            <a:off x="2466109" y="387927"/>
            <a:ext cx="845125" cy="138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2466109" y="789709"/>
            <a:ext cx="80356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H="1" flipV="1">
            <a:off x="2466109" y="1844979"/>
            <a:ext cx="845125" cy="13855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>
            <a:off x="2466109" y="2246761"/>
            <a:ext cx="803563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263236" y="789709"/>
            <a:ext cx="17595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Verwaltet</a:t>
            </a:r>
            <a:r>
              <a:rPr lang="en-US" dirty="0" smtClean="0"/>
              <a:t> die </a:t>
            </a:r>
            <a:r>
              <a:rPr lang="en-US" dirty="0" err="1" smtClean="0"/>
              <a:t>Prozesse</a:t>
            </a:r>
            <a:r>
              <a:rPr lang="en-US" dirty="0" smtClean="0"/>
              <a:t> und </a:t>
            </a:r>
            <a:r>
              <a:rPr lang="en-US" dirty="0" err="1" smtClean="0"/>
              <a:t>Verbindet</a:t>
            </a:r>
            <a:r>
              <a:rPr lang="en-US" dirty="0" smtClean="0"/>
              <a:t> </a:t>
            </a:r>
            <a:r>
              <a:rPr lang="en-US" dirty="0" err="1" smtClean="0"/>
              <a:t>Gui</a:t>
            </a:r>
            <a:r>
              <a:rPr lang="en-US" dirty="0" smtClean="0"/>
              <a:t> und Model,</a:t>
            </a:r>
          </a:p>
          <a:p>
            <a:r>
              <a:rPr lang="en-US" dirty="0" err="1" smtClean="0"/>
              <a:t>Damit</a:t>
            </a:r>
            <a:r>
              <a:rPr lang="en-US" dirty="0" smtClean="0"/>
              <a:t> das Modell </a:t>
            </a:r>
            <a:r>
              <a:rPr lang="en-US" dirty="0" err="1" smtClean="0"/>
              <a:t>unabhängig</a:t>
            </a:r>
            <a:r>
              <a:rPr lang="en-US" dirty="0" smtClean="0"/>
              <a:t> </a:t>
            </a:r>
            <a:r>
              <a:rPr lang="en-US" dirty="0" err="1" smtClean="0"/>
              <a:t>läuft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Initialisiert</a:t>
            </a:r>
            <a:r>
              <a:rPr lang="en-US" dirty="0" smtClean="0"/>
              <a:t> und </a:t>
            </a:r>
            <a:r>
              <a:rPr lang="en-US" dirty="0" err="1" smtClean="0"/>
              <a:t>verwaltet</a:t>
            </a:r>
            <a:r>
              <a:rPr lang="en-US" dirty="0" smtClean="0"/>
              <a:t> Services und </a:t>
            </a:r>
            <a:r>
              <a:rPr lang="en-US" dirty="0" err="1" smtClean="0"/>
              <a:t>stellt</a:t>
            </a:r>
            <a:r>
              <a:rPr lang="en-US" dirty="0" smtClean="0"/>
              <a:t> </a:t>
            </a:r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Model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Verfügung</a:t>
            </a:r>
            <a:endParaRPr lang="en-US" dirty="0"/>
          </a:p>
        </p:txBody>
      </p:sp>
      <p:sp>
        <p:nvSpPr>
          <p:cNvPr id="23" name="Pfeil nach unten 22"/>
          <p:cNvSpPr/>
          <p:nvPr/>
        </p:nvSpPr>
        <p:spPr>
          <a:xfrm>
            <a:off x="7432963" y="5057946"/>
            <a:ext cx="595746" cy="906436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feil nach unten 23"/>
          <p:cNvSpPr/>
          <p:nvPr/>
        </p:nvSpPr>
        <p:spPr>
          <a:xfrm rot="10800000">
            <a:off x="4234152" y="5064573"/>
            <a:ext cx="595746" cy="906436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Pfeil nach unten 21"/>
          <p:cNvSpPr/>
          <p:nvPr/>
        </p:nvSpPr>
        <p:spPr>
          <a:xfrm>
            <a:off x="4829898" y="5129962"/>
            <a:ext cx="595746" cy="906436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feil nach unten 26"/>
          <p:cNvSpPr/>
          <p:nvPr/>
        </p:nvSpPr>
        <p:spPr>
          <a:xfrm rot="10800000">
            <a:off x="8028709" y="5057946"/>
            <a:ext cx="595746" cy="906436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966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Stückl</dc:creator>
  <cp:lastModifiedBy>Andreas Stückl</cp:lastModifiedBy>
  <cp:revision>4</cp:revision>
  <dcterms:created xsi:type="dcterms:W3CDTF">2016-05-22T10:28:20Z</dcterms:created>
  <dcterms:modified xsi:type="dcterms:W3CDTF">2016-05-22T18:33:00Z</dcterms:modified>
</cp:coreProperties>
</file>