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0BC6F-BF18-4518-B9FA-4FB831FC7C18}" type="doc">
      <dgm:prSet loTypeId="urn:microsoft.com/office/officeart/2005/8/layout/hProcess9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AC14887-6701-4F24-9B26-382108D6CB1C}">
      <dgm:prSet phldrT="[Texte]" custT="1"/>
      <dgm:spPr/>
      <dgm:t>
        <a:bodyPr/>
        <a:lstStyle/>
        <a:p>
          <a:r>
            <a:rPr lang="en-US" sz="1600" dirty="0"/>
            <a:t>Identification and analysis of available public Datasets</a:t>
          </a:r>
        </a:p>
      </dgm:t>
    </dgm:pt>
    <dgm:pt modelId="{94468238-CAF4-4F3F-889E-503C1592E342}" type="parTrans" cxnId="{E51C4467-BD8A-484E-9037-8D57C03845EA}">
      <dgm:prSet/>
      <dgm:spPr/>
      <dgm:t>
        <a:bodyPr/>
        <a:lstStyle/>
        <a:p>
          <a:endParaRPr lang="en-US"/>
        </a:p>
      </dgm:t>
    </dgm:pt>
    <dgm:pt modelId="{3E0B8F45-8A7F-4984-8D54-A2915286DAA4}" type="sibTrans" cxnId="{E51C4467-BD8A-484E-9037-8D57C03845EA}">
      <dgm:prSet/>
      <dgm:spPr/>
      <dgm:t>
        <a:bodyPr/>
        <a:lstStyle/>
        <a:p>
          <a:endParaRPr lang="en-US"/>
        </a:p>
      </dgm:t>
    </dgm:pt>
    <dgm:pt modelId="{B9A0731C-91D5-4E7A-BB24-288863E7F386}">
      <dgm:prSet phldrT="[Texte]" custT="1"/>
      <dgm:spPr/>
      <dgm:t>
        <a:bodyPr/>
        <a:lstStyle/>
        <a:p>
          <a:r>
            <a:rPr lang="fr-FR" sz="1200" dirty="0" err="1"/>
            <a:t>Development</a:t>
          </a:r>
          <a:r>
            <a:rPr lang="fr-FR" sz="1200" dirty="0"/>
            <a:t> of an ETL job for data </a:t>
          </a:r>
          <a:r>
            <a:rPr lang="fr-FR" sz="1200" dirty="0" err="1"/>
            <a:t>integration</a:t>
          </a:r>
          <a:endParaRPr lang="en-US" sz="1200" dirty="0"/>
        </a:p>
      </dgm:t>
    </dgm:pt>
    <dgm:pt modelId="{DFAB7E1C-0B00-4A80-942A-BD210F5E4E23}" type="parTrans" cxnId="{54B6B93E-C1F3-4F7B-8494-8D01AA243A74}">
      <dgm:prSet/>
      <dgm:spPr/>
      <dgm:t>
        <a:bodyPr/>
        <a:lstStyle/>
        <a:p>
          <a:endParaRPr lang="en-US"/>
        </a:p>
      </dgm:t>
    </dgm:pt>
    <dgm:pt modelId="{E5989638-5F42-4D1E-BD6A-05CBC447630F}" type="sibTrans" cxnId="{54B6B93E-C1F3-4F7B-8494-8D01AA243A74}">
      <dgm:prSet/>
      <dgm:spPr/>
      <dgm:t>
        <a:bodyPr/>
        <a:lstStyle/>
        <a:p>
          <a:endParaRPr lang="en-US"/>
        </a:p>
      </dgm:t>
    </dgm:pt>
    <dgm:pt modelId="{0E94F7E8-D5FE-4758-BCE5-7CE2EDF91016}">
      <dgm:prSet phldrT="[Texte]" custT="1"/>
      <dgm:spPr/>
      <dgm:t>
        <a:bodyPr/>
        <a:lstStyle/>
        <a:p>
          <a:r>
            <a:rPr lang="fr-FR" sz="1200" dirty="0"/>
            <a:t>Architecture and setting up of the MVP </a:t>
          </a:r>
          <a:r>
            <a:rPr lang="fr-FR" sz="1200" dirty="0" err="1"/>
            <a:t>technical</a:t>
          </a:r>
          <a:r>
            <a:rPr lang="fr-FR" sz="1200" dirty="0"/>
            <a:t> </a:t>
          </a:r>
          <a:r>
            <a:rPr lang="fr-FR" sz="1200" dirty="0" err="1"/>
            <a:t>stack</a:t>
          </a:r>
          <a:r>
            <a:rPr lang="fr-FR" sz="1200" dirty="0"/>
            <a:t> (on AWS)</a:t>
          </a:r>
          <a:endParaRPr lang="en-US" sz="1200" dirty="0"/>
        </a:p>
      </dgm:t>
    </dgm:pt>
    <dgm:pt modelId="{F310D88C-46D9-4D04-AF7B-2A65B2B3C3A7}" type="parTrans" cxnId="{7E4AE037-25AD-4045-84F4-B9C010C21089}">
      <dgm:prSet/>
      <dgm:spPr/>
      <dgm:t>
        <a:bodyPr/>
        <a:lstStyle/>
        <a:p>
          <a:endParaRPr lang="en-US"/>
        </a:p>
      </dgm:t>
    </dgm:pt>
    <dgm:pt modelId="{96185B22-CB06-4D52-A70F-6C598452FF9A}" type="sibTrans" cxnId="{7E4AE037-25AD-4045-84F4-B9C010C21089}">
      <dgm:prSet/>
      <dgm:spPr/>
      <dgm:t>
        <a:bodyPr/>
        <a:lstStyle/>
        <a:p>
          <a:endParaRPr lang="en-US"/>
        </a:p>
      </dgm:t>
    </dgm:pt>
    <dgm:pt modelId="{A9E5ED3D-DE0F-43A0-9832-5103224892B5}">
      <dgm:prSet phldrT="[Texte]" custT="1"/>
      <dgm:spPr/>
      <dgm:t>
        <a:bodyPr/>
        <a:lstStyle/>
        <a:p>
          <a:r>
            <a:rPr lang="fr-FR" sz="1200" dirty="0"/>
            <a:t>Data </a:t>
          </a:r>
          <a:r>
            <a:rPr lang="fr-FR" sz="1200" dirty="0" err="1"/>
            <a:t>Idexation</a:t>
          </a:r>
          <a:r>
            <a:rPr lang="fr-FR" sz="1200" dirty="0"/>
            <a:t> and </a:t>
          </a:r>
          <a:r>
            <a:rPr lang="fr-FR" sz="1200" dirty="0" err="1"/>
            <a:t>development</a:t>
          </a:r>
          <a:r>
            <a:rPr lang="fr-FR" sz="1200" dirty="0"/>
            <a:t> of </a:t>
          </a:r>
          <a:r>
            <a:rPr lang="fr-FR" sz="1200" dirty="0" err="1"/>
            <a:t>Kibana</a:t>
          </a:r>
          <a:r>
            <a:rPr lang="fr-FR" sz="1200" dirty="0"/>
            <a:t> </a:t>
          </a:r>
          <a:r>
            <a:rPr lang="fr-FR" sz="1200" dirty="0" err="1"/>
            <a:t>Dashboards</a:t>
          </a:r>
          <a:endParaRPr lang="en-US" sz="1200" dirty="0"/>
        </a:p>
      </dgm:t>
    </dgm:pt>
    <dgm:pt modelId="{7315E4C0-BC85-4CF2-81C5-6A32497163ED}" type="parTrans" cxnId="{90E539C4-9EC3-4680-B337-CA3C4275E710}">
      <dgm:prSet/>
      <dgm:spPr/>
      <dgm:t>
        <a:bodyPr/>
        <a:lstStyle/>
        <a:p>
          <a:endParaRPr lang="en-US"/>
        </a:p>
      </dgm:t>
    </dgm:pt>
    <dgm:pt modelId="{F748F704-1768-41C3-8EEF-72F5AB976E54}" type="sibTrans" cxnId="{90E539C4-9EC3-4680-B337-CA3C4275E710}">
      <dgm:prSet/>
      <dgm:spPr/>
      <dgm:t>
        <a:bodyPr/>
        <a:lstStyle/>
        <a:p>
          <a:endParaRPr lang="en-US"/>
        </a:p>
      </dgm:t>
    </dgm:pt>
    <dgm:pt modelId="{C095E062-9527-497A-84D4-226F4CBE673B}">
      <dgm:prSet phldrT="[Texte]" custT="1"/>
      <dgm:spPr/>
      <dgm:t>
        <a:bodyPr/>
        <a:lstStyle/>
        <a:p>
          <a:r>
            <a:rPr lang="fr-FR" sz="1200" dirty="0" err="1"/>
            <a:t>Development</a:t>
          </a:r>
          <a:r>
            <a:rPr lang="fr-FR" sz="1200" dirty="0"/>
            <a:t> of </a:t>
          </a:r>
          <a:r>
            <a:rPr lang="fr-FR" sz="1200" dirty="0" err="1"/>
            <a:t>Forecasting</a:t>
          </a:r>
          <a:r>
            <a:rPr lang="fr-FR" sz="1200" dirty="0"/>
            <a:t> </a:t>
          </a:r>
          <a:r>
            <a:rPr lang="fr-FR" sz="1200" dirty="0" err="1"/>
            <a:t>models</a:t>
          </a:r>
          <a:r>
            <a:rPr lang="fr-FR" sz="1200" dirty="0"/>
            <a:t> (trends on </a:t>
          </a:r>
          <a:r>
            <a:rPr lang="fr-FR" sz="1200" dirty="0" err="1"/>
            <a:t>detections</a:t>
          </a:r>
          <a:r>
            <a:rPr lang="fr-FR" sz="1200" dirty="0"/>
            <a:t>, </a:t>
          </a:r>
          <a:r>
            <a:rPr lang="fr-FR" sz="1200" dirty="0" err="1"/>
            <a:t>deaths</a:t>
          </a:r>
          <a:r>
            <a:rPr lang="fr-FR" sz="1200" dirty="0"/>
            <a:t> and </a:t>
          </a:r>
          <a:r>
            <a:rPr lang="fr-FR" sz="1200" dirty="0" err="1"/>
            <a:t>recoveries</a:t>
          </a:r>
          <a:r>
            <a:rPr lang="fr-FR" sz="1200" dirty="0"/>
            <a:t>)</a:t>
          </a:r>
          <a:endParaRPr lang="en-US" sz="1200" dirty="0"/>
        </a:p>
      </dgm:t>
    </dgm:pt>
    <dgm:pt modelId="{69FACFFF-F29D-4816-8FF0-ACB5E4422B9F}" type="parTrans" cxnId="{6D41DA7B-9126-43CD-9C93-EB09CFFE7E63}">
      <dgm:prSet/>
      <dgm:spPr/>
      <dgm:t>
        <a:bodyPr/>
        <a:lstStyle/>
        <a:p>
          <a:endParaRPr lang="en-US"/>
        </a:p>
      </dgm:t>
    </dgm:pt>
    <dgm:pt modelId="{0999B084-AD65-4B39-AC19-FC0057846071}" type="sibTrans" cxnId="{6D41DA7B-9126-43CD-9C93-EB09CFFE7E63}">
      <dgm:prSet/>
      <dgm:spPr/>
      <dgm:t>
        <a:bodyPr/>
        <a:lstStyle/>
        <a:p>
          <a:endParaRPr lang="en-US"/>
        </a:p>
      </dgm:t>
    </dgm:pt>
    <dgm:pt modelId="{C40F66E9-FB47-4BAA-B6C4-F99185CF5FA6}">
      <dgm:prSet phldrT="[Texte]" custT="1"/>
      <dgm:spPr/>
      <dgm:t>
        <a:bodyPr/>
        <a:lstStyle/>
        <a:p>
          <a:r>
            <a:rPr lang="en-US" sz="1200" dirty="0"/>
            <a:t>Forecasting models fine tuning</a:t>
          </a:r>
        </a:p>
      </dgm:t>
    </dgm:pt>
    <dgm:pt modelId="{36ED3B9D-1B49-4C28-A925-05052EE3F3DE}" type="parTrans" cxnId="{9C89F385-06A6-46AD-B2F6-87F8DE987C4D}">
      <dgm:prSet/>
      <dgm:spPr/>
      <dgm:t>
        <a:bodyPr/>
        <a:lstStyle/>
        <a:p>
          <a:endParaRPr lang="en-US"/>
        </a:p>
      </dgm:t>
    </dgm:pt>
    <dgm:pt modelId="{8E083AEB-4B6B-4D08-9896-526BA0FA3413}" type="sibTrans" cxnId="{9C89F385-06A6-46AD-B2F6-87F8DE987C4D}">
      <dgm:prSet/>
      <dgm:spPr/>
      <dgm:t>
        <a:bodyPr/>
        <a:lstStyle/>
        <a:p>
          <a:endParaRPr lang="en-US"/>
        </a:p>
      </dgm:t>
    </dgm:pt>
    <dgm:pt modelId="{6890099F-A40C-4169-A7BC-B0C61394D36C}">
      <dgm:prSet phldrT="[Texte]" custT="1"/>
      <dgm:spPr/>
      <dgm:t>
        <a:bodyPr/>
        <a:lstStyle/>
        <a:p>
          <a:r>
            <a:rPr lang="fr-FR" sz="1300" dirty="0" err="1"/>
            <a:t>Recommendation</a:t>
          </a:r>
          <a:r>
            <a:rPr lang="fr-FR" sz="1300" dirty="0"/>
            <a:t> system </a:t>
          </a:r>
          <a:r>
            <a:rPr lang="fr-FR" sz="1300" dirty="0" err="1"/>
            <a:t>development</a:t>
          </a:r>
          <a:endParaRPr lang="en-US" sz="1300" dirty="0"/>
        </a:p>
      </dgm:t>
    </dgm:pt>
    <dgm:pt modelId="{39A3B03F-BA71-4705-9F54-89392D05EA48}" type="parTrans" cxnId="{7044CB20-3C37-4061-8C4D-A0B7AB5FAB1F}">
      <dgm:prSet/>
      <dgm:spPr/>
      <dgm:t>
        <a:bodyPr/>
        <a:lstStyle/>
        <a:p>
          <a:endParaRPr lang="en-US"/>
        </a:p>
      </dgm:t>
    </dgm:pt>
    <dgm:pt modelId="{CEEFE12E-FDF1-4873-AD37-17F126710E31}" type="sibTrans" cxnId="{7044CB20-3C37-4061-8C4D-A0B7AB5FAB1F}">
      <dgm:prSet/>
      <dgm:spPr/>
      <dgm:t>
        <a:bodyPr/>
        <a:lstStyle/>
        <a:p>
          <a:endParaRPr lang="en-US"/>
        </a:p>
      </dgm:t>
    </dgm:pt>
    <dgm:pt modelId="{A3C4B8CC-2E09-4B9E-B751-833FEABD8A25}">
      <dgm:prSet phldrT="[Texte]" custT="1"/>
      <dgm:spPr/>
      <dgm:t>
        <a:bodyPr/>
        <a:lstStyle/>
        <a:p>
          <a:r>
            <a:rPr lang="fr-FR" sz="1200" dirty="0" err="1"/>
            <a:t>Popularization</a:t>
          </a:r>
          <a:r>
            <a:rPr lang="fr-FR" sz="1200" dirty="0"/>
            <a:t> and media </a:t>
          </a:r>
          <a:r>
            <a:rPr lang="fr-FR" sz="1200" dirty="0" err="1"/>
            <a:t>coverage</a:t>
          </a:r>
          <a:endParaRPr lang="en-US" sz="1200" dirty="0"/>
        </a:p>
      </dgm:t>
    </dgm:pt>
    <dgm:pt modelId="{33362782-7704-4C70-923E-CE15C0ABF8F4}" type="parTrans" cxnId="{55F5D248-FF7A-416E-96A6-E96ADAD9D274}">
      <dgm:prSet/>
      <dgm:spPr/>
      <dgm:t>
        <a:bodyPr/>
        <a:lstStyle/>
        <a:p>
          <a:endParaRPr lang="en-US"/>
        </a:p>
      </dgm:t>
    </dgm:pt>
    <dgm:pt modelId="{3526845F-3622-4B88-ABEC-85B1CC2A6341}" type="sibTrans" cxnId="{55F5D248-FF7A-416E-96A6-E96ADAD9D274}">
      <dgm:prSet/>
      <dgm:spPr/>
      <dgm:t>
        <a:bodyPr/>
        <a:lstStyle/>
        <a:p>
          <a:endParaRPr lang="en-US"/>
        </a:p>
      </dgm:t>
    </dgm:pt>
    <dgm:pt modelId="{BA84D2F9-3C2E-4E20-B6EB-73927CE63949}" type="pres">
      <dgm:prSet presAssocID="{0420BC6F-BF18-4518-B9FA-4FB831FC7C18}" presName="CompostProcess" presStyleCnt="0">
        <dgm:presLayoutVars>
          <dgm:dir/>
          <dgm:resizeHandles val="exact"/>
        </dgm:presLayoutVars>
      </dgm:prSet>
      <dgm:spPr/>
    </dgm:pt>
    <dgm:pt modelId="{2ABF6CCB-420E-4777-8494-B14287FD109B}" type="pres">
      <dgm:prSet presAssocID="{0420BC6F-BF18-4518-B9FA-4FB831FC7C18}" presName="arrow" presStyleLbl="bgShp" presStyleIdx="0" presStyleCnt="1" custScaleX="117647"/>
      <dgm:spPr/>
    </dgm:pt>
    <dgm:pt modelId="{77A61525-1DFF-4556-9798-33FE0EC73044}" type="pres">
      <dgm:prSet presAssocID="{0420BC6F-BF18-4518-B9FA-4FB831FC7C18}" presName="linearProcess" presStyleCnt="0"/>
      <dgm:spPr/>
    </dgm:pt>
    <dgm:pt modelId="{E0A1195A-3236-4727-AD40-6B3CFD3F3D1D}" type="pres">
      <dgm:prSet presAssocID="{3AC14887-6701-4F24-9B26-382108D6CB1C}" presName="textNode" presStyleLbl="node1" presStyleIdx="0" presStyleCnt="8" custScaleX="136106">
        <dgm:presLayoutVars>
          <dgm:bulletEnabled val="1"/>
        </dgm:presLayoutVars>
      </dgm:prSet>
      <dgm:spPr/>
    </dgm:pt>
    <dgm:pt modelId="{A97D9D31-F8A9-4DCF-803C-E04EBDB59FE7}" type="pres">
      <dgm:prSet presAssocID="{3E0B8F45-8A7F-4984-8D54-A2915286DAA4}" presName="sibTrans" presStyleCnt="0"/>
      <dgm:spPr/>
    </dgm:pt>
    <dgm:pt modelId="{A7D09F62-EC41-486A-8AFE-29A0160A781B}" type="pres">
      <dgm:prSet presAssocID="{B9A0731C-91D5-4E7A-BB24-288863E7F386}" presName="textNode" presStyleLbl="node1" presStyleIdx="1" presStyleCnt="8">
        <dgm:presLayoutVars>
          <dgm:bulletEnabled val="1"/>
        </dgm:presLayoutVars>
      </dgm:prSet>
      <dgm:spPr/>
    </dgm:pt>
    <dgm:pt modelId="{F5DDED0F-261D-4357-8BEC-0F90E93BB473}" type="pres">
      <dgm:prSet presAssocID="{E5989638-5F42-4D1E-BD6A-05CBC447630F}" presName="sibTrans" presStyleCnt="0"/>
      <dgm:spPr/>
    </dgm:pt>
    <dgm:pt modelId="{E2BCF863-D581-4B48-926A-21BE7AD6A766}" type="pres">
      <dgm:prSet presAssocID="{0E94F7E8-D5FE-4758-BCE5-7CE2EDF91016}" presName="textNode" presStyleLbl="node1" presStyleIdx="2" presStyleCnt="8">
        <dgm:presLayoutVars>
          <dgm:bulletEnabled val="1"/>
        </dgm:presLayoutVars>
      </dgm:prSet>
      <dgm:spPr/>
    </dgm:pt>
    <dgm:pt modelId="{AB7DFCE2-6BAD-4834-A3C4-109B6F98F24C}" type="pres">
      <dgm:prSet presAssocID="{96185B22-CB06-4D52-A70F-6C598452FF9A}" presName="sibTrans" presStyleCnt="0"/>
      <dgm:spPr/>
    </dgm:pt>
    <dgm:pt modelId="{3FC9FF7B-BF84-40BC-B59D-BFB07831E504}" type="pres">
      <dgm:prSet presAssocID="{A9E5ED3D-DE0F-43A0-9832-5103224892B5}" presName="textNode" presStyleLbl="node1" presStyleIdx="3" presStyleCnt="8">
        <dgm:presLayoutVars>
          <dgm:bulletEnabled val="1"/>
        </dgm:presLayoutVars>
      </dgm:prSet>
      <dgm:spPr/>
    </dgm:pt>
    <dgm:pt modelId="{400B2F70-ECAF-4D86-A06A-542C5EDD97C2}" type="pres">
      <dgm:prSet presAssocID="{F748F704-1768-41C3-8EEF-72F5AB976E54}" presName="sibTrans" presStyleCnt="0"/>
      <dgm:spPr/>
    </dgm:pt>
    <dgm:pt modelId="{0658CB11-19B6-453B-863D-8AE59FDDCF6C}" type="pres">
      <dgm:prSet presAssocID="{C095E062-9527-497A-84D4-226F4CBE673B}" presName="textNode" presStyleLbl="node1" presStyleIdx="4" presStyleCnt="8">
        <dgm:presLayoutVars>
          <dgm:bulletEnabled val="1"/>
        </dgm:presLayoutVars>
      </dgm:prSet>
      <dgm:spPr/>
    </dgm:pt>
    <dgm:pt modelId="{0FAD3A67-3CB3-4637-B937-26A92D90E3D5}" type="pres">
      <dgm:prSet presAssocID="{0999B084-AD65-4B39-AC19-FC0057846071}" presName="sibTrans" presStyleCnt="0"/>
      <dgm:spPr/>
    </dgm:pt>
    <dgm:pt modelId="{5F26CD96-2391-46E6-8476-544B79A1EBBC}" type="pres">
      <dgm:prSet presAssocID="{C40F66E9-FB47-4BAA-B6C4-F99185CF5FA6}" presName="textNode" presStyleLbl="node1" presStyleIdx="5" presStyleCnt="8">
        <dgm:presLayoutVars>
          <dgm:bulletEnabled val="1"/>
        </dgm:presLayoutVars>
      </dgm:prSet>
      <dgm:spPr/>
    </dgm:pt>
    <dgm:pt modelId="{5127511F-EDE7-4842-BC19-235DE4A0E0F1}" type="pres">
      <dgm:prSet presAssocID="{8E083AEB-4B6B-4D08-9896-526BA0FA3413}" presName="sibTrans" presStyleCnt="0"/>
      <dgm:spPr/>
    </dgm:pt>
    <dgm:pt modelId="{EDBD4D7F-A462-40CC-AD8A-8F3B45BC86ED}" type="pres">
      <dgm:prSet presAssocID="{6890099F-A40C-4169-A7BC-B0C61394D36C}" presName="textNode" presStyleLbl="node1" presStyleIdx="6" presStyleCnt="8" custScaleX="146386">
        <dgm:presLayoutVars>
          <dgm:bulletEnabled val="1"/>
        </dgm:presLayoutVars>
      </dgm:prSet>
      <dgm:spPr/>
    </dgm:pt>
    <dgm:pt modelId="{0459F866-824F-4033-9F04-87AB770E838B}" type="pres">
      <dgm:prSet presAssocID="{CEEFE12E-FDF1-4873-AD37-17F126710E31}" presName="sibTrans" presStyleCnt="0"/>
      <dgm:spPr/>
    </dgm:pt>
    <dgm:pt modelId="{1ABEEE41-90B0-4783-B113-FAD88AFC9B1F}" type="pres">
      <dgm:prSet presAssocID="{A3C4B8CC-2E09-4B9E-B751-833FEABD8A25}" presName="textNode" presStyleLbl="node1" presStyleIdx="7" presStyleCnt="8" custScaleX="116356">
        <dgm:presLayoutVars>
          <dgm:bulletEnabled val="1"/>
        </dgm:presLayoutVars>
      </dgm:prSet>
      <dgm:spPr/>
    </dgm:pt>
  </dgm:ptLst>
  <dgm:cxnLst>
    <dgm:cxn modelId="{537DEB0A-FC13-4599-90A2-6C0B22028F11}" type="presOf" srcId="{0420BC6F-BF18-4518-B9FA-4FB831FC7C18}" destId="{BA84D2F9-3C2E-4E20-B6EB-73927CE63949}" srcOrd="0" destOrd="0" presId="urn:microsoft.com/office/officeart/2005/8/layout/hProcess9"/>
    <dgm:cxn modelId="{ED2DC50E-18D5-4A6B-8B3B-51F614E04168}" type="presOf" srcId="{0E94F7E8-D5FE-4758-BCE5-7CE2EDF91016}" destId="{E2BCF863-D581-4B48-926A-21BE7AD6A766}" srcOrd="0" destOrd="0" presId="urn:microsoft.com/office/officeart/2005/8/layout/hProcess9"/>
    <dgm:cxn modelId="{7044CB20-3C37-4061-8C4D-A0B7AB5FAB1F}" srcId="{0420BC6F-BF18-4518-B9FA-4FB831FC7C18}" destId="{6890099F-A40C-4169-A7BC-B0C61394D36C}" srcOrd="6" destOrd="0" parTransId="{39A3B03F-BA71-4705-9F54-89392D05EA48}" sibTransId="{CEEFE12E-FDF1-4873-AD37-17F126710E31}"/>
    <dgm:cxn modelId="{7E4AE037-25AD-4045-84F4-B9C010C21089}" srcId="{0420BC6F-BF18-4518-B9FA-4FB831FC7C18}" destId="{0E94F7E8-D5FE-4758-BCE5-7CE2EDF91016}" srcOrd="2" destOrd="0" parTransId="{F310D88C-46D9-4D04-AF7B-2A65B2B3C3A7}" sibTransId="{96185B22-CB06-4D52-A70F-6C598452FF9A}"/>
    <dgm:cxn modelId="{54B6B93E-C1F3-4F7B-8494-8D01AA243A74}" srcId="{0420BC6F-BF18-4518-B9FA-4FB831FC7C18}" destId="{B9A0731C-91D5-4E7A-BB24-288863E7F386}" srcOrd="1" destOrd="0" parTransId="{DFAB7E1C-0B00-4A80-942A-BD210F5E4E23}" sibTransId="{E5989638-5F42-4D1E-BD6A-05CBC447630F}"/>
    <dgm:cxn modelId="{55F5D248-FF7A-416E-96A6-E96ADAD9D274}" srcId="{0420BC6F-BF18-4518-B9FA-4FB831FC7C18}" destId="{A3C4B8CC-2E09-4B9E-B751-833FEABD8A25}" srcOrd="7" destOrd="0" parTransId="{33362782-7704-4C70-923E-CE15C0ABF8F4}" sibTransId="{3526845F-3622-4B88-ABEC-85B1CC2A6341}"/>
    <dgm:cxn modelId="{612A0B58-EFD3-45FF-82EA-8255F3FF75F4}" type="presOf" srcId="{C40F66E9-FB47-4BAA-B6C4-F99185CF5FA6}" destId="{5F26CD96-2391-46E6-8476-544B79A1EBBC}" srcOrd="0" destOrd="0" presId="urn:microsoft.com/office/officeart/2005/8/layout/hProcess9"/>
    <dgm:cxn modelId="{E51C4467-BD8A-484E-9037-8D57C03845EA}" srcId="{0420BC6F-BF18-4518-B9FA-4FB831FC7C18}" destId="{3AC14887-6701-4F24-9B26-382108D6CB1C}" srcOrd="0" destOrd="0" parTransId="{94468238-CAF4-4F3F-889E-503C1592E342}" sibTransId="{3E0B8F45-8A7F-4984-8D54-A2915286DAA4}"/>
    <dgm:cxn modelId="{85E72E74-240A-4B75-9A96-6D436644921D}" type="presOf" srcId="{6890099F-A40C-4169-A7BC-B0C61394D36C}" destId="{EDBD4D7F-A462-40CC-AD8A-8F3B45BC86ED}" srcOrd="0" destOrd="0" presId="urn:microsoft.com/office/officeart/2005/8/layout/hProcess9"/>
    <dgm:cxn modelId="{6D41DA7B-9126-43CD-9C93-EB09CFFE7E63}" srcId="{0420BC6F-BF18-4518-B9FA-4FB831FC7C18}" destId="{C095E062-9527-497A-84D4-226F4CBE673B}" srcOrd="4" destOrd="0" parTransId="{69FACFFF-F29D-4816-8FF0-ACB5E4422B9F}" sibTransId="{0999B084-AD65-4B39-AC19-FC0057846071}"/>
    <dgm:cxn modelId="{60EF067C-E0C3-4F76-ABA0-B4884E2E96C2}" type="presOf" srcId="{C095E062-9527-497A-84D4-226F4CBE673B}" destId="{0658CB11-19B6-453B-863D-8AE59FDDCF6C}" srcOrd="0" destOrd="0" presId="urn:microsoft.com/office/officeart/2005/8/layout/hProcess9"/>
    <dgm:cxn modelId="{9C89F385-06A6-46AD-B2F6-87F8DE987C4D}" srcId="{0420BC6F-BF18-4518-B9FA-4FB831FC7C18}" destId="{C40F66E9-FB47-4BAA-B6C4-F99185CF5FA6}" srcOrd="5" destOrd="0" parTransId="{36ED3B9D-1B49-4C28-A925-05052EE3F3DE}" sibTransId="{8E083AEB-4B6B-4D08-9896-526BA0FA3413}"/>
    <dgm:cxn modelId="{B4A71A9C-04BB-49CD-B0E9-A16DE3EAACC3}" type="presOf" srcId="{B9A0731C-91D5-4E7A-BB24-288863E7F386}" destId="{A7D09F62-EC41-486A-8AFE-29A0160A781B}" srcOrd="0" destOrd="0" presId="urn:microsoft.com/office/officeart/2005/8/layout/hProcess9"/>
    <dgm:cxn modelId="{FE5109B9-BDB7-420B-B0FB-1F619AA4684C}" type="presOf" srcId="{A9E5ED3D-DE0F-43A0-9832-5103224892B5}" destId="{3FC9FF7B-BF84-40BC-B59D-BFB07831E504}" srcOrd="0" destOrd="0" presId="urn:microsoft.com/office/officeart/2005/8/layout/hProcess9"/>
    <dgm:cxn modelId="{072753C1-347F-49F8-A77C-576560503675}" type="presOf" srcId="{3AC14887-6701-4F24-9B26-382108D6CB1C}" destId="{E0A1195A-3236-4727-AD40-6B3CFD3F3D1D}" srcOrd="0" destOrd="0" presId="urn:microsoft.com/office/officeart/2005/8/layout/hProcess9"/>
    <dgm:cxn modelId="{90E539C4-9EC3-4680-B337-CA3C4275E710}" srcId="{0420BC6F-BF18-4518-B9FA-4FB831FC7C18}" destId="{A9E5ED3D-DE0F-43A0-9832-5103224892B5}" srcOrd="3" destOrd="0" parTransId="{7315E4C0-BC85-4CF2-81C5-6A32497163ED}" sibTransId="{F748F704-1768-41C3-8EEF-72F5AB976E54}"/>
    <dgm:cxn modelId="{91C983E8-E44F-4C7A-8F26-5BBC8007F74A}" type="presOf" srcId="{A3C4B8CC-2E09-4B9E-B751-833FEABD8A25}" destId="{1ABEEE41-90B0-4783-B113-FAD88AFC9B1F}" srcOrd="0" destOrd="0" presId="urn:microsoft.com/office/officeart/2005/8/layout/hProcess9"/>
    <dgm:cxn modelId="{A148A929-9090-4BC0-A09C-F3A381DD387F}" type="presParOf" srcId="{BA84D2F9-3C2E-4E20-B6EB-73927CE63949}" destId="{2ABF6CCB-420E-4777-8494-B14287FD109B}" srcOrd="0" destOrd="0" presId="urn:microsoft.com/office/officeart/2005/8/layout/hProcess9"/>
    <dgm:cxn modelId="{205C2CC3-8928-45E0-9596-3E1ED77CEBFB}" type="presParOf" srcId="{BA84D2F9-3C2E-4E20-B6EB-73927CE63949}" destId="{77A61525-1DFF-4556-9798-33FE0EC73044}" srcOrd="1" destOrd="0" presId="urn:microsoft.com/office/officeart/2005/8/layout/hProcess9"/>
    <dgm:cxn modelId="{8798AD38-3997-45F2-9A53-13D67DD97497}" type="presParOf" srcId="{77A61525-1DFF-4556-9798-33FE0EC73044}" destId="{E0A1195A-3236-4727-AD40-6B3CFD3F3D1D}" srcOrd="0" destOrd="0" presId="urn:microsoft.com/office/officeart/2005/8/layout/hProcess9"/>
    <dgm:cxn modelId="{070009CA-CD2F-46BC-83E2-D9A54A97EF90}" type="presParOf" srcId="{77A61525-1DFF-4556-9798-33FE0EC73044}" destId="{A97D9D31-F8A9-4DCF-803C-E04EBDB59FE7}" srcOrd="1" destOrd="0" presId="urn:microsoft.com/office/officeart/2005/8/layout/hProcess9"/>
    <dgm:cxn modelId="{ABEBAD92-93D8-46A1-8E76-5119B82BE2A7}" type="presParOf" srcId="{77A61525-1DFF-4556-9798-33FE0EC73044}" destId="{A7D09F62-EC41-486A-8AFE-29A0160A781B}" srcOrd="2" destOrd="0" presId="urn:microsoft.com/office/officeart/2005/8/layout/hProcess9"/>
    <dgm:cxn modelId="{55B06549-4CD2-4A2E-AF8E-8EBC5C51D60B}" type="presParOf" srcId="{77A61525-1DFF-4556-9798-33FE0EC73044}" destId="{F5DDED0F-261D-4357-8BEC-0F90E93BB473}" srcOrd="3" destOrd="0" presId="urn:microsoft.com/office/officeart/2005/8/layout/hProcess9"/>
    <dgm:cxn modelId="{C08A8810-1E25-451E-8295-DDBF1E5B5BEB}" type="presParOf" srcId="{77A61525-1DFF-4556-9798-33FE0EC73044}" destId="{E2BCF863-D581-4B48-926A-21BE7AD6A766}" srcOrd="4" destOrd="0" presId="urn:microsoft.com/office/officeart/2005/8/layout/hProcess9"/>
    <dgm:cxn modelId="{FBFD6901-F53B-421F-A329-6837D21DD7E2}" type="presParOf" srcId="{77A61525-1DFF-4556-9798-33FE0EC73044}" destId="{AB7DFCE2-6BAD-4834-A3C4-109B6F98F24C}" srcOrd="5" destOrd="0" presId="urn:microsoft.com/office/officeart/2005/8/layout/hProcess9"/>
    <dgm:cxn modelId="{704820EA-FB0C-46E8-B648-A9E762E39F78}" type="presParOf" srcId="{77A61525-1DFF-4556-9798-33FE0EC73044}" destId="{3FC9FF7B-BF84-40BC-B59D-BFB07831E504}" srcOrd="6" destOrd="0" presId="urn:microsoft.com/office/officeart/2005/8/layout/hProcess9"/>
    <dgm:cxn modelId="{B92983EE-FE78-48E3-98B4-E21EB3F04183}" type="presParOf" srcId="{77A61525-1DFF-4556-9798-33FE0EC73044}" destId="{400B2F70-ECAF-4D86-A06A-542C5EDD97C2}" srcOrd="7" destOrd="0" presId="urn:microsoft.com/office/officeart/2005/8/layout/hProcess9"/>
    <dgm:cxn modelId="{0763E419-E4CD-4D53-B768-028D3F7440F4}" type="presParOf" srcId="{77A61525-1DFF-4556-9798-33FE0EC73044}" destId="{0658CB11-19B6-453B-863D-8AE59FDDCF6C}" srcOrd="8" destOrd="0" presId="urn:microsoft.com/office/officeart/2005/8/layout/hProcess9"/>
    <dgm:cxn modelId="{FB409228-5709-46D6-8754-197E018F5A21}" type="presParOf" srcId="{77A61525-1DFF-4556-9798-33FE0EC73044}" destId="{0FAD3A67-3CB3-4637-B937-26A92D90E3D5}" srcOrd="9" destOrd="0" presId="urn:microsoft.com/office/officeart/2005/8/layout/hProcess9"/>
    <dgm:cxn modelId="{C645143A-6622-41D9-B4F0-3269B3BE1B6B}" type="presParOf" srcId="{77A61525-1DFF-4556-9798-33FE0EC73044}" destId="{5F26CD96-2391-46E6-8476-544B79A1EBBC}" srcOrd="10" destOrd="0" presId="urn:microsoft.com/office/officeart/2005/8/layout/hProcess9"/>
    <dgm:cxn modelId="{F5CC2F5C-C456-4780-AEF1-4E7551D46562}" type="presParOf" srcId="{77A61525-1DFF-4556-9798-33FE0EC73044}" destId="{5127511F-EDE7-4842-BC19-235DE4A0E0F1}" srcOrd="11" destOrd="0" presId="urn:microsoft.com/office/officeart/2005/8/layout/hProcess9"/>
    <dgm:cxn modelId="{F0F7F3A1-47BD-4160-BE39-50A88A1BC016}" type="presParOf" srcId="{77A61525-1DFF-4556-9798-33FE0EC73044}" destId="{EDBD4D7F-A462-40CC-AD8A-8F3B45BC86ED}" srcOrd="12" destOrd="0" presId="urn:microsoft.com/office/officeart/2005/8/layout/hProcess9"/>
    <dgm:cxn modelId="{28CA578E-B6DC-42DF-B6C1-9C9883B4C420}" type="presParOf" srcId="{77A61525-1DFF-4556-9798-33FE0EC73044}" destId="{0459F866-824F-4033-9F04-87AB770E838B}" srcOrd="13" destOrd="0" presId="urn:microsoft.com/office/officeart/2005/8/layout/hProcess9"/>
    <dgm:cxn modelId="{B148E5AA-DB35-4976-A1DC-9C1D5D55CAD6}" type="presParOf" srcId="{77A61525-1DFF-4556-9798-33FE0EC73044}" destId="{1ABEEE41-90B0-4783-B113-FAD88AFC9B1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6CCB-420E-4777-8494-B14287FD109B}">
      <dsp:nvSpPr>
        <dsp:cNvPr id="0" name=""/>
        <dsp:cNvSpPr/>
      </dsp:nvSpPr>
      <dsp:spPr>
        <a:xfrm>
          <a:off x="2" y="0"/>
          <a:ext cx="11101845" cy="4038601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1195A-3236-4727-AD40-6B3CFD3F3D1D}">
      <dsp:nvSpPr>
        <dsp:cNvPr id="0" name=""/>
        <dsp:cNvSpPr/>
      </dsp:nvSpPr>
      <dsp:spPr>
        <a:xfrm>
          <a:off x="1958" y="1211580"/>
          <a:ext cx="1487418" cy="161544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Identification and analysis of available public Datasets</a:t>
          </a:r>
        </a:p>
      </dsp:txBody>
      <dsp:txXfrm>
        <a:off x="74568" y="1284190"/>
        <a:ext cx="1342198" cy="1470220"/>
      </dsp:txXfrm>
    </dsp:sp>
    <dsp:sp modelId="{A7D09F62-EC41-486A-8AFE-29A0160A781B}">
      <dsp:nvSpPr>
        <dsp:cNvPr id="0" name=""/>
        <dsp:cNvSpPr/>
      </dsp:nvSpPr>
      <dsp:spPr>
        <a:xfrm>
          <a:off x="1671516" y="1211580"/>
          <a:ext cx="1092838" cy="1615440"/>
        </a:xfrm>
        <a:prstGeom prst="roundRect">
          <a:avLst/>
        </a:prstGeom>
        <a:solidFill>
          <a:schemeClr val="accent6">
            <a:shade val="80000"/>
            <a:hueOff val="-78951"/>
            <a:satOff val="-9129"/>
            <a:lumOff val="54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Development</a:t>
          </a:r>
          <a:r>
            <a:rPr lang="fr-FR" sz="1200" kern="1200" dirty="0"/>
            <a:t> of an ETL job for data </a:t>
          </a:r>
          <a:r>
            <a:rPr lang="fr-FR" sz="1200" kern="1200" dirty="0" err="1"/>
            <a:t>integration</a:t>
          </a:r>
          <a:endParaRPr lang="en-US" sz="1200" kern="1200" dirty="0"/>
        </a:p>
      </dsp:txBody>
      <dsp:txXfrm>
        <a:off x="1724864" y="1264928"/>
        <a:ext cx="986142" cy="1508744"/>
      </dsp:txXfrm>
    </dsp:sp>
    <dsp:sp modelId="{E2BCF863-D581-4B48-926A-21BE7AD6A766}">
      <dsp:nvSpPr>
        <dsp:cNvPr id="0" name=""/>
        <dsp:cNvSpPr/>
      </dsp:nvSpPr>
      <dsp:spPr>
        <a:xfrm>
          <a:off x="2946494" y="1211580"/>
          <a:ext cx="1092838" cy="1615440"/>
        </a:xfrm>
        <a:prstGeom prst="roundRect">
          <a:avLst/>
        </a:prstGeom>
        <a:solidFill>
          <a:schemeClr val="accent6">
            <a:shade val="80000"/>
            <a:hueOff val="-157902"/>
            <a:satOff val="-18258"/>
            <a:lumOff val="108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Architecture and setting up of the MVP </a:t>
          </a:r>
          <a:r>
            <a:rPr lang="fr-FR" sz="1200" kern="1200" dirty="0" err="1"/>
            <a:t>technical</a:t>
          </a:r>
          <a:r>
            <a:rPr lang="fr-FR" sz="1200" kern="1200" dirty="0"/>
            <a:t> </a:t>
          </a:r>
          <a:r>
            <a:rPr lang="fr-FR" sz="1200" kern="1200" dirty="0" err="1"/>
            <a:t>stack</a:t>
          </a:r>
          <a:r>
            <a:rPr lang="fr-FR" sz="1200" kern="1200" dirty="0"/>
            <a:t> (on AWS)</a:t>
          </a:r>
          <a:endParaRPr lang="en-US" sz="1200" kern="1200" dirty="0"/>
        </a:p>
      </dsp:txBody>
      <dsp:txXfrm>
        <a:off x="2999842" y="1264928"/>
        <a:ext cx="986142" cy="1508744"/>
      </dsp:txXfrm>
    </dsp:sp>
    <dsp:sp modelId="{3FC9FF7B-BF84-40BC-B59D-BFB07831E504}">
      <dsp:nvSpPr>
        <dsp:cNvPr id="0" name=""/>
        <dsp:cNvSpPr/>
      </dsp:nvSpPr>
      <dsp:spPr>
        <a:xfrm>
          <a:off x="4221472" y="1211580"/>
          <a:ext cx="1092838" cy="1615440"/>
        </a:xfrm>
        <a:prstGeom prst="roundRect">
          <a:avLst/>
        </a:prstGeom>
        <a:solidFill>
          <a:schemeClr val="accent6">
            <a:shade val="80000"/>
            <a:hueOff val="-236853"/>
            <a:satOff val="-27387"/>
            <a:lumOff val="162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Data </a:t>
          </a:r>
          <a:r>
            <a:rPr lang="fr-FR" sz="1200" kern="1200" dirty="0" err="1"/>
            <a:t>Idexation</a:t>
          </a:r>
          <a:r>
            <a:rPr lang="fr-FR" sz="1200" kern="1200" dirty="0"/>
            <a:t> and </a:t>
          </a:r>
          <a:r>
            <a:rPr lang="fr-FR" sz="1200" kern="1200" dirty="0" err="1"/>
            <a:t>development</a:t>
          </a:r>
          <a:r>
            <a:rPr lang="fr-FR" sz="1200" kern="1200" dirty="0"/>
            <a:t> of </a:t>
          </a:r>
          <a:r>
            <a:rPr lang="fr-FR" sz="1200" kern="1200" dirty="0" err="1"/>
            <a:t>Kibana</a:t>
          </a:r>
          <a:r>
            <a:rPr lang="fr-FR" sz="1200" kern="1200" dirty="0"/>
            <a:t> </a:t>
          </a:r>
          <a:r>
            <a:rPr lang="fr-FR" sz="1200" kern="1200" dirty="0" err="1"/>
            <a:t>Dashboards</a:t>
          </a:r>
          <a:endParaRPr lang="en-US" sz="1200" kern="1200" dirty="0"/>
        </a:p>
      </dsp:txBody>
      <dsp:txXfrm>
        <a:off x="4274820" y="1264928"/>
        <a:ext cx="986142" cy="1508744"/>
      </dsp:txXfrm>
    </dsp:sp>
    <dsp:sp modelId="{0658CB11-19B6-453B-863D-8AE59FDDCF6C}">
      <dsp:nvSpPr>
        <dsp:cNvPr id="0" name=""/>
        <dsp:cNvSpPr/>
      </dsp:nvSpPr>
      <dsp:spPr>
        <a:xfrm>
          <a:off x="5496451" y="1211580"/>
          <a:ext cx="1092838" cy="1615440"/>
        </a:xfrm>
        <a:prstGeom prst="roundRect">
          <a:avLst/>
        </a:prstGeom>
        <a:solidFill>
          <a:schemeClr val="accent6">
            <a:shade val="80000"/>
            <a:hueOff val="-315803"/>
            <a:satOff val="-36516"/>
            <a:lumOff val="216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Development</a:t>
          </a:r>
          <a:r>
            <a:rPr lang="fr-FR" sz="1200" kern="1200" dirty="0"/>
            <a:t> of </a:t>
          </a:r>
          <a:r>
            <a:rPr lang="fr-FR" sz="1200" kern="1200" dirty="0" err="1"/>
            <a:t>Forecasting</a:t>
          </a:r>
          <a:r>
            <a:rPr lang="fr-FR" sz="1200" kern="1200" dirty="0"/>
            <a:t> </a:t>
          </a:r>
          <a:r>
            <a:rPr lang="fr-FR" sz="1200" kern="1200" dirty="0" err="1"/>
            <a:t>models</a:t>
          </a:r>
          <a:r>
            <a:rPr lang="fr-FR" sz="1200" kern="1200" dirty="0"/>
            <a:t> (trends on </a:t>
          </a:r>
          <a:r>
            <a:rPr lang="fr-FR" sz="1200" kern="1200" dirty="0" err="1"/>
            <a:t>detections</a:t>
          </a:r>
          <a:r>
            <a:rPr lang="fr-FR" sz="1200" kern="1200" dirty="0"/>
            <a:t>, </a:t>
          </a:r>
          <a:r>
            <a:rPr lang="fr-FR" sz="1200" kern="1200" dirty="0" err="1"/>
            <a:t>deaths</a:t>
          </a:r>
          <a:r>
            <a:rPr lang="fr-FR" sz="1200" kern="1200" dirty="0"/>
            <a:t> and </a:t>
          </a:r>
          <a:r>
            <a:rPr lang="fr-FR" sz="1200" kern="1200" dirty="0" err="1"/>
            <a:t>recoveries</a:t>
          </a:r>
          <a:r>
            <a:rPr lang="fr-FR" sz="1200" kern="1200" dirty="0"/>
            <a:t>)</a:t>
          </a:r>
          <a:endParaRPr lang="en-US" sz="1200" kern="1200" dirty="0"/>
        </a:p>
      </dsp:txBody>
      <dsp:txXfrm>
        <a:off x="5549799" y="1264928"/>
        <a:ext cx="986142" cy="1508744"/>
      </dsp:txXfrm>
    </dsp:sp>
    <dsp:sp modelId="{5F26CD96-2391-46E6-8476-544B79A1EBBC}">
      <dsp:nvSpPr>
        <dsp:cNvPr id="0" name=""/>
        <dsp:cNvSpPr/>
      </dsp:nvSpPr>
      <dsp:spPr>
        <a:xfrm>
          <a:off x="6771429" y="1211580"/>
          <a:ext cx="1092838" cy="1615440"/>
        </a:xfrm>
        <a:prstGeom prst="roundRect">
          <a:avLst/>
        </a:prstGeom>
        <a:solidFill>
          <a:schemeClr val="accent6">
            <a:shade val="80000"/>
            <a:hueOff val="-394754"/>
            <a:satOff val="-45645"/>
            <a:lumOff val="270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Forecasting models fine tuning</a:t>
          </a:r>
        </a:p>
      </dsp:txBody>
      <dsp:txXfrm>
        <a:off x="6824777" y="1264928"/>
        <a:ext cx="986142" cy="1508744"/>
      </dsp:txXfrm>
    </dsp:sp>
    <dsp:sp modelId="{EDBD4D7F-A462-40CC-AD8A-8F3B45BC86ED}">
      <dsp:nvSpPr>
        <dsp:cNvPr id="0" name=""/>
        <dsp:cNvSpPr/>
      </dsp:nvSpPr>
      <dsp:spPr>
        <a:xfrm>
          <a:off x="8046407" y="1211580"/>
          <a:ext cx="1599762" cy="1615440"/>
        </a:xfrm>
        <a:prstGeom prst="roundRect">
          <a:avLst/>
        </a:prstGeom>
        <a:solidFill>
          <a:schemeClr val="accent6">
            <a:shade val="80000"/>
            <a:hueOff val="-473705"/>
            <a:satOff val="-54774"/>
            <a:lumOff val="32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Recommendation</a:t>
          </a:r>
          <a:r>
            <a:rPr lang="fr-FR" sz="1300" kern="1200" dirty="0"/>
            <a:t> system </a:t>
          </a:r>
          <a:r>
            <a:rPr lang="fr-FR" sz="1300" kern="1200" dirty="0" err="1"/>
            <a:t>development</a:t>
          </a:r>
          <a:endParaRPr lang="en-US" sz="1300" kern="1200" dirty="0"/>
        </a:p>
      </dsp:txBody>
      <dsp:txXfrm>
        <a:off x="8124501" y="1289674"/>
        <a:ext cx="1443574" cy="1459252"/>
      </dsp:txXfrm>
    </dsp:sp>
    <dsp:sp modelId="{1ABEEE41-90B0-4783-B113-FAD88AFC9B1F}">
      <dsp:nvSpPr>
        <dsp:cNvPr id="0" name=""/>
        <dsp:cNvSpPr/>
      </dsp:nvSpPr>
      <dsp:spPr>
        <a:xfrm>
          <a:off x="9828309" y="1211580"/>
          <a:ext cx="1271583" cy="1615440"/>
        </a:xfrm>
        <a:prstGeom prst="roundRect">
          <a:avLst/>
        </a:prstGeom>
        <a:solidFill>
          <a:schemeClr val="accent6">
            <a:shade val="80000"/>
            <a:hueOff val="-552656"/>
            <a:satOff val="-63903"/>
            <a:lumOff val="378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Popularization</a:t>
          </a:r>
          <a:r>
            <a:rPr lang="fr-FR" sz="1200" kern="1200" dirty="0"/>
            <a:t> and media </a:t>
          </a:r>
          <a:r>
            <a:rPr lang="fr-FR" sz="1200" kern="1200" dirty="0" err="1"/>
            <a:t>coverage</a:t>
          </a:r>
          <a:endParaRPr lang="en-US" sz="1200" kern="1200" dirty="0"/>
        </a:p>
      </dsp:txBody>
      <dsp:txXfrm>
        <a:off x="9890383" y="1273654"/>
        <a:ext cx="1147435" cy="1491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steve-jeffrey-tueno-fotso-13a34a5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COVID 2019</a:t>
            </a:r>
            <a:br>
              <a:rPr lang="fr-FR" sz="4800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fr-FR" sz="1800" u="sng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fr-FR" sz="1800" u="sng" dirty="0" err="1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lnkd.in</a:t>
            </a:r>
            <a:r>
              <a:rPr lang="fr-FR" sz="1800" u="sng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/gXt6H7M</a:t>
            </a:r>
            <a:br>
              <a:rPr lang="fr-FR" sz="4800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br>
              <a:rPr lang="fr-FR" sz="4800" dirty="0">
                <a:solidFill>
                  <a:schemeClr val="tx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fr-FR" sz="4800" dirty="0" err="1">
                <a:solidFill>
                  <a:schemeClr val="tx2"/>
                </a:solidFill>
              </a:rPr>
              <a:t>My</a:t>
            </a:r>
            <a:r>
              <a:rPr lang="fr-FR" sz="4800" dirty="0">
                <a:solidFill>
                  <a:schemeClr val="tx2"/>
                </a:solidFill>
              </a:rPr>
              <a:t> 5 Pounds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9530" y="3936541"/>
            <a:ext cx="8767860" cy="2308142"/>
          </a:xfrm>
        </p:spPr>
        <p:txBody>
          <a:bodyPr>
            <a:normAutofit/>
          </a:bodyPr>
          <a:lstStyle/>
          <a:p>
            <a:r>
              <a:rPr lang="fr-FR" sz="1800" dirty="0"/>
              <a:t>By </a:t>
            </a:r>
          </a:p>
          <a:p>
            <a:r>
              <a:rPr lang="fr-FR" b="1" i="1" dirty="0"/>
              <a:t>Steve Tueno (</a:t>
            </a:r>
            <a:r>
              <a:rPr lang="fr-FR" b="1" i="1" dirty="0" err="1"/>
              <a:t>Ing</a:t>
            </a:r>
            <a:r>
              <a:rPr lang="fr-FR" b="1" i="1" dirty="0"/>
              <a:t>, PhD, </a:t>
            </a:r>
            <a:r>
              <a:rPr lang="fr-FR" b="1" i="1" dirty="0">
                <a:hlinkClick r:id="rId2"/>
              </a:rPr>
              <a:t>LinkedIn</a:t>
            </a:r>
            <a:r>
              <a:rPr lang="fr-FR" b="1" i="1" dirty="0"/>
              <a:t>)</a:t>
            </a:r>
          </a:p>
          <a:p>
            <a:endParaRPr lang="fr-FR" dirty="0"/>
          </a:p>
          <a:p>
            <a:r>
              <a:rPr lang="fr-FR" dirty="0"/>
              <a:t>08/04/2020</a:t>
            </a:r>
          </a:p>
          <a:p>
            <a:endParaRPr lang="fr-FR" i="1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50BD5A-61E9-E142-A4A2-3E8BE2F9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4291"/>
            <a:ext cx="2798956" cy="27989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F6A8C1-DA5E-0D4C-8802-4951B3C4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044" y="754291"/>
            <a:ext cx="2798956" cy="27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9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Road </a:t>
            </a:r>
            <a:r>
              <a:rPr lang="fr-FR" dirty="0" err="1"/>
              <a:t>Map</a:t>
            </a:r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188007581"/>
              </p:ext>
            </p:extLst>
          </p:nvPr>
        </p:nvGraphicFramePr>
        <p:xfrm>
          <a:off x="534977" y="2057400"/>
          <a:ext cx="11101851" cy="403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èche droite 4"/>
          <p:cNvSpPr/>
          <p:nvPr/>
        </p:nvSpPr>
        <p:spPr>
          <a:xfrm rot="16200000">
            <a:off x="6294157" y="5255241"/>
            <a:ext cx="491291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658061" y="5680501"/>
            <a:ext cx="1763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Current</a:t>
            </a:r>
            <a:r>
              <a:rPr lang="fr-FR" sz="2400" b="1" dirty="0"/>
              <a:t> State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0612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16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200C05"/>
      </a:accent1>
      <a:accent2>
        <a:srgbClr val="FFBD47"/>
      </a:accent2>
      <a:accent3>
        <a:srgbClr val="B64926"/>
      </a:accent3>
      <a:accent4>
        <a:srgbClr val="221105"/>
      </a:accent4>
      <a:accent5>
        <a:srgbClr val="CC9900"/>
      </a:accent5>
      <a:accent6>
        <a:srgbClr val="B22600"/>
      </a:accent6>
      <a:hlink>
        <a:srgbClr val="1820E5"/>
      </a:hlink>
      <a:folHlink>
        <a:srgbClr val="9BAAFB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89</Words>
  <Application>Microsoft Macintosh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Apple Chancery</vt:lpstr>
      <vt:lpstr>Arial</vt:lpstr>
      <vt:lpstr>Corbel</vt:lpstr>
      <vt:lpstr>Base</vt:lpstr>
      <vt:lpstr>COVID 2019 https://lnkd.in/gXt6H7M  My 5 Pounds</vt:lpstr>
      <vt:lpstr>Road Map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 Plan d’affaires</dc:title>
  <dc:creator>Jean-Marie Bugarel</dc:creator>
  <cp:lastModifiedBy>Steve Jeffrey Tueno Fotso</cp:lastModifiedBy>
  <cp:revision>56</cp:revision>
  <dcterms:created xsi:type="dcterms:W3CDTF">2017-07-31T08:55:50Z</dcterms:created>
  <dcterms:modified xsi:type="dcterms:W3CDTF">2020-04-07T22:14:33Z</dcterms:modified>
</cp:coreProperties>
</file>