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A6527-7F8B-4886-8004-FF980CA4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A50E9-F9B9-4ADB-9E91-9C9D5F58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04ADD-7F7D-4809-B542-3FCEC19F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CE093-25B8-4DF7-B51B-1D79053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58F17-2F13-4CB1-B6CA-1D71B53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1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9401C-11E1-4735-B8F4-5860677B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FBD3A5-7BEC-4374-B1CD-5B64AEE7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F8F50-C505-4019-BAAA-01F8AD8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4A21-FFEB-4B54-9DFD-B5C77FB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C55BE-D7D7-4230-AC59-92AED31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5DEFA1-0B47-43BE-A33F-99451EA12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D88846-E7F5-4B57-BA87-02D8C4B0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89B85-58D2-4304-AB7E-E6E81EDD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7DE9-C4F1-4FE2-8C3B-9634849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C45F8-A533-4F15-B02D-9E5AE1E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C3AEC-B1A2-41D6-9E45-C4CF38BC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2BBD-8189-4701-833B-F5C4B96C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5D13F-8F09-4163-A060-D32A08B5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8B279-7DC7-4A2A-982E-B8C9999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BCF6-3A64-48E6-9EB9-DA54590D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5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41EA-6979-447F-85AC-6F490C87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945C0-0C4A-4AE3-8B31-37F48D61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04B5E-386C-4E8D-BFBB-F9D6313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FF6C0-1062-42BD-977C-8177A5D9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28C94-3D61-4CE0-AE6E-D636B28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708D-6D85-4ABD-8403-BF961DB1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C4BAD-C070-49EC-BFE6-3DDC9D42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C66D5-0487-4059-9659-99785630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981A8-26D3-4353-A18B-C5B3A75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C5539-2987-479D-B3CD-0E188A0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084E0-C373-4A84-9D6A-BAC7021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5675A-6263-4ACF-8001-BFE2932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35718-54D8-4C34-91B9-6101C15D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175C4-614F-494F-9003-4CD69A55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69D4B-EB7C-4BE7-8B1B-82FD12E8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679F7E-1C52-4D0B-8A13-F8FE38B9E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568550-2334-4DB6-9282-39FFA0AE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EB9456-0D2E-4AC8-9FCF-A887887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809C65-8217-4619-8F6B-DBF7B5B7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A8F52-D322-4E55-9CB9-00ECD20A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F2679-7CC2-4198-98EC-C0FE798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583C9-44DA-4A8B-A116-FC8691C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9889DB-EFBB-4F0D-A6B6-3536B23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06DC03-A650-4DEA-91F3-4493CF8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7F204-77CD-4817-B0DF-56CEACAB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4A35AA-DA42-40FC-9834-A6B7EA7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BF77E-9DB8-4371-947A-8FAEC66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D60AF-E7CE-49A9-9ADC-CF1014D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1586AE-5095-46BC-AFFA-7A1EDB11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AD94D-6887-4AD9-BB3C-DEE9F18E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E178D-08F6-4020-A564-30C0AC0E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C6F64-5159-4B10-8D20-C6F26BE6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F70B-0ABA-450E-B775-BCC52E5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2C6F12-5546-4776-B80A-DCF79B46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0B1F9-1D58-4FEC-8E31-CD0286E4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6427C-21B4-46DC-A93B-05EAF655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CAF5A-F4B4-48B4-92E2-2A6698C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6E37A-93F4-4956-9545-2194F6ED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0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102B8-DA14-44E8-87A7-B131F173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56643-B25B-4598-A05F-FCE2146A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1C9A8-F10C-4B77-9B9E-EE905CDF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CCD5-668B-4D65-B9E3-9EFAA4615EB8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7954F-C3D2-41B8-815F-55C7AF93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51DCF-7FA2-4AD9-BE1C-61994BAF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ufade/java_pattern_homework/tree/main/DentistClin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457200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29879" y="1470025"/>
            <a:ext cx="121920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Дисциплина </a:t>
            </a:r>
            <a:r>
              <a:rPr lang="ru-RU" altLang="ru-RU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«Шаблоны программных платформ языка Джава»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КУРСОВАЯ РАБОТА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Приложение «Стоматологическая клиника»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Сулейманов А.В.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ИКБО-30-22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Руководитель: доцент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Куликов А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ru-RU" altLang="ru-RU" dirty="0">
                <a:solidFill>
                  <a:srgbClr val="000000"/>
                </a:solidFill>
                <a:ea typeface="Times New Roman" panose="02020603050405020304" pitchFamily="18" charset="0"/>
              </a:rPr>
              <a:t>А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31223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«Стоматологическая клиника»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2223" y="1506583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12222" y="2116818"/>
            <a:ext cx="10879183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основные требования к приложению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две части приложения – серверную и клиентскую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приложение.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текста на антиплагиат при помощи сервиса antiplagiat.ru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презентацию по выполнению курсовой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2342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7027" y="1769577"/>
            <a:ext cx="10515600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приложения был использован язык программирования Java, система автоматической сборки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фреймворк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его дополнительным инструментом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базы данных применялась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тестирования использовался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Bruno.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AB500-1772-7E5B-D5AE-178DAB6A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68" y="1074804"/>
            <a:ext cx="4938475" cy="4771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6A7D5-1C15-AF05-8EB8-1403F21D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76" y="2780248"/>
            <a:ext cx="6719527" cy="12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7D49B-9EC8-E3AE-0FE6-FBB5BEAA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0" y="1791095"/>
            <a:ext cx="6541056" cy="256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9A2C1-60A6-D021-B9F2-765A0FE3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76" y="1382279"/>
            <a:ext cx="5398988" cy="35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BF1CE-F5D0-7C39-6395-CB35C132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1" y="1237073"/>
            <a:ext cx="5939790" cy="200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A9E4A-AB45-112A-005E-216F1AEE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936" y="3237323"/>
            <a:ext cx="593979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5306" y="216844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3420" y="706675"/>
            <a:ext cx="11338496" cy="1197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с удобным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хорошо спроектирована и легко расширяема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3420" y="1957618"/>
            <a:ext cx="8259614" cy="112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stufade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java_pattern_homework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/tree/main/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DentistClinic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E059A-5BC2-E8C5-1A12-E78CED62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464" y="1760037"/>
            <a:ext cx="3471452" cy="40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9562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198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Цель</vt:lpstr>
      <vt:lpstr>Технологии разработки</vt:lpstr>
      <vt:lpstr>PowerPoint Presentation</vt:lpstr>
      <vt:lpstr>PowerPoint Presentation</vt:lpstr>
      <vt:lpstr>PowerPoint Presentation</vt:lpstr>
      <vt:lpstr>Результаты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 Шумахер</dc:creator>
  <cp:lastModifiedBy>Artem Suleimanov</cp:lastModifiedBy>
  <cp:revision>5</cp:revision>
  <dcterms:created xsi:type="dcterms:W3CDTF">2024-05-07T13:35:41Z</dcterms:created>
  <dcterms:modified xsi:type="dcterms:W3CDTF">2024-05-10T16:19:13Z</dcterms:modified>
</cp:coreProperties>
</file>