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22551-F534-469A-9E0A-585CC6E59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25FF-F96D-490B-A49A-C2EAAA7DB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5B183-E1A2-4732-8F07-444065C04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7D32-E919-4E25-840C-498F3E13525F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934B5-D4DE-4BDE-89E6-0F0C90CF1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B0AA1-B9C5-45ED-BB4A-4F17A5BC3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E3D9-459B-43C0-A79B-986A4BE7D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202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7E7A-F230-42CE-B734-7515A87C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2D0B66-127D-4980-A883-BB19C2136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AFF10-51AA-45EB-8ABA-6F9585ED1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7D32-E919-4E25-840C-498F3E13525F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23088-2B7D-4E52-A328-26C1BE6DE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B9F6F-FBD3-448F-BC5F-2E55EEF01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E3D9-459B-43C0-A79B-986A4BE7D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2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6B0EEB-203A-477E-86CC-4F5C34CE44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92D06-2E72-4E8A-9CCE-205D83E7A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1B160-A2E4-4502-A568-436BDD3FB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7D32-E919-4E25-840C-498F3E13525F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6F15D-EBDD-4A91-8D39-1C625162C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7E0B5-BAA0-448B-B0B5-17B0E3E84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E3D9-459B-43C0-A79B-986A4BE7D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455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8134-5C90-4796-BF80-FB64E3E61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B9454-5F2D-48BF-9CDF-124499B46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133A7-E033-45F1-A169-CAED311A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7D32-E919-4E25-840C-498F3E13525F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9378-38F7-486C-BCA2-8E01BC98F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07D51-B498-4E43-A331-45AA2D0B0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E3D9-459B-43C0-A79B-986A4BE7D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5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3F6E8-676F-4EE5-94C2-6FFA94DC8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0D697-E82E-4248-92F9-04A2C28CF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8C1E9-F8ED-4468-8406-6DFEB94E3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7D32-E919-4E25-840C-498F3E13525F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D6BE1-6A51-4DA1-BB7E-B1B473DB5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D54DB-C946-4CBD-938F-A3D0330A8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E3D9-459B-43C0-A79B-986A4BE7D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77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60D00-986F-4D60-BFA4-CA28944F7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AE410-85B3-4011-8C90-8D09E3307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3146F-0F28-48B1-A18A-048468F15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78B26-7E3C-404C-9745-F01042BC5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7D32-E919-4E25-840C-498F3E13525F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A7825-BFBD-4F85-8307-E7DB88546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73FE6-269A-4F30-83A2-B5E5CFA6F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E3D9-459B-43C0-A79B-986A4BE7D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85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F71F1-956F-45A0-80EC-779D39DF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ABFAE-695A-480F-BAD0-4A9721766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4BF02-8890-491C-BD17-D38846749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3F10C3-C8B7-4891-B88A-DEFF2ECC8C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4B83E9-344D-4784-9CA9-E55C837CA7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02280C-6E83-4F3F-805B-89C91BC36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7D32-E919-4E25-840C-498F3E13525F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AFCA05-AC79-443C-99F2-B5307AC1C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8B8395-0650-4CD0-A102-33A5A1F07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E3D9-459B-43C0-A79B-986A4BE7D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063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7B2D6-CB45-42F7-A41E-396209DAF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5C81DD-EE11-4D9C-A480-277CE03B2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7D32-E919-4E25-840C-498F3E13525F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B2D91D-7B0A-4256-A8D8-4A3DDD6AB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46C938-C38C-472E-8AEC-BF098FB7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E3D9-459B-43C0-A79B-986A4BE7D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13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B8425-AE70-4303-BEA3-97AECC1CA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7D32-E919-4E25-840C-498F3E13525F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8A3B22-EBF2-442D-939F-1A38DDFB5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C3903-A968-4F89-9E77-398B43FD1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E3D9-459B-43C0-A79B-986A4BE7D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808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EA653-73D0-4AC8-815F-EF7CC58A3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C57A0-A31F-49E5-92E4-7F96BE83C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3EA81-F59F-4B4A-8441-3948154CA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BE90D-9CC6-41CF-A05D-218633715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7D32-E919-4E25-840C-498F3E13525F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38862-8B69-4C32-9EE7-60E81AC51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05461-4BAC-4143-88CE-3E599C66D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E3D9-459B-43C0-A79B-986A4BE7D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233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747BA-F859-4413-9FD4-A50248E7C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6B4C5B-DD7D-4F4F-BEB4-787EBFFE3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18067-8BF0-46D2-A698-E63BA049C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35861-F0CB-4171-BA6E-C59FAB54D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7D32-E919-4E25-840C-498F3E13525F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6850F-BD56-4A53-B7EE-8E37A61D8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7A2D7-B035-44E0-A2C4-4883E235B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E3D9-459B-43C0-A79B-986A4BE7D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89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84D42F-233D-4B75-9361-C6988A116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A287C-4D7C-4F4D-8F44-9D17AA12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5E705-FCEB-4F32-8D29-2430F235F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27D32-E919-4E25-840C-498F3E13525F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8C82C-7342-4DDB-A634-21585DCBA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02078-38A9-444C-BF3C-68469A30D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4E3D9-459B-43C0-A79B-986A4BE7D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20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E0D99-1D6D-4A28-9976-4DC42A1069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Calder 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505F7-6C30-4628-9056-DF2B6CE97C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Local Nerds fixing stuff</a:t>
            </a:r>
          </a:p>
          <a:p>
            <a:endParaRPr lang="en-GB" dirty="0"/>
          </a:p>
          <a:p>
            <a:r>
              <a:rPr lang="en-GB" dirty="0" err="1"/>
              <a:t>Caldafax</a:t>
            </a:r>
            <a:r>
              <a:rPr lang="en-GB" dirty="0"/>
              <a:t> Products Ltd - Project tender</a:t>
            </a:r>
          </a:p>
        </p:txBody>
      </p:sp>
    </p:spTree>
    <p:extLst>
      <p:ext uri="{BB962C8B-B14F-4D97-AF65-F5344CB8AC3E}">
        <p14:creationId xmlns:p14="http://schemas.microsoft.com/office/powerpoint/2010/main" val="161709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FC557-F8BE-42C2-8D59-D8F66997F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office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F269D-7515-4FE3-BFF7-E4BA5F33E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err="1"/>
              <a:t>Caldafax</a:t>
            </a:r>
            <a:r>
              <a:rPr lang="en-GB" dirty="0"/>
              <a:t> Products Ltd, a local company is expanding and requires new premises</a:t>
            </a:r>
          </a:p>
          <a:p>
            <a:r>
              <a:rPr lang="en-GB" dirty="0"/>
              <a:t>3 owners </a:t>
            </a:r>
          </a:p>
          <a:p>
            <a:pPr lvl="1"/>
            <a:r>
              <a:rPr lang="en-GB" dirty="0"/>
              <a:t>have been working from own homes but now have new corporate clients</a:t>
            </a:r>
          </a:p>
          <a:p>
            <a:pPr lvl="1"/>
            <a:r>
              <a:rPr lang="en-GB" dirty="0"/>
              <a:t>Each is a specialist and will manage their own team</a:t>
            </a:r>
          </a:p>
          <a:p>
            <a:r>
              <a:rPr lang="en-GB" dirty="0"/>
              <a:t>3 office admin staff / PA</a:t>
            </a:r>
          </a:p>
          <a:p>
            <a:r>
              <a:rPr lang="en-GB" dirty="0"/>
              <a:t>30 specialist staff</a:t>
            </a:r>
          </a:p>
          <a:p>
            <a:pPr lvl="1"/>
            <a:r>
              <a:rPr lang="en-GB" dirty="0"/>
              <a:t>10 Research and Development</a:t>
            </a:r>
          </a:p>
          <a:p>
            <a:pPr lvl="1"/>
            <a:r>
              <a:rPr lang="en-GB" dirty="0"/>
              <a:t>10 Designer / Editors</a:t>
            </a:r>
          </a:p>
          <a:p>
            <a:pPr lvl="1"/>
            <a:r>
              <a:rPr lang="en-GB" dirty="0"/>
              <a:t>10 Sales</a:t>
            </a:r>
          </a:p>
          <a:p>
            <a:r>
              <a:rPr lang="en-GB" dirty="0"/>
              <a:t>The company wants all staff to have an office desk and to be able to work at client premises</a:t>
            </a:r>
          </a:p>
          <a:p>
            <a:r>
              <a:rPr lang="en-GB" dirty="0"/>
              <a:t> Clients are expected to visit the premises for presentations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928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2F6CF-E936-4501-A091-44C94BEE3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94" y="457200"/>
            <a:ext cx="4440331" cy="1600200"/>
          </a:xfrm>
        </p:spPr>
        <p:txBody>
          <a:bodyPr anchor="ctr">
            <a:normAutofit/>
          </a:bodyPr>
          <a:lstStyle/>
          <a:p>
            <a:r>
              <a:rPr lang="en-GB" sz="4400" dirty="0"/>
              <a:t>The new premises</a:t>
            </a:r>
          </a:p>
        </p:txBody>
      </p:sp>
      <p:pic>
        <p:nvPicPr>
          <p:cNvPr id="1026" name="Picture 2" descr="Dean Clough – Heatworks">
            <a:extLst>
              <a:ext uri="{FF2B5EF4-FFF2-40B4-BE49-F238E27FC236}">
                <a16:creationId xmlns:a16="http://schemas.microsoft.com/office/drawing/2014/main" id="{0CC0EE5C-77DA-4069-9D46-D6D9ED6941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19800" y="1494915"/>
            <a:ext cx="6172200" cy="410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C1B954-7B17-4C39-98D1-DB709F965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1694" y="2057400"/>
            <a:ext cx="5378824" cy="3811588"/>
          </a:xfrm>
        </p:spPr>
        <p:txBody>
          <a:bodyPr>
            <a:normAutofit fontScale="92500" lnSpcReduction="20000"/>
          </a:bodyPr>
          <a:lstStyle/>
          <a:p>
            <a:r>
              <a:rPr lang="en-GB" sz="2600" dirty="0"/>
              <a:t>Empty Mill floor</a:t>
            </a:r>
          </a:p>
          <a:p>
            <a:endParaRPr lang="en-GB" sz="2600" dirty="0"/>
          </a:p>
          <a:p>
            <a:r>
              <a:rPr lang="en-GB" sz="2600" dirty="0"/>
              <a:t>70m x 30m floor space</a:t>
            </a:r>
          </a:p>
          <a:p>
            <a:r>
              <a:rPr lang="en-GB" sz="2600" dirty="0"/>
              <a:t>Central pillars every 10m</a:t>
            </a:r>
          </a:p>
          <a:p>
            <a:r>
              <a:rPr lang="en-GB" sz="2600" dirty="0"/>
              <a:t>Large windows</a:t>
            </a:r>
          </a:p>
          <a:p>
            <a:r>
              <a:rPr lang="en-GB" sz="2600" dirty="0"/>
              <a:t>Carpeted</a:t>
            </a:r>
          </a:p>
          <a:p>
            <a:r>
              <a:rPr lang="en-GB" sz="2600" dirty="0"/>
              <a:t>Basic lighting and power are provided</a:t>
            </a:r>
          </a:p>
          <a:p>
            <a:endParaRPr lang="en-GB" sz="2600" dirty="0"/>
          </a:p>
          <a:p>
            <a:r>
              <a:rPr lang="en-GB" sz="2600" dirty="0"/>
              <a:t>Main door with 1 lock at end of room</a:t>
            </a:r>
          </a:p>
          <a:p>
            <a:r>
              <a:rPr lang="en-GB" sz="2600" dirty="0"/>
              <a:t>Fire escape opposite end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1838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418887-F25B-4D49-890D-A8CE0D579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task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43A4B7-4F69-43C3-9E64-4151A0EC5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Source all hardware and configure the premises</a:t>
            </a:r>
          </a:p>
          <a:p>
            <a:r>
              <a:rPr lang="en-GB" dirty="0"/>
              <a:t>Including all office furniture</a:t>
            </a:r>
          </a:p>
          <a:p>
            <a:r>
              <a:rPr lang="en-GB" dirty="0"/>
              <a:t>Computing equipment </a:t>
            </a:r>
          </a:p>
          <a:p>
            <a:r>
              <a:rPr lang="en-GB" dirty="0"/>
              <a:t>Create all relevant compliance documents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They are currently interviewing new staff</a:t>
            </a:r>
          </a:p>
          <a:p>
            <a:r>
              <a:rPr lang="en-GB" dirty="0"/>
              <a:t>They want to move in in 6 weeks</a:t>
            </a:r>
          </a:p>
          <a:p>
            <a:r>
              <a:rPr lang="en-GB" dirty="0"/>
              <a:t>Budget is £100k</a:t>
            </a:r>
          </a:p>
          <a:p>
            <a:r>
              <a:rPr lang="en-GB" dirty="0"/>
              <a:t>Estimate of ongoing costs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9808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0C4FF-E4BD-4156-A0B2-2EC55D34C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77C34-981A-4554-A166-9F67C2534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All are competent IT Technicians with additional skills/experience</a:t>
            </a:r>
          </a:p>
          <a:p>
            <a:pPr marL="0" indent="0">
              <a:buNone/>
            </a:pPr>
            <a:r>
              <a:rPr lang="en-GB" dirty="0"/>
              <a:t>Hourly rates reflect experience and responsibility</a:t>
            </a:r>
          </a:p>
          <a:p>
            <a:pPr marL="0" indent="0">
              <a:buNone/>
            </a:pPr>
            <a:r>
              <a:rPr lang="en-GB" dirty="0"/>
              <a:t>Your rate: £200 Per day</a:t>
            </a:r>
          </a:p>
          <a:p>
            <a:r>
              <a:rPr lang="en-GB" dirty="0"/>
              <a:t>Jack </a:t>
            </a:r>
            <a:r>
              <a:rPr lang="en-GB" dirty="0" err="1"/>
              <a:t>Jomes</a:t>
            </a:r>
            <a:r>
              <a:rPr lang="en-GB" dirty="0"/>
              <a:t> – IP Telecoms / Cloud Engineer</a:t>
            </a:r>
          </a:p>
          <a:p>
            <a:pPr lvl="1"/>
            <a:r>
              <a:rPr lang="en-GB" dirty="0"/>
              <a:t>£60 PH</a:t>
            </a:r>
          </a:p>
          <a:p>
            <a:r>
              <a:rPr lang="en-GB" dirty="0"/>
              <a:t>Lenny Ovo – PC admin /  Electrical Installation </a:t>
            </a:r>
          </a:p>
          <a:p>
            <a:pPr lvl="1"/>
            <a:r>
              <a:rPr lang="en-GB" dirty="0"/>
              <a:t>£50 PH</a:t>
            </a:r>
          </a:p>
          <a:p>
            <a:r>
              <a:rPr lang="en-GB" dirty="0"/>
              <a:t>Del </a:t>
            </a:r>
            <a:r>
              <a:rPr lang="en-GB" dirty="0" err="1"/>
              <a:t>Sisko</a:t>
            </a:r>
            <a:r>
              <a:rPr lang="en-GB" dirty="0"/>
              <a:t>- Network Administration/ Security </a:t>
            </a:r>
          </a:p>
          <a:p>
            <a:pPr lvl="1"/>
            <a:r>
              <a:rPr lang="en-GB" dirty="0"/>
              <a:t>£65 PH</a:t>
            </a:r>
          </a:p>
          <a:p>
            <a:r>
              <a:rPr lang="en-GB" dirty="0"/>
              <a:t>Lauren Ashley – Interior specialist / Graphic Design / Documentation</a:t>
            </a:r>
          </a:p>
          <a:p>
            <a:pPr lvl="1"/>
            <a:r>
              <a:rPr lang="en-GB" dirty="0"/>
              <a:t>£55 PH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8539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D1F6CFC48F5F41B44D4CCE35A9B2FC" ma:contentTypeVersion="12" ma:contentTypeDescription="Create a new document." ma:contentTypeScope="" ma:versionID="9814f4ea1876d508f231c7b16ff6fdda">
  <xsd:schema xmlns:xsd="http://www.w3.org/2001/XMLSchema" xmlns:xs="http://www.w3.org/2001/XMLSchema" xmlns:p="http://schemas.microsoft.com/office/2006/metadata/properties" xmlns:ns2="686ae0c4-3b9b-49bf-bd08-37850aa2e08e" xmlns:ns3="378f3c0c-4133-4f6a-9daa-2c9775c785c0" targetNamespace="http://schemas.microsoft.com/office/2006/metadata/properties" ma:root="true" ma:fieldsID="0e4ecefe2f7f8c8ac2994cdb8e4917a7" ns2:_="" ns3:_="">
    <xsd:import namespace="686ae0c4-3b9b-49bf-bd08-37850aa2e08e"/>
    <xsd:import namespace="378f3c0c-4133-4f6a-9daa-2c9775c785c0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6ae0c4-3b9b-49bf-bd08-37850aa2e08e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a57a1849-b295-4aa1-b313-e478b77e199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8f3c0c-4133-4f6a-9daa-2c9775c785c0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b4ef2857-bab1-4a83-9255-1cd059e177f9}" ma:internalName="TaxCatchAll" ma:showField="CatchAllData" ma:web="378f3c0c-4133-4f6a-9daa-2c9775c785c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686ae0c4-3b9b-49bf-bd08-37850aa2e08e" xsi:nil="true"/>
    <lcf76f155ced4ddcb4097134ff3c332f xmlns="686ae0c4-3b9b-49bf-bd08-37850aa2e08e">
      <Terms xmlns="http://schemas.microsoft.com/office/infopath/2007/PartnerControls"/>
    </lcf76f155ced4ddcb4097134ff3c332f>
    <TaxCatchAll xmlns="378f3c0c-4133-4f6a-9daa-2c9775c785c0" xsi:nil="true"/>
  </documentManagement>
</p:properties>
</file>

<file path=customXml/itemProps1.xml><?xml version="1.0" encoding="utf-8"?>
<ds:datastoreItem xmlns:ds="http://schemas.openxmlformats.org/officeDocument/2006/customXml" ds:itemID="{55E02DC9-0AD4-4DBB-BC84-189B3F92C14B}"/>
</file>

<file path=customXml/itemProps2.xml><?xml version="1.0" encoding="utf-8"?>
<ds:datastoreItem xmlns:ds="http://schemas.openxmlformats.org/officeDocument/2006/customXml" ds:itemID="{231CF2E9-1861-4C9C-9816-FF7943A851F3}"/>
</file>

<file path=customXml/itemProps3.xml><?xml version="1.0" encoding="utf-8"?>
<ds:datastoreItem xmlns:ds="http://schemas.openxmlformats.org/officeDocument/2006/customXml" ds:itemID="{C1DD3753-01DD-406B-88D8-161DB7AA3537}"/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248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Calder IT</vt:lpstr>
      <vt:lpstr>New office plan</vt:lpstr>
      <vt:lpstr>The new premises</vt:lpstr>
      <vt:lpstr>Your task</vt:lpstr>
      <vt:lpstr>Your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Richard Barlow</dc:creator>
  <cp:lastModifiedBy>Richard Barlow</cp:lastModifiedBy>
  <cp:revision>7</cp:revision>
  <dcterms:created xsi:type="dcterms:W3CDTF">2025-01-30T09:44:32Z</dcterms:created>
  <dcterms:modified xsi:type="dcterms:W3CDTF">2025-01-30T11:33:10Z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0x01010067D1F6CFC48F5F41B44D4CCE35A9B2FC</vt:lpwstr>
  </property>
  <property fmtid="{D5CDD505-2E9C-101B-9397-08002B2CF9AE}" pid="3" name="Order">
    <vt:r8>584500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xd_Signature">
    <vt:bool>false</vt:bool>
  </property>
  <property fmtid="{D5CDD505-2E9C-101B-9397-08002B2CF9AE}" pid="10" name="xd_ProgID">
    <vt:lpwstr/>
  </property>
  <property fmtid="{D5CDD505-2E9C-101B-9397-08002B2CF9AE}" pid="11" name="TemplateUrl">
    <vt:lpwstr/>
  </property>
</Properties>
</file>