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3" r:id="rId3"/>
    <p:sldId id="265" r:id="rId4"/>
    <p:sldId id="266" r:id="rId5"/>
    <p:sldId id="272" r:id="rId6"/>
    <p:sldId id="290" r:id="rId7"/>
    <p:sldId id="293" r:id="rId8"/>
    <p:sldId id="292" r:id="rId9"/>
    <p:sldId id="291" r:id="rId10"/>
    <p:sldId id="274" r:id="rId11"/>
    <p:sldId id="280" r:id="rId12"/>
    <p:sldId id="281" r:id="rId13"/>
    <p:sldId id="282" r:id="rId14"/>
    <p:sldId id="275" r:id="rId15"/>
    <p:sldId id="276" r:id="rId16"/>
    <p:sldId id="277" r:id="rId17"/>
    <p:sldId id="278" r:id="rId18"/>
    <p:sldId id="289" r:id="rId19"/>
    <p:sldId id="279" r:id="rId20"/>
    <p:sldId id="284" r:id="rId21"/>
    <p:sldId id="285" r:id="rId22"/>
    <p:sldId id="286" r:id="rId23"/>
    <p:sldId id="287" r:id="rId24"/>
    <p:sldId id="288" r:id="rId25"/>
    <p:sldId id="283" r:id="rId26"/>
    <p:sldId id="294" r:id="rId27"/>
    <p:sldId id="267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pertorp@yahoo.dk" initials="k" lastIdx="7" clrIdx="0">
    <p:extLst>
      <p:ext uri="{19B8F6BF-5375-455C-9EA6-DF929625EA0E}">
        <p15:presenceInfo xmlns:p15="http://schemas.microsoft.com/office/powerpoint/2012/main" userId="5c0d84b666508f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16T10:26:47.685" idx="1">
    <p:pos x="10" y="10"/>
    <p:text>lasse</p:text>
    <p:extLst>
      <p:ext uri="{C676402C-5697-4E1C-873F-D02D1690AC5C}">
        <p15:threadingInfo xmlns:p15="http://schemas.microsoft.com/office/powerpoint/2012/main" timeZoneBias="-60"/>
      </p:ext>
    </p:extLst>
  </p:cm>
  <p:cm authorId="1" dt="2015-01-16T10:26:55.017" idx="2">
    <p:pos x="10" y="146"/>
    <p:text>lazor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16T10:28:14.959" idx="4">
    <p:pos x="10" y="10"/>
    <p:text>Philip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16T10:28:53.559" idx="5">
    <p:pos x="10" y="10"/>
    <p:text>David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16T10:29:28.546" idx="7">
    <p:pos x="10" y="10"/>
    <p:text>Kasper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3B80D-F6B3-4F3A-8462-95AB05B8F35C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B714-390C-4701-8437-D4FE793FE1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842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5199E-D9F9-41CE-8611-1A6FE046D1AC}" type="slidenum">
              <a:rPr lang="en-US" altLang="da-DK"/>
              <a:pPr/>
              <a:t>20</a:t>
            </a:fld>
            <a:endParaRPr lang="en-US" altLang="da-DK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6228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775438-1116-4F4D-AFB2-B67AD242F486}" type="slidenum">
              <a:rPr lang="en-US" altLang="da-DK"/>
              <a:pPr/>
              <a:t>21</a:t>
            </a:fld>
            <a:endParaRPr lang="en-US" altLang="da-DK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53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8E3EA7-0418-4A9D-8C64-E6460A5EA85E}" type="slidenum">
              <a:rPr lang="en-US" altLang="da-DK"/>
              <a:pPr/>
              <a:t>22</a:t>
            </a:fld>
            <a:endParaRPr lang="en-US" altLang="da-DK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527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32C67C-1A33-4A4B-A38F-0F3BF02EAC84}" type="slidenum">
              <a:rPr lang="en-US" altLang="da-DK"/>
              <a:pPr/>
              <a:t>23</a:t>
            </a:fld>
            <a:endParaRPr lang="en-US" altLang="da-DK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0639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A0493C-D8BD-4D86-887F-A6B08C6DBCE5}" type="slidenum">
              <a:rPr lang="en-US" altLang="da-DK"/>
              <a:pPr/>
              <a:t>24</a:t>
            </a:fld>
            <a:endParaRPr lang="en-US" altLang="da-DK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1219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35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119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076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31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21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3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656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5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649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8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169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C39E8-C4B2-4EF4-9EDD-C46995935D17}" type="datetimeFigureOut">
              <a:rPr lang="da-DK" smtClean="0"/>
              <a:t>20-01-2015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1FFE-8174-4342-89E9-EC6906E149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82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</a:t>
            </a:r>
            <a:r>
              <a:rPr lang="da-DK" dirty="0" smtClean="0"/>
              <a:t>ndhold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Opgaveformulering </a:t>
            </a:r>
          </a:p>
          <a:p>
            <a:r>
              <a:rPr lang="da-DK" dirty="0" smtClean="0"/>
              <a:t>Systemarkitektur</a:t>
            </a:r>
          </a:p>
          <a:p>
            <a:r>
              <a:rPr lang="da-DK" dirty="0" smtClean="0"/>
              <a:t>Hardware Design og Implementering</a:t>
            </a:r>
          </a:p>
          <a:p>
            <a:r>
              <a:rPr lang="da-DK" dirty="0" smtClean="0"/>
              <a:t>Software Design og Implementering</a:t>
            </a:r>
          </a:p>
          <a:p>
            <a:r>
              <a:rPr lang="da-DK" dirty="0" smtClean="0"/>
              <a:t>Projektgennemførelse</a:t>
            </a:r>
          </a:p>
          <a:p>
            <a:r>
              <a:rPr lang="da-DK" dirty="0" smtClean="0"/>
              <a:t>Konklusion</a:t>
            </a:r>
          </a:p>
          <a:p>
            <a:r>
              <a:rPr lang="da-DK" dirty="0" smtClean="0"/>
              <a:t>Præsentation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84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Systemarkitektur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95" y="1323681"/>
            <a:ext cx="5758210" cy="5355225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Systemarkitektur</a:t>
            </a:r>
            <a:endParaRPr lang="da-DK" sz="13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 </a:t>
            </a:r>
            <a:r>
              <a:rPr lang="da-DK" dirty="0" smtClean="0"/>
              <a:t>Design </a:t>
            </a:r>
            <a:r>
              <a:rPr lang="da-DK" dirty="0"/>
              <a:t>og </a:t>
            </a:r>
            <a:r>
              <a:rPr lang="da-DK" dirty="0" smtClean="0"/>
              <a:t>Implementering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Inddelt i HW og SW</a:t>
            </a:r>
          </a:p>
          <a:p>
            <a:r>
              <a:rPr lang="da-DK" dirty="0" smtClean="0"/>
              <a:t>HW inddelt i underblokke</a:t>
            </a:r>
          </a:p>
          <a:p>
            <a:r>
              <a:rPr lang="da-DK" dirty="0" err="1" smtClean="0"/>
              <a:t>Multisim</a:t>
            </a:r>
            <a:endParaRPr lang="da-DK" dirty="0"/>
          </a:p>
          <a:p>
            <a:r>
              <a:rPr lang="da-DK" dirty="0" smtClean="0"/>
              <a:t>Fumlebræt</a:t>
            </a:r>
          </a:p>
          <a:p>
            <a:r>
              <a:rPr lang="da-DK" dirty="0" smtClean="0"/>
              <a:t>Trial and </a:t>
            </a:r>
            <a:r>
              <a:rPr lang="da-DK" dirty="0" err="1" smtClean="0"/>
              <a:t>error</a:t>
            </a:r>
            <a:endParaRPr lang="da-DK" dirty="0"/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32" y="1601041"/>
            <a:ext cx="4798733" cy="5256959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/>
              <a:t>Hardware </a:t>
            </a:r>
            <a:r>
              <a:rPr lang="da-DK" sz="1300" b="1" dirty="0" smtClean="0"/>
              <a:t>Design </a:t>
            </a:r>
            <a:r>
              <a:rPr lang="da-DK" sz="1300" b="1" dirty="0"/>
              <a:t>og I</a:t>
            </a:r>
            <a:r>
              <a:rPr lang="da-DK" sz="1300" b="1" dirty="0" smtClean="0"/>
              <a:t>mplementering</a:t>
            </a:r>
            <a:endParaRPr lang="da-DK" sz="1300" b="1" dirty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 Design og Implementering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9" y="2165818"/>
            <a:ext cx="11653202" cy="3544700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515035" y="2922494"/>
            <a:ext cx="1945341" cy="294042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/>
          <p:cNvSpPr/>
          <p:nvPr/>
        </p:nvSpPr>
        <p:spPr>
          <a:xfrm>
            <a:off x="3523130" y="2922494"/>
            <a:ext cx="1846730" cy="294042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/>
          <p:cNvSpPr/>
          <p:nvPr/>
        </p:nvSpPr>
        <p:spPr>
          <a:xfrm>
            <a:off x="5405717" y="2922494"/>
            <a:ext cx="3630707" cy="29404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/>
          <p:cNvSpPr/>
          <p:nvPr/>
        </p:nvSpPr>
        <p:spPr>
          <a:xfrm>
            <a:off x="9072280" y="3890682"/>
            <a:ext cx="2052919" cy="1972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felt 9"/>
          <p:cNvSpPr txBox="1"/>
          <p:nvPr/>
        </p:nvSpPr>
        <p:spPr>
          <a:xfrm>
            <a:off x="1857789" y="6000982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solidFill>
                  <a:srgbClr val="2E75B6"/>
                </a:solidFill>
              </a:rPr>
              <a:t>Lavpasfilter</a:t>
            </a:r>
            <a:endParaRPr lang="en-US" dirty="0">
              <a:solidFill>
                <a:srgbClr val="2E75B6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3312979" y="6000982"/>
            <a:ext cx="22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C55A11"/>
                </a:solidFill>
              </a:rPr>
              <a:t>Spændingsbegrænser</a:t>
            </a:r>
            <a:endParaRPr lang="en-US" dirty="0">
              <a:solidFill>
                <a:srgbClr val="C55A1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5831362" y="6000982"/>
            <a:ext cx="27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00B050"/>
                </a:solidFill>
              </a:rPr>
              <a:t>Komparator</a:t>
            </a:r>
            <a:r>
              <a:rPr lang="da-DK" dirty="0">
                <a:solidFill>
                  <a:srgbClr val="00B050"/>
                </a:solidFill>
              </a:rPr>
              <a:t> med </a:t>
            </a:r>
            <a:r>
              <a:rPr lang="da-DK" dirty="0" err="1">
                <a:solidFill>
                  <a:srgbClr val="00B050"/>
                </a:solidFill>
              </a:rPr>
              <a:t>hysterese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8933836" y="6000982"/>
            <a:ext cx="232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Ensretter og </a:t>
            </a:r>
            <a:r>
              <a:rPr lang="da-DK" dirty="0" err="1" smtClean="0">
                <a:solidFill>
                  <a:srgbClr val="FF0000"/>
                </a:solidFill>
              </a:rPr>
              <a:t>pull-down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/>
              <a:t>Hardware </a:t>
            </a:r>
            <a:r>
              <a:rPr lang="da-DK" sz="1300" b="1" dirty="0" smtClean="0"/>
              <a:t>Design </a:t>
            </a:r>
            <a:r>
              <a:rPr lang="da-DK" sz="1300" b="1" dirty="0"/>
              <a:t>og I</a:t>
            </a:r>
            <a:r>
              <a:rPr lang="da-DK" sz="1300" b="1" dirty="0" smtClean="0"/>
              <a:t>mplementering</a:t>
            </a:r>
            <a:endParaRPr lang="da-DK" sz="1300" b="1" dirty="0"/>
          </a:p>
        </p:txBody>
      </p:sp>
      <p:sp>
        <p:nvSpPr>
          <p:cNvPr id="1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 </a:t>
            </a:r>
            <a:r>
              <a:rPr lang="da-DK" dirty="0" smtClean="0"/>
              <a:t>Design </a:t>
            </a:r>
            <a:r>
              <a:rPr lang="da-DK" dirty="0"/>
              <a:t>og </a:t>
            </a:r>
            <a:r>
              <a:rPr lang="da-DK" dirty="0" smtClean="0"/>
              <a:t>Implementering</a:t>
            </a:r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06" y="1690688"/>
            <a:ext cx="6606988" cy="5002681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/>
              <a:t>Hardware </a:t>
            </a:r>
            <a:r>
              <a:rPr lang="da-DK" sz="1300" b="1" dirty="0" smtClean="0"/>
              <a:t>Design </a:t>
            </a:r>
            <a:r>
              <a:rPr lang="da-DK" sz="1300" b="1" dirty="0"/>
              <a:t>og </a:t>
            </a:r>
            <a:r>
              <a:rPr lang="da-DK" sz="1300" b="1" dirty="0" smtClean="0"/>
              <a:t>Implementering</a:t>
            </a:r>
            <a:endParaRPr lang="da-DK" sz="1300" b="1" dirty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6945"/>
            <a:ext cx="10515600" cy="1325563"/>
          </a:xfrm>
        </p:spPr>
        <p:txBody>
          <a:bodyPr/>
          <a:lstStyle/>
          <a:p>
            <a:r>
              <a:rPr lang="da-DK" dirty="0" smtClean="0"/>
              <a:t>Software Design og 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8955" y="1622212"/>
            <a:ext cx="10515600" cy="4351338"/>
          </a:xfrm>
        </p:spPr>
        <p:txBody>
          <a:bodyPr/>
          <a:lstStyle/>
          <a:p>
            <a:r>
              <a:rPr lang="da-DK" dirty="0" smtClean="0"/>
              <a:t>Applications model</a:t>
            </a:r>
            <a:endParaRPr lang="da-DK" dirty="0"/>
          </a:p>
          <a:p>
            <a:r>
              <a:rPr lang="da-DK" dirty="0" smtClean="0"/>
              <a:t>Arbejdsproces (</a:t>
            </a:r>
            <a:r>
              <a:rPr lang="da-DK" dirty="0" err="1" smtClean="0"/>
              <a:t>Scrum</a:t>
            </a:r>
            <a:r>
              <a:rPr lang="da-DK" dirty="0" smtClean="0"/>
              <a:t>)</a:t>
            </a:r>
          </a:p>
          <a:p>
            <a:r>
              <a:rPr lang="da-DK" dirty="0" smtClean="0"/>
              <a:t>UML</a:t>
            </a:r>
          </a:p>
          <a:p>
            <a:r>
              <a:rPr lang="da-DK" dirty="0" smtClean="0"/>
              <a:t>UML zoom på så koden ses</a:t>
            </a:r>
          </a:p>
          <a:p>
            <a:r>
              <a:rPr lang="da-DK" dirty="0"/>
              <a:t>Sekvens </a:t>
            </a:r>
            <a:r>
              <a:rPr lang="da-DK" dirty="0" smtClean="0"/>
              <a:t>diagram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/>
              <a:t>Software </a:t>
            </a:r>
            <a:r>
              <a:rPr lang="da-DK" sz="1300" b="1" dirty="0" smtClean="0"/>
              <a:t>Design </a:t>
            </a:r>
            <a:r>
              <a:rPr lang="da-DK" sz="1300" b="1" dirty="0"/>
              <a:t>og I</a:t>
            </a:r>
            <a:r>
              <a:rPr lang="da-DK" sz="1300" b="1" dirty="0" smtClean="0"/>
              <a:t>mplementering</a:t>
            </a:r>
            <a:endParaRPr lang="da-DK" sz="1300" b="1" dirty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Application M</a:t>
            </a:r>
            <a:r>
              <a:rPr lang="da-DK" dirty="0" smtClean="0"/>
              <a:t>odel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Man bruger sine UC til at finde ‘</a:t>
            </a:r>
            <a:r>
              <a:rPr lang="da-DK" dirty="0" err="1" smtClean="0"/>
              <a:t>verbs</a:t>
            </a:r>
            <a:r>
              <a:rPr lang="da-DK" dirty="0" smtClean="0"/>
              <a:t>’ som kan bruges i modellen</a:t>
            </a:r>
          </a:p>
          <a:p>
            <a:endParaRPr lang="da-DK" dirty="0"/>
          </a:p>
          <a:p>
            <a:r>
              <a:rPr lang="da-DK" dirty="0" smtClean="0"/>
              <a:t>Her efter fandt vi </a:t>
            </a:r>
            <a:r>
              <a:rPr lang="da-DK" dirty="0" err="1" smtClean="0"/>
              <a:t>Boundary</a:t>
            </a:r>
            <a:r>
              <a:rPr lang="da-DK" dirty="0" smtClean="0"/>
              <a:t>, Domain og Control klasserne</a:t>
            </a:r>
          </a:p>
          <a:p>
            <a:endParaRPr lang="da-DK" dirty="0"/>
          </a:p>
          <a:p>
            <a:r>
              <a:rPr lang="da-DK" dirty="0" smtClean="0"/>
              <a:t>Vi anvendte den for at identificere klasserne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/>
              <a:t>Software </a:t>
            </a:r>
            <a:r>
              <a:rPr lang="da-DK" sz="1300" b="1" dirty="0" smtClean="0"/>
              <a:t>Design </a:t>
            </a:r>
            <a:r>
              <a:rPr lang="da-DK" sz="1300" b="1" dirty="0"/>
              <a:t>og I</a:t>
            </a:r>
            <a:r>
              <a:rPr lang="da-DK" sz="1300" b="1" dirty="0" smtClean="0"/>
              <a:t>mplementering</a:t>
            </a:r>
            <a:endParaRPr lang="da-DK" sz="1300" b="1" dirty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Scrum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Egen Version</a:t>
            </a:r>
          </a:p>
          <a:p>
            <a:endParaRPr lang="da-DK" dirty="0"/>
          </a:p>
          <a:p>
            <a:r>
              <a:rPr lang="da-DK" dirty="0" smtClean="0"/>
              <a:t>Testning i SW design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09" y="907362"/>
            <a:ext cx="7205147" cy="5752159"/>
          </a:xfrm>
          <a:prstGeom prst="rect">
            <a:avLst/>
          </a:prstGeom>
        </p:spPr>
      </p:pic>
      <p:sp>
        <p:nvSpPr>
          <p:cNvPr id="6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/>
              <a:t>Software </a:t>
            </a:r>
            <a:r>
              <a:rPr lang="da-DK" sz="1300" b="1" dirty="0" smtClean="0"/>
              <a:t>Design </a:t>
            </a:r>
            <a:r>
              <a:rPr lang="da-DK" sz="1300" b="1" dirty="0"/>
              <a:t>og I</a:t>
            </a:r>
            <a:r>
              <a:rPr lang="da-DK" sz="1300" b="1" dirty="0" smtClean="0"/>
              <a:t>mplementering</a:t>
            </a:r>
            <a:endParaRPr lang="da-DK" sz="1300" b="1" dirty="0"/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UML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Viser relationer mellem klasser</a:t>
            </a:r>
          </a:p>
          <a:p>
            <a:endParaRPr lang="da-DK" dirty="0"/>
          </a:p>
          <a:p>
            <a:r>
              <a:rPr lang="da-DK" dirty="0" smtClean="0"/>
              <a:t>Fortæller hvad en klasse skal kunne</a:t>
            </a:r>
          </a:p>
          <a:p>
            <a:endParaRPr lang="da-DK" dirty="0"/>
          </a:p>
          <a:p>
            <a:r>
              <a:rPr lang="da-DK" dirty="0" smtClean="0"/>
              <a:t>Skaber overblik</a:t>
            </a:r>
          </a:p>
          <a:p>
            <a:endParaRPr lang="da-DK" dirty="0"/>
          </a:p>
          <a:p>
            <a:r>
              <a:rPr lang="da-DK" dirty="0" smtClean="0"/>
              <a:t>Eksempel på input</a:t>
            </a:r>
          </a:p>
          <a:p>
            <a:endParaRPr lang="da-DK" dirty="0"/>
          </a:p>
          <a:p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31" y="3548063"/>
            <a:ext cx="6657975" cy="2628900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/>
              <a:t>Software </a:t>
            </a:r>
            <a:r>
              <a:rPr lang="da-DK" sz="1300" b="1" dirty="0" smtClean="0"/>
              <a:t>Design </a:t>
            </a:r>
            <a:r>
              <a:rPr lang="da-DK" sz="1300" b="1" dirty="0"/>
              <a:t>og I</a:t>
            </a:r>
            <a:r>
              <a:rPr lang="da-DK" sz="1300" b="1" dirty="0" smtClean="0"/>
              <a:t>mplementering</a:t>
            </a:r>
            <a:endParaRPr lang="da-DK" sz="1300" b="1" dirty="0"/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 Input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Som det ses passer paramterne</a:t>
            </a:r>
            <a:r>
              <a:rPr lang="da-DK" dirty="0"/>
              <a:t> 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  med vores egen UML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Association via pointere som vist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2362994"/>
            <a:ext cx="5133975" cy="3276600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D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/>
              <a:t>Software </a:t>
            </a:r>
            <a:r>
              <a:rPr lang="da-DK" sz="1300" b="1" dirty="0" smtClean="0"/>
              <a:t>Design </a:t>
            </a:r>
            <a:r>
              <a:rPr lang="da-DK" sz="1300" b="1" dirty="0"/>
              <a:t>og I</a:t>
            </a:r>
            <a:r>
              <a:rPr lang="da-DK" sz="1300" b="1" dirty="0" smtClean="0"/>
              <a:t>mplementering</a:t>
            </a:r>
            <a:endParaRPr lang="da-DK" sz="1300" b="1" dirty="0"/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 Diagram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Viser et forløb</a:t>
            </a:r>
          </a:p>
          <a:p>
            <a:endParaRPr lang="da-DK" dirty="0"/>
          </a:p>
          <a:p>
            <a:r>
              <a:rPr lang="da-DK" dirty="0" smtClean="0"/>
              <a:t>Bruges til at implementere efter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99" y="1598843"/>
            <a:ext cx="4662001" cy="4578120"/>
          </a:xfrm>
          <a:prstGeom prst="rect">
            <a:avLst/>
          </a:prstGeom>
        </p:spPr>
      </p:pic>
      <p:sp>
        <p:nvSpPr>
          <p:cNvPr id="6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/>
              <a:t>Software </a:t>
            </a:r>
            <a:r>
              <a:rPr lang="da-DK" sz="1300" b="1" dirty="0" smtClean="0"/>
              <a:t>Design </a:t>
            </a:r>
            <a:r>
              <a:rPr lang="da-DK" sz="1300" b="1" dirty="0"/>
              <a:t>og I</a:t>
            </a:r>
            <a:r>
              <a:rPr lang="da-DK" sz="1300" b="1" dirty="0" smtClean="0"/>
              <a:t>mplementering</a:t>
            </a:r>
            <a:endParaRPr lang="da-DK" sz="1300" b="1" dirty="0"/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0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</a:t>
            </a:r>
            <a:r>
              <a:rPr lang="da-DK" dirty="0" smtClean="0"/>
              <a:t>pgaveformulering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Projektafgrænsning</a:t>
            </a:r>
          </a:p>
          <a:p>
            <a:r>
              <a:rPr lang="da-DK" dirty="0" smtClean="0"/>
              <a:t>Systembeskrivelse</a:t>
            </a:r>
          </a:p>
          <a:p>
            <a:r>
              <a:rPr lang="da-DK" dirty="0" smtClean="0"/>
              <a:t>Krav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99" y="1532257"/>
            <a:ext cx="4811332" cy="4644706"/>
          </a:xfrm>
          <a:prstGeom prst="rect">
            <a:avLst/>
          </a:prstGeom>
        </p:spPr>
      </p:pic>
      <p:sp>
        <p:nvSpPr>
          <p:cNvPr id="6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Opgaveformulering</a:t>
            </a:r>
            <a:endParaRPr lang="da-DK" sz="13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da-DK" altLang="da-DK" sz="4400" dirty="0">
                <a:latin typeface="Calibri Light" panose="020F0302020204030204" pitchFamily="34" charset="0"/>
              </a:rPr>
              <a:t>Projektgennemførelse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Projektgennemførelse</a:t>
            </a:r>
            <a:endParaRPr lang="da-DK" sz="1300" b="1" dirty="0"/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 smtClean="0"/>
              <a:t>Sam</a:t>
            </a:r>
            <a:r>
              <a:rPr lang="da-DK" altLang="da-DK" dirty="0" smtClean="0">
                <a:latin typeface="Calibri" panose="020F0502020204030204" pitchFamily="34" charset="0"/>
              </a:rPr>
              <a:t>arbejdsaftale</a:t>
            </a:r>
          </a:p>
          <a:p>
            <a:endParaRPr lang="da-DK" altLang="da-DK" dirty="0" smtClean="0">
              <a:latin typeface="Calibri" panose="020F0502020204030204" pitchFamily="34" charset="0"/>
            </a:endParaRPr>
          </a:p>
          <a:p>
            <a:r>
              <a:rPr lang="da-DK" altLang="da-DK" dirty="0" smtClean="0">
                <a:latin typeface="Calibri" panose="020F0502020204030204" pitchFamily="34" charset="0"/>
              </a:rPr>
              <a:t>Rollefordeling</a:t>
            </a:r>
          </a:p>
          <a:p>
            <a:endParaRPr lang="da-DK" altLang="da-DK" dirty="0" smtClean="0">
              <a:latin typeface="Calibri" panose="020F0502020204030204" pitchFamily="34" charset="0"/>
            </a:endParaRPr>
          </a:p>
          <a:p>
            <a:r>
              <a:rPr lang="da-DK" altLang="da-DK" dirty="0" smtClean="0">
                <a:latin typeface="Calibri" panose="020F0502020204030204" pitchFamily="34" charset="0"/>
              </a:rPr>
              <a:t>Møder</a:t>
            </a:r>
          </a:p>
          <a:p>
            <a:endParaRPr lang="da-DK" altLang="da-DK" dirty="0" smtClean="0">
              <a:latin typeface="Calibri" panose="020F0502020204030204" pitchFamily="34" charset="0"/>
            </a:endParaRPr>
          </a:p>
          <a:p>
            <a:r>
              <a:rPr lang="da-DK" altLang="da-DK" dirty="0" err="1" smtClean="0">
                <a:latin typeface="Calibri" panose="020F0502020204030204" pitchFamily="34" charset="0"/>
              </a:rPr>
              <a:t>Review</a:t>
            </a:r>
            <a:endParaRPr lang="da-DK" altLang="da-DK" dirty="0">
              <a:latin typeface="Calibri" panose="020F0502020204030204" pitchFamily="34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8668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838200" y="637129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da-DK" altLang="da-DK" sz="4400" dirty="0">
                <a:latin typeface="Calibri Light" panose="020F0302020204030204" pitchFamily="34" charset="0"/>
              </a:rPr>
              <a:t>Samarbejdsaftale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Projektgennemførelse</a:t>
            </a:r>
            <a:endParaRPr lang="da-DK" sz="1300" b="1" dirty="0"/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</a:rPr>
              <a:t>Styring i </a:t>
            </a:r>
            <a:r>
              <a:rPr lang="da-DK" altLang="da-DK" dirty="0" smtClean="0">
                <a:latin typeface="Calibri" panose="020F0502020204030204" pitchFamily="34" charset="0"/>
              </a:rPr>
              <a:t>gruppen</a:t>
            </a:r>
          </a:p>
          <a:p>
            <a:r>
              <a:rPr lang="da-DK" altLang="da-DK" dirty="0" smtClean="0">
                <a:latin typeface="Calibri" panose="020F0502020204030204" pitchFamily="34" charset="0"/>
              </a:rPr>
              <a:t>Ambitionsniveau</a:t>
            </a:r>
          </a:p>
          <a:p>
            <a:pPr lvl="1"/>
            <a:r>
              <a:rPr lang="da-DK" altLang="da-DK" dirty="0" smtClean="0">
                <a:latin typeface="Calibri" panose="020F0502020204030204" pitchFamily="34" charset="0"/>
              </a:rPr>
              <a:t>Læring</a:t>
            </a:r>
          </a:p>
          <a:p>
            <a:pPr lvl="1"/>
            <a:r>
              <a:rPr lang="da-DK" altLang="da-DK" sz="2400" dirty="0" smtClean="0">
                <a:latin typeface="Calibri" panose="020F0502020204030204" pitchFamily="34" charset="0"/>
              </a:rPr>
              <a:t>Rapport</a:t>
            </a:r>
          </a:p>
          <a:p>
            <a:pPr lvl="1"/>
            <a:r>
              <a:rPr lang="da-DK" altLang="da-DK" sz="2400" dirty="0" smtClean="0">
                <a:latin typeface="Calibri" panose="020F0502020204030204" pitchFamily="34" charset="0"/>
              </a:rPr>
              <a:t>Produkt</a:t>
            </a: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Brud på samarbejdsaftale</a:t>
            </a:r>
          </a:p>
        </p:txBody>
      </p:sp>
    </p:spTree>
    <p:extLst>
      <p:ext uri="{BB962C8B-B14F-4D97-AF65-F5344CB8AC3E}">
        <p14:creationId xmlns:p14="http://schemas.microsoft.com/office/powerpoint/2010/main" val="2541978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838200" y="662104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da-DK" altLang="da-DK" sz="4400" dirty="0">
                <a:latin typeface="Calibri Light" panose="020F0302020204030204" pitchFamily="34" charset="0"/>
              </a:rPr>
              <a:t>Rollefordeling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Projektgennemførelse</a:t>
            </a:r>
            <a:endParaRPr lang="da-DK" sz="1300" b="1" dirty="0"/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425"/>
              </a:spcAft>
            </a:pPr>
            <a:r>
              <a:rPr lang="da-DK" altLang="da-DK" dirty="0">
                <a:latin typeface="Calibri" panose="020F0502020204030204" pitchFamily="34" charset="0"/>
              </a:rPr>
              <a:t>Koordinator </a:t>
            </a:r>
            <a:r>
              <a:rPr lang="da-DK" altLang="da-DK" dirty="0" smtClean="0">
                <a:latin typeface="Calibri" panose="020F0502020204030204" pitchFamily="34" charset="0"/>
              </a:rPr>
              <a:t>– Morten</a:t>
            </a: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Fildeling </a:t>
            </a:r>
            <a:r>
              <a:rPr lang="da-DK" altLang="da-DK" dirty="0">
                <a:latin typeface="Calibri" panose="020F0502020204030204" pitchFamily="34" charset="0"/>
              </a:rPr>
              <a:t>- Kristian </a:t>
            </a:r>
            <a:r>
              <a:rPr lang="da-DK" altLang="da-DK" dirty="0" smtClean="0">
                <a:latin typeface="Calibri" panose="020F0502020204030204" pitchFamily="34" charset="0"/>
              </a:rPr>
              <a:t>T.</a:t>
            </a: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SVN/</a:t>
            </a:r>
            <a:r>
              <a:rPr lang="da-DK" altLang="da-DK" dirty="0" err="1" smtClean="0">
                <a:latin typeface="Calibri" panose="020F0502020204030204" pitchFamily="34" charset="0"/>
              </a:rPr>
              <a:t>Scrum</a:t>
            </a:r>
            <a:r>
              <a:rPr lang="da-DK" altLang="da-DK" dirty="0" smtClean="0">
                <a:latin typeface="Calibri" panose="020F0502020204030204" pitchFamily="34" charset="0"/>
              </a:rPr>
              <a:t> – David</a:t>
            </a: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Latex </a:t>
            </a:r>
            <a:r>
              <a:rPr lang="da-DK" altLang="da-DK" dirty="0">
                <a:latin typeface="Calibri" panose="020F0502020204030204" pitchFamily="34" charset="0"/>
              </a:rPr>
              <a:t>- Kristian T. og </a:t>
            </a:r>
            <a:r>
              <a:rPr lang="da-DK" altLang="da-DK" dirty="0" smtClean="0">
                <a:latin typeface="Calibri" panose="020F0502020204030204" pitchFamily="34" charset="0"/>
              </a:rPr>
              <a:t>S.</a:t>
            </a: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HW – Morten</a:t>
            </a: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SW – Kasper</a:t>
            </a:r>
          </a:p>
          <a:p>
            <a:pPr>
              <a:spcAft>
                <a:spcPts val="1425"/>
              </a:spcAft>
            </a:pPr>
            <a:r>
              <a:rPr lang="da-DK" altLang="da-DK" dirty="0" err="1" smtClean="0">
                <a:latin typeface="Calibri" panose="020F0502020204030204" pitchFamily="34" charset="0"/>
              </a:rPr>
              <a:t>Processleder</a:t>
            </a:r>
            <a:endParaRPr lang="da-DK" altLang="da-DK" dirty="0">
              <a:latin typeface="Calibri" panose="020F0502020204030204" pitchFamily="34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936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839163" y="677642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da-DK" altLang="da-DK" sz="4400" dirty="0">
                <a:latin typeface="Calibri Light" panose="020F0302020204030204" pitchFamily="34" charset="0"/>
              </a:rPr>
              <a:t>Møder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Projektgennemførelse</a:t>
            </a:r>
            <a:endParaRPr lang="da-DK" sz="1300" b="1" dirty="0"/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917292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425"/>
              </a:spcAft>
            </a:pPr>
            <a:r>
              <a:rPr lang="da-DK" altLang="da-DK" dirty="0">
                <a:latin typeface="Calibri" panose="020F0502020204030204" pitchFamily="34" charset="0"/>
              </a:rPr>
              <a:t>Tidplan</a:t>
            </a: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Vejledermøder</a:t>
            </a:r>
            <a:endParaRPr lang="da-DK" altLang="da-DK" dirty="0">
              <a:latin typeface="Calibri" panose="020F0502020204030204" pitchFamily="34" charset="0"/>
            </a:endParaRP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Arbejdsmøder</a:t>
            </a:r>
            <a:endParaRPr lang="da-DK" altLang="da-DK" dirty="0">
              <a:latin typeface="Calibri" panose="020F0502020204030204" pitchFamily="34" charset="0"/>
            </a:endParaRP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Design- </a:t>
            </a:r>
            <a:r>
              <a:rPr lang="da-DK" altLang="da-DK" dirty="0">
                <a:latin typeface="Calibri" panose="020F0502020204030204" pitchFamily="34" charset="0"/>
              </a:rPr>
              <a:t>og </a:t>
            </a:r>
            <a:r>
              <a:rPr lang="da-DK" altLang="da-DK" dirty="0" smtClean="0">
                <a:latin typeface="Calibri" panose="020F0502020204030204" pitchFamily="34" charset="0"/>
              </a:rPr>
              <a:t>Implementeringsmøder</a:t>
            </a:r>
            <a:endParaRPr lang="da-DK" altLang="da-DK" dirty="0">
              <a:latin typeface="Calibri" panose="020F0502020204030204" pitchFamily="34" charset="0"/>
            </a:endParaRPr>
          </a:p>
          <a:p>
            <a:pPr>
              <a:spcAft>
                <a:spcPts val="1425"/>
              </a:spcAft>
            </a:pPr>
            <a:r>
              <a:rPr lang="da-DK" altLang="da-DK" dirty="0" smtClean="0">
                <a:latin typeface="Calibri" panose="020F0502020204030204" pitchFamily="34" charset="0"/>
              </a:rPr>
              <a:t>Integrationsmøder</a:t>
            </a:r>
            <a:endParaRPr lang="da-DK" altLang="da-DK" dirty="0">
              <a:latin typeface="Calibri" panose="020F0502020204030204" pitchFamily="34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9214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38200" y="695003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da-DK" altLang="da-DK" sz="4400" dirty="0" err="1">
                <a:latin typeface="Calibri Light" panose="020F0302020204030204" pitchFamily="34" charset="0"/>
              </a:rPr>
              <a:t>Review</a:t>
            </a:r>
            <a:endParaRPr lang="da-DK" altLang="da-DK" sz="4400" dirty="0">
              <a:latin typeface="Calibri Light" panose="020F0302020204030204" pitchFamily="34" charset="0"/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D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Projektgennemførelse</a:t>
            </a:r>
            <a:endParaRPr lang="da-DK" sz="1300" b="1" dirty="0"/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425"/>
              </a:spcAft>
            </a:pPr>
            <a:r>
              <a:rPr lang="da-DK" altLang="da-DK" dirty="0">
                <a:latin typeface="Calibri" panose="020F0502020204030204" pitchFamily="34" charset="0"/>
              </a:rPr>
              <a:t>Vejleder feedback</a:t>
            </a:r>
          </a:p>
          <a:p>
            <a:pPr>
              <a:spcAft>
                <a:spcPts val="1425"/>
              </a:spcAft>
            </a:pPr>
            <a:r>
              <a:rPr lang="da-DK" altLang="da-DK" dirty="0" err="1" smtClean="0">
                <a:latin typeface="Calibri" panose="020F0502020204030204" pitchFamily="34" charset="0"/>
              </a:rPr>
              <a:t>Reviewmøder</a:t>
            </a:r>
            <a:r>
              <a:rPr lang="da-DK" altLang="da-DK" dirty="0" smtClean="0">
                <a:latin typeface="Calibri" panose="020F0502020204030204" pitchFamily="34" charset="0"/>
              </a:rPr>
              <a:t> </a:t>
            </a:r>
            <a:r>
              <a:rPr lang="da-DK" altLang="da-DK" dirty="0">
                <a:latin typeface="Calibri" panose="020F0502020204030204" pitchFamily="34" charset="0"/>
              </a:rPr>
              <a:t>med andre grupper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143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</a:t>
            </a:r>
            <a:r>
              <a:rPr lang="da-DK" dirty="0" smtClean="0"/>
              <a:t>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Resultater</a:t>
            </a:r>
            <a:endParaRPr lang="da-DK" dirty="0"/>
          </a:p>
          <a:p>
            <a:r>
              <a:rPr lang="da-DK" dirty="0" smtClean="0"/>
              <a:t>Fremtidigt </a:t>
            </a:r>
            <a:r>
              <a:rPr lang="da-DK" dirty="0"/>
              <a:t>A</a:t>
            </a:r>
            <a:r>
              <a:rPr lang="da-DK" dirty="0" smtClean="0"/>
              <a:t>rbejde</a:t>
            </a:r>
          </a:p>
          <a:p>
            <a:r>
              <a:rPr lang="da-DK" dirty="0" smtClean="0"/>
              <a:t>Erfaringer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D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Konklusion</a:t>
            </a:r>
            <a:endParaRPr lang="da-DK" sz="1300" b="1" dirty="0"/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2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Fremtidigt arbejde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TV og Radio moduler</a:t>
            </a:r>
          </a:p>
          <a:p>
            <a:r>
              <a:rPr lang="da-DK" dirty="0" smtClean="0"/>
              <a:t>Indkapsling af moduler</a:t>
            </a:r>
          </a:p>
          <a:p>
            <a:r>
              <a:rPr lang="da-DK" dirty="0" smtClean="0"/>
              <a:t>Modulbaseret</a:t>
            </a:r>
          </a:p>
          <a:p>
            <a:r>
              <a:rPr lang="da-DK" dirty="0" smtClean="0"/>
              <a:t>To-vejs kommunikation</a:t>
            </a:r>
          </a:p>
          <a:p>
            <a:r>
              <a:rPr lang="da-DK" dirty="0" smtClean="0"/>
              <a:t>GUI og smartphone styring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D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Konklusion</a:t>
            </a:r>
            <a:endParaRPr lang="da-DK" sz="1300" b="1" dirty="0"/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63" y="2552740"/>
            <a:ext cx="10515600" cy="1325563"/>
          </a:xfrm>
        </p:spPr>
        <p:txBody>
          <a:bodyPr/>
          <a:lstStyle/>
          <a:p>
            <a:pPr algn="ctr"/>
            <a:r>
              <a:rPr lang="da-DK" dirty="0" smtClean="0"/>
              <a:t>Præsentation</a:t>
            </a:r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Præsentation</a:t>
            </a:r>
            <a:endParaRPr lang="da-DK" sz="1300" b="1" dirty="0"/>
          </a:p>
        </p:txBody>
      </p:sp>
    </p:spTree>
    <p:extLst>
      <p:ext uri="{BB962C8B-B14F-4D97-AF65-F5344CB8AC3E}">
        <p14:creationId xmlns:p14="http://schemas.microsoft.com/office/powerpoint/2010/main" val="40626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Projektafgrænsning og Systembeskrivelse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99" y="1468192"/>
            <a:ext cx="8840877" cy="4863318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Opgaveformulering</a:t>
            </a:r>
            <a:endParaRPr lang="da-DK" sz="1300" b="1" dirty="0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Krav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9" y="2099256"/>
            <a:ext cx="9217669" cy="408783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Opgaveformulering</a:t>
            </a:r>
            <a:endParaRPr lang="da-DK" sz="1300" b="1" dirty="0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Systemarkitektur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Systemarkitektur</a:t>
            </a:r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Systemarkitektur</a:t>
            </a:r>
            <a:endParaRPr lang="da-DK" sz="13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 smtClean="0"/>
              <a:t>Skabe Overblik</a:t>
            </a:r>
          </a:p>
          <a:p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/>
              <a:t>BDD</a:t>
            </a:r>
          </a:p>
          <a:p>
            <a:pPr lvl="1"/>
            <a:r>
              <a:rPr lang="da-DK" dirty="0"/>
              <a:t>IBD</a:t>
            </a:r>
          </a:p>
          <a:p>
            <a:r>
              <a:rPr lang="da-DK" dirty="0" smtClean="0"/>
              <a:t>Modulbaseret</a:t>
            </a:r>
            <a:endParaRPr lang="da-DK" dirty="0"/>
          </a:p>
          <a:p>
            <a:r>
              <a:rPr lang="da-DK" dirty="0" smtClean="0"/>
              <a:t>Lavet i Fællesskab</a:t>
            </a:r>
          </a:p>
        </p:txBody>
      </p:sp>
    </p:spTree>
    <p:extLst>
      <p:ext uri="{BB962C8B-B14F-4D97-AF65-F5344CB8AC3E}">
        <p14:creationId xmlns:p14="http://schemas.microsoft.com/office/powerpoint/2010/main" val="89251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Systemarkitektur</a:t>
            </a:r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Systemarkitektur</a:t>
            </a:r>
            <a:endParaRPr lang="da-DK" sz="13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46" y="1607670"/>
            <a:ext cx="8888907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Systemarkitektur</a:t>
            </a:r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Systemarkitektur</a:t>
            </a:r>
            <a:endParaRPr lang="da-DK" sz="13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29" y="1285536"/>
            <a:ext cx="8534342" cy="51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Systemarkitektur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96" y="1285536"/>
            <a:ext cx="8554808" cy="5122755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Systemarkitektur</a:t>
            </a:r>
            <a:endParaRPr lang="da-DK" sz="13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Systemarkitektur</a:t>
            </a:r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4014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Opgaveformulering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780571" y="44010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b="1" dirty="0" smtClean="0"/>
              <a:t>Systemarkitektur</a:t>
            </a:r>
            <a:endParaRPr lang="da-DK" sz="13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507128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Hardware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5233685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Software 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da-DK" sz="1300" dirty="0">
                <a:solidFill>
                  <a:schemeClr val="bg1">
                    <a:lumMod val="75000"/>
                  </a:schemeClr>
                </a:solidFill>
              </a:rPr>
              <a:t>og I</a:t>
            </a: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mplementering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ladsholder til indhold 2"/>
          <p:cNvSpPr txBox="1">
            <a:spLocks/>
          </p:cNvSpPr>
          <p:nvPr/>
        </p:nvSpPr>
        <p:spPr>
          <a:xfrm>
            <a:off x="6960242" y="44009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Projektgennemførelse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8686799" y="44008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Konklusion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413356" y="44007"/>
            <a:ext cx="1726557" cy="4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300" dirty="0" smtClean="0">
                <a:solidFill>
                  <a:schemeClr val="bg1">
                    <a:lumMod val="75000"/>
                  </a:schemeClr>
                </a:solidFill>
              </a:rPr>
              <a:t>Præsentation</a:t>
            </a:r>
            <a:endParaRPr lang="da-DK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91" y="1321452"/>
            <a:ext cx="8562617" cy="49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597</Words>
  <Application>Microsoft Office PowerPoint</Application>
  <PresentationFormat>Widescreen</PresentationFormat>
  <Paragraphs>303</Paragraphs>
  <Slides>27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2" baseType="lpstr">
      <vt:lpstr>Microsoft YaHei</vt:lpstr>
      <vt:lpstr>Arial</vt:lpstr>
      <vt:lpstr>Calibri</vt:lpstr>
      <vt:lpstr>Calibri Light</vt:lpstr>
      <vt:lpstr>Office-tema</vt:lpstr>
      <vt:lpstr>Indhold</vt:lpstr>
      <vt:lpstr>Opgaveformulering</vt:lpstr>
      <vt:lpstr>Projektafgrænsning og Systembeskrivelse</vt:lpstr>
      <vt:lpstr>Krav</vt:lpstr>
      <vt:lpstr>Systemarkitektur</vt:lpstr>
      <vt:lpstr>Systemarkitektur</vt:lpstr>
      <vt:lpstr>Systemarkitektur</vt:lpstr>
      <vt:lpstr>Systemarkitektur</vt:lpstr>
      <vt:lpstr>Systemarkitektur</vt:lpstr>
      <vt:lpstr>Systemarkitektur</vt:lpstr>
      <vt:lpstr>Hardware Design og Implementering</vt:lpstr>
      <vt:lpstr>Hardware Design og Implementering</vt:lpstr>
      <vt:lpstr>Hardware Design og Implementering</vt:lpstr>
      <vt:lpstr>Software Design og Implementering</vt:lpstr>
      <vt:lpstr>Application Model</vt:lpstr>
      <vt:lpstr>Scrum</vt:lpstr>
      <vt:lpstr>UML</vt:lpstr>
      <vt:lpstr>Eksempel Input</vt:lpstr>
      <vt:lpstr>Sekvens Diagram</vt:lpstr>
      <vt:lpstr>Projektgennemførelse</vt:lpstr>
      <vt:lpstr>PowerPoint-præsentation</vt:lpstr>
      <vt:lpstr>PowerPoint-præsentation</vt:lpstr>
      <vt:lpstr>PowerPoint-præsentation</vt:lpstr>
      <vt:lpstr>PowerPoint-præsentation</vt:lpstr>
      <vt:lpstr>Konklusion</vt:lpstr>
      <vt:lpstr>Fremtidigt arbejde</vt:lpstr>
      <vt:lpstr>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Indhold</dc:title>
  <dc:creator>kaspertorp@yahoo.dk</dc:creator>
  <cp:lastModifiedBy>David Jensen</cp:lastModifiedBy>
  <cp:revision>39</cp:revision>
  <dcterms:created xsi:type="dcterms:W3CDTF">2015-01-16T08:25:22Z</dcterms:created>
  <dcterms:modified xsi:type="dcterms:W3CDTF">2015-01-20T08:06:10Z</dcterms:modified>
</cp:coreProperties>
</file>