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6:45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2660 24575,'42'254'0,"-2"-17"0,8 541 0,-39-520 0,-2 16 0,18 256 0,20 66 0,-33-446 0,47 230 0,-30-228 0,13 213 0,-38-107 0,4 65 0,-4-226 0,-4 0 0,-17 129 0,-7-33 0,-47 319 0,-66 541 0,113-819 0,-7 145 0,29 766 0,5-548 0,-17-173 0,2 220 0,15-385 0,-4-179 0,2 96 0,0-170 0,0 1 0,0 0 0,1-1 0,-1 1 0,2-1 0,-1 0 0,1 0 0,0 0 0,0 0 0,0 0 0,1 0 0,0-1 0,0 0 0,0 1 0,1-2 0,0 1 0,0 0 0,0-1 0,0 0 0,1 0 0,0-1 0,-1 0 0,1 0 0,10 4 0,9 2 0,0-1 0,0-1 0,1-2 0,52 6 0,395 9 0,-325-17 0,1048 2 0,-268-4 0,-326 37 0,-189-6 0,-348-29 0,-2-1 0,78 13 0,120 35 0,325 47 0,-154-69 0,153 18 0,-399-15 0,-34-4 0,254 11 0,4-15 0,53-1 0,695-23 0,-895 24 0,-62-3 0,-152-16 0,-24-1 0,0-2 0,1 0 0,-1-2 0,29-4 0,-52 4 0,0 1 0,0-1 0,0 0 0,0 0 0,0 0 0,0 0 0,0 0 0,0 0 0,0-1 0,0 1 0,0-1 0,-1 1 0,1-1 0,-1 0 0,1 0 0,-1 1 0,0-1 0,0 0 0,0 0 0,0 0 0,0-1 0,0 1 0,1-3 0,0-5 0,0-1 0,0 1 0,1-20 0,-3 20 0,3-545 0,-8 307 0,1-2215 0,5 1548 0,-12 629 0,-67-413 0,56 509 0,11 85 0,-25-106 0,-15 9 0,-37-175 0,-37-406 0,105 647 0,-34-292 0,-20-130 0,44 384 0,-74-472 0,48-5 0,28 164 0,14 286 0,7 85 0,-33-306 0,7 230 0,10-1 0,0-256 0,20 321 0,-6 0 0,-32-163 0,29 182 0,4-1 0,9-155 0,2 95 0,-2 17 0,-3-162 0,2 312 0,0 0 0,0-1 0,-1 1 0,1 1 0,-1-1 0,0 0 0,1 0 0,-1 0 0,-1 0 0,1 0 0,0 1 0,-1-1 0,1 0 0,-1 1 0,-3-4 0,1 3 0,0 0 0,0 0 0,0 1 0,-1-1 0,1 1 0,-1 0 0,0 0 0,0 0 0,-6-1 0,-82-20 0,-165-17 0,140 25 0,-1096-131-963,383 51 627,-747-51-1854,-14 122 4835,1102 45-2213,-270 6-20,510-28-412,44-2 0,-333 39 0,421-21 0,-87 16 0,94 2 0,22-5 0,27-9 0,42-12 0,1-1 0,-1 0 0,-30 3 0,38-9 0,-1 2 0,0-1 0,0 2 0,1 0 0,-18 6 0,25-6 0,0-1 0,0 1 0,1 0 0,-1 0 0,1 1 0,0 0 0,0-1 0,0 1 0,0 1 0,0-1 0,1 0 0,0 1 0,0 0 0,0 0 0,-2 6 0,-3 12 0,1 1 0,0 0 0,2 1 0,1-1 0,1 1 0,1 47 0,-3 2 0,-7 560 0,14-399 0,-1-212 0,2 0 0,1 0 0,0 0 0,9 23 0,9 48 0,28 310 0,-47-383 0,1-1 0,1 1 0,10 26 0,6 22 0,-16-46 0,12 46 0,8 89 0,-17-81 193,6 130-1751,-14-187-5268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8:0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98 24575,'0'-6'0,"0"0"0,0 0 0,-1-1 0,1 1 0,-1 0 0,0 0 0,-1 0 0,-2-8 0,2 12 0,1 0 0,-1-1 0,0 1 0,0 0 0,0 0 0,0 0 0,0 0 0,0 1 0,-1-1 0,1 1 0,-1-1 0,1 1 0,-1 0 0,1 0 0,-1 0 0,0 0 0,0 0 0,1 0 0,-1 1 0,-5-1 0,-3 0 0,0 0 0,0 0 0,-1 1 0,1 0 0,0 1 0,0 0 0,0 1 0,0 1 0,0-1 0,-16 7 0,22-6 0,-1-1 0,1 1 0,0 0 0,0 0 0,0 0 0,0 1 0,1-1 0,-1 1 0,1 0 0,0 1 0,0-1 0,1 1 0,-1-1 0,1 1 0,0 0 0,0 1 0,1-1 0,0 0 0,0 1 0,0-1 0,0 1 0,0 6 0,-1 4 0,0 0 0,2 0 0,0 0 0,0 1 0,2-1 0,0 0 0,1 0 0,0 0 0,2 0 0,0 0 0,0-1 0,1 1 0,1-1 0,1 0 0,0-1 0,1 0 0,1 0 0,0 0 0,0-1 0,2-1 0,11 12 0,2-2 0,1-1 0,31 21 0,-48-37 0,-1 0 0,2 0 0,-1-1 0,0 0 0,1 0 0,0-1 0,0 0 0,0-1 0,0 0 0,0 0 0,1-1 0,10 0 0,-17-1 0,0-1 0,-1 1 0,1-1 0,-1 0 0,1 0 0,-1 0 0,1 0 0,-1 0 0,0 0 0,0-1 0,1 1 0,-1-1 0,0 0 0,0 1 0,0-1 0,-1 0 0,1 0 0,0 0 0,-1-1 0,1 1 0,-1 0 0,0 0 0,0-1 0,0 1 0,0-1 0,0 1 0,0-1 0,-1 1 0,1-1 0,-1-4 0,2-10 0,0 0 0,-2 0 0,-2-29 0,1 24 0,-1-47 0,2 24 0,-8-59 0,4 84 0,1 22 0,8 37 0,8-3 0,1 0 0,2-1 0,2 0 0,38 55 0,-34-56 0,0 1 0,-3 0 0,-1 1 0,21 61 0,-17-23 0,55 230 0,-76-300 0,0 0 0,-1 0 0,1 0 0,-1 0 0,0 0 0,0 1 0,0-1 0,0 0 0,-1 0 0,0 0 0,0 0 0,0 0 0,0 0 0,0 0 0,-1 0 0,0 0 0,0-1 0,0 1 0,-3 3 0,2-4 0,0-1 0,-1 1 0,1-1 0,-1 0 0,0 0 0,0 0 0,0-1 0,0 1 0,0-1 0,0 0 0,0 0 0,0 0 0,-1-1 0,1 1 0,0-1 0,0 0 0,-1 0 0,-5-2 0,-9 0-136,0-2-1,1 0 1,-1-2-1,1 0 1,0 0-1,1-2 1,-1 0-1,2-1 0,-30-21 1,24 14-6690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8:08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2 434 24575,'10'1'0,"-1"0"0,1 1 0,0 0 0,0 1 0,-1 0 0,10 5 0,30 8 0,-30-12 0,1-1 0,-1 0 0,1-1 0,28-2 0,-40-1 0,1 0 0,-1 0 0,0-1 0,0 0 0,0 0 0,0-1 0,0 0 0,-1 0 0,1-1 0,-1 0 0,0 0 0,0-1 0,7-6 0,-4 1 0,0-1 0,0 0 0,-1 0 0,-1-1 0,0 0 0,-1-1 0,0 0 0,-1 0 0,0 0 0,-1-1 0,0 0 0,-2 0 0,1 0 0,-2 0 0,0 0 0,0-1 0,-2-24 0,0 32 0,0-1 0,-1 0 0,0 1 0,0-1 0,-1 1 0,0-1 0,0 1 0,-1 0 0,0 0 0,0 0 0,-1 0 0,0 1 0,0-1 0,0 1 0,-1 0 0,0 0 0,0 0 0,-1 1 0,1 0 0,-1 0 0,0 0 0,-1 1 0,1 0 0,-1 0 0,0 1 0,1 0 0,-2 0 0,1 0 0,0 1 0,-1 0 0,1 0 0,-1 1 0,1 0 0,-11 0 0,5 0 0,-1 1 0,0 1 0,1 0 0,-1 0 0,1 1 0,-1 1 0,-14 5 0,21-6 0,1 1 0,0-1 0,0 1 0,0 1 0,0-1 0,1 1 0,-1 0 0,1 0 0,0 0 0,0 1 0,1 0 0,-1 0 0,1 0 0,0 0 0,0 1 0,-4 9 0,-11 26 0,2 0 0,-16 65 0,29-92 0,1 0 0,0 0 0,1 0 0,1 1 0,1-1 0,0 1 0,0-1 0,2 0 0,0 1 0,0-1 0,9 25 0,0-18 0,1-2 0,0 0 0,2 0 0,1-1 0,0-1 0,1 0 0,26 21 0,-25-22 0,-6-7 0,0 0 0,0-1 0,1 0 0,0-1 0,0 0 0,0-1 0,1-1 0,0 0 0,0-1 0,1 0 0,-1-1 0,21 3 0,14-2 0,-1-2 0,63-6 0,-19 1 0,-41 3-1365,-8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8:09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24575,'-2'0'0,"1"0"0,-1 1 0,1-1 0,-1 1 0,1-1 0,0 1 0,-1 0 0,1-1 0,0 1 0,0 0 0,-1 0 0,1 0 0,0 0 0,0 0 0,0 0 0,0 0 0,0 0 0,0 1 0,1-1 0,-1 0 0,0 0 0,0 1 0,1-1 0,-1 1 0,1-1 0,-1 3 0,-9 46 0,8-38 0,-55 374 0,34 7 0,24 187 0,-2-555 0,-2 1 0,-1-1 0,-15 49 0,0 8 0,-4 21-1365,21-85-5461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6:51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24575,'2'289'0,"-9"396"0,-38-321 0,25-240 0,-8 215 0,28-336 0,0 0 0,0 0 0,1 1 0,-1-1 0,1 0 0,-1 0 0,1 0 0,0 0 0,0 0 0,1 0 0,-1 0 0,1 0 0,-1-1 0,1 1 0,0 0 0,0-1 0,0 1 0,0-1 0,0 0 0,1 0 0,-1 0 0,1 0 0,-1 0 0,1 0 0,5 2 0,4 1 0,1-1 0,-1-1 0,1 1 0,0-2 0,15 2 0,1 0 0,588 57 0,5-49 0,-272-8 0,449 69 0,-181-7 0,-372-65 37,-140-3-1439,-76 2-5424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6:54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48 24575,'0'0'0,"0"0"0,0 0 0,-1 0 0,1 0 0,0-1 0,0 1 0,0 0 0,-1 0 0,1-1 0,0 1 0,0 0 0,0 0 0,0-1 0,-1 1 0,1 0 0,0 0 0,0-1 0,0 1 0,0 0 0,0-1 0,0 1 0,0 0 0,0-1 0,0 1 0,0 0 0,0-1 0,0 1 0,0 0 0,0 0 0,0-1 0,0 1 0,0 0 0,0-1 0,1 1 0,-1 0 0,0 0 0,0-1 0,14-5 0,22 2 0,-33 3 0,518-4 0,-289 8 0,128-1 0,413-5 0,-623-9 0,-89 6 0,80 1 0,87 16 0,100 3 0,-272-11 0,0 2 0,-1 3 0,0 2 0,99 32 0,-22-13 0,-129-27 0,-1-1 0,1 0 0,0 0 0,-1 1 0,1-1 0,-1 1 0,0 0 0,0 0 0,1 0 0,-1 0 0,0 0 0,-1 0 0,1 1 0,0-1 0,-1 1 0,1-1 0,-1 1 0,0-1 0,0 1 0,0 0 0,0 0 0,0-1 0,-1 1 0,1 6 0,1 7 0,0 1 0,-1-1 0,-2 19 0,0-25 0,-25 220 0,2-22 0,19 376 0,8-311 0,-5-116 0,5 169 0,0-298-1365,2-4-5461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7:08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24575,'0'643'0,"1"-637"0,-1 0 0,1 0 0,-1 0 0,2 0 0,-1 0 0,1 0 0,0 0 0,0-1 0,0 1 0,1-1 0,0 0 0,0 1 0,0-1 0,1 0 0,0-1 0,0 1 0,0-1 0,0 0 0,1 0 0,-1 0 0,1 0 0,0-1 0,0 0 0,10 4 0,-6-3 0,0 0 0,0-1 0,1 0 0,-1-1 0,1 0 0,-1 0 0,1-1 0,0-1 0,0 1 0,-1-1 0,1-1 0,0 0 0,0-1 0,17-4 0,-22 4 0,0-1 0,0 1 0,-1-1 0,1 0 0,-1 0 0,0-1 0,0 1 0,0-1 0,0 0 0,0 0 0,-1 0 0,0-1 0,0 1 0,0-1 0,0 0 0,-1 1 0,2-7 0,5-11 0,-1-1 0,7-33 0,-10 26 0,-1-1 0,-2 0 0,0 1 0,-5-40 0,4-62 0,17 46-1365,-14 64-5461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7:09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24575,'-4'0'0,"-6"0"0,0 4 0,0 6 0,3 4 0,3 5 0,1 2 0,2 3 0,0 0 0,1 1 0,1 0 0,-1 0 0,1-1 0,-1 0 0,0-4-8191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7:2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24575,'0'842'-1365,"0"-806"-5461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7:2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48 102 24575,'-1'-1'0,"1"1"0,0-1 0,0 0 0,-1 0 0,1 1 0,0-1 0,-1 1 0,1-1 0,-1 0 0,1 1 0,0-1 0,-1 1 0,0-1 0,1 1 0,-1-1 0,1 1 0,-1-1 0,1 1 0,-1-1 0,0 1 0,0 0 0,1 0 0,-1-1 0,0 1 0,1 0 0,-1 0 0,0 0 0,0 0 0,1-1 0,-1 1 0,0 0 0,0 1 0,1-1 0,-1 0 0,0 0 0,0 0 0,1 0 0,-1 0 0,0 1 0,1-1 0,-1 0 0,0 1 0,1-1 0,-1 0 0,0 1 0,1-1 0,-1 1 0,1-1 0,-1 1 0,1-1 0,-1 1 0,1 0 0,-1-1 0,1 1 0,0 0 0,-1 0 0,-2 6 0,1-1 0,-1 1 0,2 0 0,-1 0 0,1 0 0,0-1 0,0 1 0,1 0 0,0 0 0,0 0 0,0 0 0,1 0 0,0 0 0,1 0 0,3 11 0,2 3 0,0 0 0,2-1 0,18 34 0,-20-43 0,1 0 0,0-1 0,0 0 0,1 0 0,0-1 0,1 0 0,0 0 0,1-1 0,-1-1 0,2 0 0,-1 0 0,1-1 0,0 0 0,0-1 0,0-1 0,1 0 0,0 0 0,25 2 0,-36-5 0,1-1 0,0 0 0,0 0 0,0-1 0,-1 1 0,1-1 0,0 1 0,-1-1 0,1 0 0,0 0 0,-1 0 0,1 0 0,-1 0 0,0-1 0,1 1 0,-1-1 0,0 0 0,0 1 0,0-1 0,0 0 0,0 0 0,0 0 0,0-1 0,-1 1 0,1 0 0,-1-1 0,0 1 0,0-1 0,0 1 0,0-1 0,0 1 0,0-1 0,-1 0 0,1-2 0,2-13 0,-1 1 0,0 0 0,-2 0 0,-1-23 0,0 23 0,0 1 0,-1 0 0,0 0 0,-1 0 0,-1 1 0,-1-1 0,0 1 0,-1 0 0,0 0 0,-1 0 0,-1 1 0,-1 1 0,0-1 0,0 1 0,-1 0 0,-1 1 0,0 1 0,-22-18 0,29 26 9,-2 0-1,1 0 1,0 1-1,0 0 1,-1 0 0,1 0-1,-1 1 1,0-1-1,0 1 1,1 1-1,-1-1 1,0 1-1,-11 1 1,14-1-50,1 0-1,0 0 1,-1 0 0,1 1 0,0-1-1,0 1 1,-1-1 0,1 1 0,0 0-1,0 0 1,0 0 0,0 0 0,0 1-1,0-1 1,0 0 0,0 1 0,0-1-1,1 1 1,-1 0 0,0-1 0,1 1-1,0 0 1,-1 0 0,1 0 0,0 0-1,0 0 1,0 1 0,0-1 0,1 0-1,-1 0 1,0 1 0,1-1 0,0 0-1,-1 0 1,1 4 0,3 17-6785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7:27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19 24575,'0'-1'0,"0"0"0,-1 0 0,1 0 0,-1 0 0,1 0 0,-1 0 0,0 0 0,1 0 0,-1 0 0,0 0 0,0 1 0,1-1 0,-1 0 0,0 0 0,0 1 0,0-1 0,0 1 0,0-1 0,0 1 0,0-1 0,0 1 0,0-1 0,0 1 0,0 0 0,-1 0 0,1 0 0,0-1 0,0 1 0,0 0 0,0 0 0,0 1 0,0-1 0,-2 0 0,-39 5 0,38-3 0,0-1 0,0 1 0,0 0 0,0 1 0,0-1 0,0 1 0,0 0 0,1 0 0,0 0 0,-1 0 0,1 0 0,0 1 0,0-1 0,1 1 0,-1 0 0,1 0 0,0 0 0,0 0 0,0 0 0,1 1 0,-1-1 0,1 1 0,0-1 0,-1 9 0,0 12 0,0 0 0,1 0 0,5 37 0,-2-15 0,-2-44 0,1 1 0,-1 0 0,0-1 0,1 1 0,0 0 0,0-1 0,0 1 0,0-1 0,1 1 0,-1-1 0,1 0 0,0 1 0,0-1 0,0 0 0,0 0 0,4 3 0,-4-5 0,-1 1 0,1-1 0,0 0 0,0 0 0,-1 0 0,1 0 0,0-1 0,0 1 0,0 0 0,0-1 0,0 0 0,0 1 0,0-1 0,0 0 0,0 0 0,0 0 0,0 0 0,0 0 0,0-1 0,0 1 0,0 0 0,0-1 0,0 0 0,0 1 0,0-1 0,0 0 0,0 0 0,-1 0 0,1 0 0,0 0 0,2-3 0,0 0 0,1 0 0,-1-1 0,0 0 0,0 0 0,-1 0 0,1 0 0,-1 0 0,0-1 0,0 0 0,-1 1 0,0-1 0,0 0 0,0 0 0,1-12 0,1-9 0,-1 1 0,-1-28 0,-2 41 0,2-24 0,-2 36 0,0 1 0,0-1 0,1 1 0,-1-1 0,0 1 0,1-1 0,-1 1 0,0-1 0,1 1 0,-1-1 0,1 1 0,-1-1 0,1 1 0,-1-1 0,1 1 0,-1 0 0,1-1 0,-1 1 0,1 0 0,0 0 0,-1-1 0,1 1 0,0 0 0,-1 0 0,1 0 0,-1 0 0,1 0 0,0 0 0,-1 0 0,1 0 0,0 0 0,-1 0 0,1 0 0,0 0 0,-1 0 0,1 0 0,-1 1 0,1-1 0,0 0 0,-1 0 0,1 1 0,-1-1 0,1 0 0,-1 1 0,1-1 0,-1 1 0,1-1 0,-1 1 0,1 0 0,24 17 0,0 2 0,-2 0 0,38 42 0,7 8 0,-25-31-682,61 42-1,-80-65-6143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7:17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24575,'1'1'0,"0"-1"0,0 1 0,0-1 0,0 1 0,0-1 0,0 1 0,0 0 0,0-1 0,0 1 0,0 0 0,-1 0 0,1-1 0,0 1 0,-1 0 0,1 0 0,0 0 0,-1 0 0,1 0 0,-1 0 0,1 0 0,-1 0 0,0 0 0,1 1 0,-1-1 0,0 0 0,0 0 0,0 2 0,5 36 0,-5-34 0,1 104 0,-1-65 0,-1-36 0,1-12 0,-2-59 0,0 39 0,1 0 0,1 0 0,1 0 0,1 0 0,10-45 0,-10 64 0,0 1 0,1-1 0,-1 1 0,1 0 0,0 0 0,0 0 0,1 0 0,-1 1 0,1 0 0,0-1 0,-1 1 0,1 0 0,1 1 0,-1-1 0,0 1 0,1 0 0,-1 0 0,1 0 0,0 0 0,-1 1 0,1 0 0,8-1 0,-9 1 0,0 1 0,0-1 0,0 1 0,0 0 0,0 0 0,0 0 0,0 0 0,0 1 0,0 0 0,0 0 0,0 0 0,0 0 0,0 0 0,0 1 0,-1 0 0,1 0 0,-1 0 0,1 0 0,-1 0 0,0 1 0,0-1 0,0 1 0,0 0 0,0 0 0,-1 0 0,1 0 0,3 7 0,1 9 0,0 1 0,-1 1 0,-1-1 0,-1 1 0,0 0 0,-2-1 0,-1 1 0,0 1 0,-1-1 0,-6 38 0,4-55 0,1 0 0,-1 1 0,1-1 0,-1 0 0,0 0 0,-1 0 0,1 0 0,-1 0 0,0-1 0,0 1 0,0-1 0,0 0 0,-4 4 0,-52 34 0,49-35 0,9-5 0,0 0 0,0 0 0,0 0 0,-1 0 0,1-1 0,0 1 0,0 0 0,-1-1 0,1 1 0,0-1 0,-1 1 0,1-1 0,0 1 0,-1-1 0,1 0 0,-1 0 0,1 0 0,-1 0 0,1 0 0,0 0 0,-1 0 0,1 0 0,-1 0 0,1-1 0,0 1 0,-1-1 0,1 1 0,-1-1 0,1 1 0,0-1 0,0 0 0,0 0 0,-1 0 0,1 0 0,0 1 0,0-1 0,0-1 0,0 1 0,0 0 0,1 0 0,-3-3 0,0-5 0,-1 0 0,1 0 0,1-1 0,-1 1 0,0-16 0,-7-20 0,-5 18 0,7 27 0,4 18 0,1 350 0,7-180 0,-4-132-1365,0-32-5461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7:39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24575,'3'40'0,"1"-1"0,2 0 0,21 70 0,-6-25 0,-7-20 0,156 633 0,-151-627 0,-4 0 0,-3 0 0,-3 2 0,0 131 0,-9-155 0,-2 0 0,-11 58 0,12-98 0,-1 0 0,1 0 0,0 1 0,1-1 0,0 14 0,1-20 0,-1 1 0,1-1 0,-1 1 0,1-1 0,0 0 0,0 0 0,0 1 0,0-1 0,1 0 0,-1 0 0,1 0 0,-1 0 0,1-1 0,0 1 0,-1 0 0,1-1 0,0 1 0,0-1 0,0 1 0,0-1 0,0 0 0,1 0 0,-1 0 0,3 1 0,33 8 0,1-2 0,0-1 0,0-3 0,0-1 0,59-2 0,-52-1 0,1027 1 0,-488-4 0,-511 0 0,94-17 0,-94 9 0,98-1 0,164 40 0,-161-7 0,-157-18 0,0 0 0,-1 2 0,0 0 0,0 2 0,30 14 0,-33-14 0,0 0 0,1-1 0,0 0 0,0-1 0,0-1 0,0-1 0,22 3 0,-35-6 0,1-1 0,-1 1 0,1-1 0,0 0 0,-1 1 0,0-1 0,1 0 0,-1-1 0,0 1 0,1 0 0,-1-1 0,0 1 0,0-1 0,0 0 0,0 1 0,0-1 0,0 0 0,-1 0 0,1 0 0,-1 0 0,1-1 0,-1 1 0,0 0 0,0-1 0,0 1 0,0-1 0,1-4 0,3-9 0,-1-1 0,-1 1 0,2-19 0,-3 24 0,8-111 0,-8-205 0,-6 154 0,5 25 0,-2-142 0,-2 257 0,-2 1 0,-1-1 0,-1 1 0,-2 1 0,-1-1 0,-25-52 0,28 65 0,1 0 0,0-1 0,-4-33 0,-12-36 0,15 69 0,2 4 0,0 0 0,-2 0 0,0 0 0,-15-23 0,19 34 0,-1 1 0,1 0 0,-1 1 0,1-1 0,-1 1 0,0-1 0,0 1 0,-1 0 0,1 1 0,0-1 0,-1 1 0,0 0 0,0 0 0,0 0 0,1 1 0,-1-1 0,-1 1 0,1 0 0,0 1 0,-5-1 0,-330 7 0,247-3 0,-120 6 0,-384 7 0,358-15 0,-260-4 0,121-25 0,197-11 0,45 6 0,27 16 51,-133-3 0,-111 15-1033,303 5 497,20 0-6341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7:41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49 24575,'-1'-3'0,"0"1"0,1 0 0,-1 0 0,0-1 0,0 1 0,0 0 0,-1 0 0,1 0 0,0 0 0,-1 1 0,1-1 0,-1 0 0,0 0 0,0 1 0,0-1 0,1 1 0,-1 0 0,0 0 0,-1-1 0,1 1 0,0 1 0,0-1 0,0 0 0,-1 0 0,1 1 0,0-1 0,-1 1 0,-4 0 0,-8-3 0,-1 1 0,-30 1 0,38 2 0,0 0 0,0 1 0,0 0 0,1 1 0,-1-1 0,1 2 0,0-1 0,0 1 0,0 0 0,0 0 0,1 1 0,-1 0 0,1 0 0,0 1 0,1-1 0,-1 1 0,1 0 0,-7 12 0,3-5 0,0 1 0,1 0 0,1 0 0,0 1 0,1 0 0,0 0 0,1 0 0,-4 23 0,7-26 0,1-1 0,0 1 0,1-1 0,0 1 0,1-1 0,0 1 0,1-1 0,0 1 0,5 14 0,-4-18 0,0-1 0,1 0 0,0 0 0,0 0 0,0-1 0,1 1 0,0-1 0,0 0 0,1 0 0,0-1 0,0 0 0,0 0 0,1 0 0,9 5 0,8 3 0,0 0 0,0-2 0,1-1 0,1-1 0,0-1 0,0-1 0,43 6 0,-27-6 0,-1 3 0,0 1 0,56 24 0,-86-31 0,-1 0 0,1 1 0,-1 1 0,1 0 0,-1 0 0,-1 1 0,0 0 0,0 1 0,10 10 0,-16-14 0,0 0 0,0 0 0,0 0 0,-1 1 0,1-1 0,-1 1 0,0-1 0,0 1 0,-1 0 0,1 0 0,-1 0 0,0 0 0,-1 0 0,1 0 0,-1 0 0,0 0 0,0 1 0,0-1 0,-1 0 0,0 0 0,0 0 0,0 0 0,-4 7 0,3-7 0,0 0 0,-1 0 0,1-1 0,-1 0 0,-1 1 0,1-1 0,0 0 0,-1-1 0,0 1 0,0 0 0,0-1 0,0 0 0,0 0 0,-1 0 0,0-1 0,1 0 0,-1 1 0,0-2 0,0 1 0,0 0 0,0-1 0,0 0 0,-7 0 0,-15 2 0,-1-1 0,1-2 0,-38-3 0,13 0 0,-1 0-682,-57-9-1,81 7-6143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7:42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127 112 24575,'0'-6'0,"0"-6"0,0 0 0,0 0 0,-2 1 0,-4-24 0,5 34 0,1-1 0,-1 1 0,1 0 0,-1-1 0,1 1 0,-1 0 0,0-1 0,0 1 0,0 0 0,1 0 0,-1 0 0,0 0 0,-1 0 0,1 0 0,0 0 0,0 0 0,0 0 0,0 1 0,-3-2 0,2 1 0,0 1 0,-1 0 0,1 0 0,0 0 0,0 1 0,0-1 0,0 0 0,0 1 0,0 0 0,0-1 0,0 1 0,0 0 0,1 0 0,-1 0 0,0 0 0,0 0 0,1 0 0,-4 3 0,0 1 0,0 0 0,0 0 0,1 1 0,-1-1 0,1 1 0,0 0 0,1 1 0,0-1 0,0 0 0,0 1 0,1 0 0,-1 0 0,2 0 0,-2 7 0,1-5 0,1 0 0,-1 1 0,2-1 0,0 0 0,0 1 0,0-1 0,1 1 0,1-1 0,-1 0 0,5 13 0,-5-20 0,0 1 0,0-1 0,0 0 0,0 1 0,0-1 0,0 0 0,1 0 0,-1 0 0,1 0 0,0 0 0,-1 0 0,1-1 0,0 1 0,0 0 0,0-1 0,0 1 0,0-1 0,0 0 0,1 0 0,-1 0 0,0 0 0,1 0 0,-1 0 0,1-1 0,-1 1 0,1-1 0,-1 0 0,1 0 0,-1 1 0,3-2 0,-1 1 0,0-1 0,0 0 0,-1 0 0,1-1 0,-1 1 0,1-1 0,-1 0 0,1 0 0,-1 0 0,0 0 0,0 0 0,0-1 0,0 0 0,0 1 0,-1-1 0,1 0 0,-1 0 0,4-7 0,-1-1 0,1 0 0,-2-1 0,0 0 0,4-20 0,4-11 0,-12 42 0,1 1 0,-1-1 0,0 1 0,1-1 0,-1 0 0,0 1 0,1-1 0,-1 1 0,1-1 0,-1 1 0,1 0 0,-1-1 0,1 1 0,-1-1 0,1 1 0,-1 0 0,1-1 0,-1 1 0,1 0 0,0 0 0,-1 0 0,1-1 0,-1 1 0,1 0 0,0 0 0,-1 0 0,1 0 0,0 0 0,-1 0 0,1 0 0,0 0 0,-1 0 0,1 0 0,-1 1 0,1-1 0,0 0 0,-1 0 0,1 1 0,-1-1 0,1 0 0,0 1 0,-1-1 0,1 1 0,29 21 0,-24-17 0,29 24-1365,0-1-5461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7:43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24575,'6'0'0,"0"1"0,1 0 0,-1 0 0,0 1 0,0 0 0,0 0 0,0 0 0,0 1 0,7 4 0,53 38 0,-31-21 0,11 9 0,-27-19 0,0-1 0,37 19 0,-54-31 0,0 0 0,0 0 0,0-1 0,1 1 0,-1 0 0,0-1 0,1 1 0,-1-1 0,0 0 0,1 0 0,-1 0 0,0 0 0,1 0 0,-1 0 0,0-1 0,0 1 0,1-1 0,-1 0 0,0 1 0,0-1 0,0 0 0,0 0 0,0-1 0,0 1 0,0 0 0,0-1 0,0 1 0,0-1 0,-1 1 0,1-1 0,-1 0 0,1 0 0,-1 0 0,2-2 0,4-9 0,-1 1 0,-1-1 0,0 0 0,6-25 0,-1 7 0,10-25-1365,-9 31-5461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7:45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122 271 24575,'0'-1'0,"1"0"0,-1 0 0,1 0 0,0 0 0,-1 0 0,1 0 0,0 0 0,-1 1 0,1-1 0,0 0 0,0 0 0,0 1 0,0-1 0,-1 1 0,1-1 0,0 1 0,0-1 0,0 1 0,0-1 0,0 1 0,0 0 0,1 0 0,-1 0 0,0-1 0,2 1 0,37-5 0,-28 4 0,22-4 0,-12 3 0,-1-1 0,0-1 0,34-11 0,-52 13 0,0 0 0,0 0 0,0 0 0,-1 0 0,1 0 0,0-1 0,-1 0 0,1 1 0,-1-1 0,0 0 0,0 0 0,0 0 0,-1 0 0,1 0 0,-1-1 0,1 1 0,-1 0 0,0-1 0,0 1 0,0-1 0,-1 1 0,0-1 0,1 1 0,-1-1 0,0 1 0,-1-1 0,1 0 0,0 1 0,-3-8 0,2 5 0,0-1 0,-1 0 0,0 0 0,0 1 0,-1-1 0,0 1 0,0-1 0,0 1 0,-1 0 0,0 1 0,0-1 0,0 0 0,-1 1 0,-8-8 0,9 11 0,1-1 0,0 1 0,-1 0 0,0 0 0,0 0 0,0 0 0,0 1 0,0 0 0,0-1 0,0 2 0,0-1 0,0 0 0,0 1 0,-1-1 0,1 1 0,0 1 0,-5-1 0,3 2 0,1 0 0,-1 1 0,0-1 0,1 1 0,-1 0 0,1 0 0,0 1 0,0-1 0,0 1 0,1 0 0,-6 7 0,-59 48 0,47-42 0,2 1 0,-31 32 0,48-46 0,-1 1 0,1 0 0,0-1 0,1 1 0,-1 0 0,1 1 0,0-1 0,0 0 0,0 1 0,1-1 0,0 0 0,0 1 0,0 0 0,1-1 0,0 1 0,0-1 0,0 1 0,1 0 0,0-1 0,0 1 0,0-1 0,1 1 0,0-1 0,0 0 0,0 0 0,5 8 0,1 1 0,1 0 0,1-1 0,0 0 0,0-1 0,1 0 0,1 0 0,0-2 0,14 11 0,-19-17 0,1 1 0,-1-2 0,1 1 0,0-1 0,0 0 0,0-1 0,0 1 0,0-2 0,0 1 0,17 0 0,10-1 0,47-6 0,-21 2 0,24-2-1365,-55 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8:1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27 24575,'1'-1'0,"-1"0"0,0 1 0,0-1 0,0 0 0,1 1 0,-1-1 0,0 0 0,1 1 0,-1-1 0,1 0 0,-1 1 0,0-1 0,1 1 0,-1-1 0,1 1 0,0-1 0,-1 1 0,1 0 0,-1-1 0,1 1 0,0 0 0,-1-1 0,1 1 0,0 0 0,-1 0 0,1-1 0,1 1 0,24-4 0,-22 3 0,380-7 0,-230 10 0,254-3 0,496 4 0,-520 21 0,18 0 0,-267-23 0,-8-2 0,234 28 0,39 35 0,721 18 0,-865-82 0,219 2 0,-4 39 0,-468-38 0,144 22 0,260 8 0,-338-34 0,0-3 0,69-15 0,-126 19 0,12-4 0,0 2 0,1 0 0,0 2 0,0 1 0,31 2 0,-52 0 0,0 0 0,0 0 0,0 0 0,-1 1 0,1-1 0,-1 1 0,1 0 0,-1 0 0,0 1 0,0-1 0,0 1 0,0-1 0,0 1 0,0 0 0,-1 0 0,1 0 0,-1 0 0,0 1 0,0-1 0,0 1 0,2 7 0,4 7 0,-2 2 0,0-1 0,3 23 0,-4-18 0,9 44 0,-3 0 0,-2 1 0,-2 116 0,-6-148 0,2-1 0,15 67 0,3 31 0,62 436 0,-74-526 0,-4-4 0,0 76 0,1 11 0,4-43 0,-4 1 0,-8 153 0,1-235 0,1 1 0,-1-1 0,0 0 0,0 1 0,0-1 0,0 0 0,-1 0 0,1 0 0,-1 0 0,0 0 0,0 0 0,0-1 0,0 1 0,0 0 0,-1-1 0,1 0 0,-1 1 0,1-1 0,-1 0 0,0-1 0,0 1 0,0 0 0,0-1 0,0 1 0,0-1 0,-1 0 0,1 0 0,0-1 0,-7 2 0,-11 1 0,0-2 0,0 0 0,-40-3 0,25 0 0,-191 1 0,-113-3 0,39-19 0,-95-1 0,-1383 24 0,1684-5 0,-1-5 0,-174-40 0,-9-3 0,49 3 0,12 1 0,-12 27 0,3 0 0,-88-17 0,222 30 0,-183 7 0,131 5 0,-1422-3 0,1532 0 0,-1-1 0,1-2 0,0-2 0,0-1 0,0-1 0,-35-14 0,66 20 0,0-2 0,0 1 0,1 0 0,-1-1 0,1 0 0,0 1 0,0-1 0,0-1 0,0 1 0,0 0 0,1-1 0,0 1 0,-1-1 0,1 0 0,1 0 0,-1 0 0,0 0 0,1 0 0,0 0 0,0 0 0,0 0 0,0 0 0,1-6 0,-2-13 0,2 0 0,0 0 0,5-28 0,-2 11 0,0-23-1365,-2 38-5461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8:14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24575,'-6'134'0,"-26"150"0,13-138 0,5-40 0,3-27 0,-3 130 0,14-193-341,-1 0 0,-1 0-1,-3 17 1,-1-10-6485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8:15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2 460 24575,'-2'-113'0,"4"-125"0,-2 234 0,1-1 0,-1 1 0,1 0 0,0-1 0,0 1 0,1 0 0,-1 0 0,1 0 0,0 0 0,0 0 0,0 1 0,0-1 0,1 0 0,-1 1 0,1 0 0,0 0 0,4-4 0,-2 3 0,1 1 0,-1-1 0,1 1 0,0 0 0,1 0 0,-1 0 0,0 1 0,1 0 0,13-2 0,2 1 0,0 2 0,0 0 0,0 2 0,0 0 0,38 8 0,-42-6 0,-1 2 0,1 0 0,-1 1 0,-1 0 0,1 1 0,-1 1 0,26 18 0,-35-21 0,0 0 0,0 0 0,-1 1 0,0 0 0,0 0 0,0 0 0,-1 1 0,0 0 0,0 0 0,-1 0 0,0 1 0,0 0 0,0 0 0,-1 0 0,-1 0 0,1 0 0,-1 0 0,1 10 0,-3-3 0,0 1 0,-1 0 0,0 0 0,-1-1 0,-1 1 0,-1-1 0,0 0 0,-1 0 0,-1 0 0,0 0 0,-1-1 0,-11 18 0,-9 10 0,-2-1 0,-53 56 0,73-87 0,-1-1 0,0 0 0,-1 0 0,0-1 0,0 0 0,-1-1 0,0-1 0,-18 8 0,-7 0 0,-61 13 0,70-20 0,27-8 0,-1 2 0,1-1 0,0 0 0,-1 0 0,1 0 0,-1 1 0,1-1 0,0 0 0,-1 1 0,1 0 0,0-1 0,0 1 0,-1 0 0,1-1 0,0 1 0,0 0 0,0 0 0,0 0 0,0 0 0,0 0 0,0 0 0,0 0 0,0 0 0,1 1 0,-1-1 0,0 0 0,1 0 0,-1 1 0,1-1 0,-1 0 0,1 1 0,0-1 0,0 1 0,-1-1 0,1 0 0,0 1 0,0-1 0,0 1 0,1-1 0,-1 1 0,0-1 0,0 0 0,1 1 0,-1-1 0,1 0 0,-1 1 0,1-1 0,0 0 0,-1 0 0,3 2 0,4 8 0,0-1 0,1 0 0,1-1 0,14 13 0,-20-19 0,100 84 22,-64-57-485,-2 2 1,59 64 0,-80-74-6364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8:16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34 290 24575,'17'0'0,"10"1"0,0-1 0,0-2 0,0 0 0,48-12 0,-67 12 0,-1-1 0,0 0 0,0 0 0,0 0 0,0-1 0,0 0 0,-1-1 0,0 1 0,0-1 0,0 0 0,0-1 0,-1 1 0,0-1 0,0 0 0,0-1 0,-1 1 0,0-1 0,0 0 0,-1 0 0,0 0 0,4-12 0,-5 13 0,0 0 0,-1 0 0,1 0 0,-1-1 0,-1 1 0,1 0 0,-1 0 0,0-1 0,0 1 0,-1 0 0,-2-11 0,2 14 0,0 0 0,-1 0 0,1 0 0,-1 0 0,0 0 0,0 0 0,0 0 0,0 1 0,0-1 0,-1 1 0,1 0 0,-1 0 0,0 0 0,1 0 0,-1 0 0,0 0 0,0 1 0,0-1 0,0 1 0,0 0 0,-1 0 0,1 0 0,-4 0 0,-9-3 0,-1 1 0,1 0 0,-1 2 0,0 0 0,0 0 0,0 2 0,1 0 0,-24 5 0,34-5 0,0 1 0,0 0 0,0 0 0,0 0 0,0 1 0,0 0 0,0 0 0,1 0 0,-1 1 0,1-1 0,0 2 0,0-1 0,1 0 0,-1 1 0,1 0 0,0 0 0,0 0 0,1 1 0,-1-1 0,1 1 0,1 0 0,-1-1 0,1 1 0,-3 11 0,1-4 0,2 1 0,-1 0 0,2 0 0,0 0 0,0 0 0,1 0 0,1 0 0,0 0 0,1 0 0,1 0 0,0 0 0,1-1 0,0 1 0,1-1 0,1 0 0,0 0 0,1-1 0,0 0 0,1 0 0,0-1 0,0 1 0,2-2 0,-1 1 0,13 9 0,9 6 0,1 0 0,1-2 0,1-2 0,55 29 0,-68-42 0,0 0 0,0-2 0,1 0 0,-1-1 0,1-2 0,1 0 0,-1-1 0,1-1 0,41-2 0,-37-2-1365,-3 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8:18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24575,'-32'0'0,"-106"4"0,123-2 0,0 0 0,0 1 0,1 1 0,-1 0 0,1 1 0,-27 13 0,39-17 0,-1 0 0,0 0 0,1 1 0,0 0 0,-1-1 0,1 1 0,0 0 0,0 0 0,0 0 0,0 1 0,0-1 0,0 0 0,1 1 0,-1-1 0,1 1 0,0-1 0,-1 1 0,1 0 0,0 0 0,0 5 0,0-4 0,2 0 0,-1 0 0,0 0 0,1 0 0,0 0 0,0 0 0,0 0 0,0-1 0,0 1 0,1 0 0,0-1 0,0 1 0,3 4 0,3 3 0,1 0 0,0 0 0,1-1 0,0-1 0,0 0 0,1 0 0,20 12 0,-10-11 0,1-1 0,0 0 0,42 9 0,-34-10 0,51 21 0,-73-26 0,0 1 0,0 1 0,0-1 0,-1 2 0,1-1 0,-1 1 0,-1 0 0,1 0 0,-1 0 0,9 13 0,-14-18 0,1 1 0,-1 0 0,1 0 0,-1 0 0,0 0 0,1 0 0,-1 0 0,0 0 0,0 0 0,-1 0 0,1 1 0,0-1 0,-1 0 0,1 0 0,-1 1 0,0-1 0,0 0 0,0 1 0,0-1 0,0 0 0,0 1 0,-1-1 0,1 0 0,-1 1 0,0-1 0,1 0 0,-1 0 0,0 0 0,0 0 0,0 0 0,-1 0 0,1 0 0,0 0 0,-1 0 0,0 0 0,1-1 0,-1 1 0,0 0 0,-2 1 0,-3 0 0,1 1 0,-1-1 0,-1 0 0,1 0 0,0-1 0,-1 0 0,1-1 0,-1 1 0,1-1 0,-15 0 0,-17-3-16,27 1-254,0 0 0,0 1 0,0 1 1,-19 2-1,16 2-6556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7:3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325 789 24575,'-1'-3'0,"1"0"0,-1 0 0,1-1 0,-1 1 0,0 0 0,0 0 0,0 0 0,-1 0 0,1 0 0,-1 1 0,0-1 0,0 0 0,1 1 0,-2-1 0,1 1 0,0 0 0,0-1 0,-1 1 0,1 0 0,-1 1 0,0-1 0,0 0 0,1 1 0,-1-1 0,0 1 0,0 0 0,0 0 0,-1 0 0,1 1 0,-4-1 0,1-1 0,1 1 0,-1 0 0,0 1 0,1 0 0,-1 0 0,0 0 0,0 0 0,1 1 0,-1 0 0,0 0 0,1 1 0,-1-1 0,1 1 0,0 0 0,0 1 0,-9 4 0,2 5 0,1 0 0,0 0 0,1 1 0,1 0 0,0 0 0,0 1 0,2 1 0,0-1 0,0 1 0,-6 24 0,-24 47 0,35-81 0,0 0 0,0 0 0,1 0 0,-1 0 0,1 1 0,0-1 0,0 1 0,1-1 0,0 1 0,0-1 0,0 0 0,1 1 0,-1-1 0,1 1 0,1-1 0,-1 0 0,1 1 0,0-1 0,0 0 0,5 9 0,-5-11 0,0 1 0,0-1 0,1 0 0,-1 0 0,1 0 0,0-1 0,0 1 0,-1-1 0,2 1 0,-1-1 0,0 0 0,0 0 0,1 0 0,-1-1 0,1 1 0,-1-1 0,1 0 0,0 0 0,0 0 0,-1 0 0,1-1 0,0 1 0,0-1 0,0 0 0,0 0 0,0-1 0,-1 1 0,1-1 0,0 0 0,4-1 0,-3 0 0,-1 0 0,1-1 0,-1 1 0,0-1 0,0 0 0,0 0 0,0 0 0,0 0 0,-1-1 0,1 0 0,-1 1 0,0-1 0,0-1 0,0 1 0,-1 0 0,1-1 0,-1 1 0,0-1 0,1-5 0,4-13 0,-1 0 0,6-43 0,-8 38 0,14-131 0,-6-1 0,-11-176 0,-2 163 0,1 159 0,0 0 0,-1-1 0,-1 1 0,0 0 0,-8-26 0,6 48 0,2 13 0,4 101 40,7-1 0,24 131 0,79 235-1525,-97-434-5341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8:1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24575,'0'433'0,"1"-425"0,0 0 0,0-1 0,0 1 0,1 0 0,0-1 0,1 1 0,-1-1 0,8 13 0,-9-17 0,1 0 0,-1 0 0,1-1 0,0 1 0,0 0 0,0-1 0,0 0 0,0 1 0,0-1 0,1 0 0,-1 0 0,1 0 0,-1 0 0,1-1 0,0 1 0,0-1 0,0 0 0,0 1 0,0-1 0,0-1 0,0 1 0,0 0 0,0-1 0,4 1 0,-4-2 0,-1 0 0,1 0 0,0 0 0,-1 0 0,1 0 0,0 0 0,-1-1 0,0 1 0,1-1 0,-1 0 0,0 0 0,0 0 0,0 0 0,0 0 0,0 0 0,0-1 0,-1 1 0,3-5 0,26-53 0,-24 47 0,3-8 0,-2 0 0,0 0 0,-1 0 0,-1-1 0,4-34 0,-6-112 0,-4 129 0,0 35 0,2 20 0,0-12 0,2 27 0,2 0 0,1-1 0,1 1 0,2-1 0,1-1 0,2 0 0,0 0 0,2-1 0,1-1 0,1 0 0,22 26 0,-32-46-162,1-1-1,0 0 1,0 0-1,1 0 1,0-1-1,0 0 1,8 3-1,-15-7 98,17 8-6761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8:20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24575,'3'95'0,"3"0"0,5 0 0,40 160 0,71 159 0,-72-254 0,-38-100 48,-11-49-250,0 0 1,1-1-1,0 1 0,1-1 0,1 1 0,6 13 0,0-9-6624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8:21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24575,'8'20'0,"-1"-1"0,0 1 0,-2 1 0,0-1 0,2 27 0,1 5 0,2-2 0,110 492 0,-102-486 0,-4 0 0,-1 2 0,7 96 0,-5 2-1365,-13-121-5461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8:21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24575,'0'-4'0,"12"-1"0,20 0 0,21 0 0,17-2 0,10-4 0,6-8 0,-6-2 0,-14 0 0,-17 3-8191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8:23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713 51 24575,'-1'-2'0,"1"0"0,0 0 0,-1 0 0,1 0 0,-1 0 0,0 0 0,0 0 0,0 0 0,0 0 0,0 0 0,0 1 0,0-1 0,0 0 0,-1 1 0,1-1 0,-1 1 0,1-1 0,-1 1 0,0 0 0,1 0 0,-1 0 0,0 0 0,0 0 0,0 0 0,0 0 0,0 0 0,0 1 0,0-1 0,0 1 0,-3-1 0,-9-1 0,0 0 0,-1 1 0,-17 0 0,21 1 0,6 0 0,0-1 0,0 1 0,0 0 0,0 0 0,0 1 0,0 0 0,0 0 0,0 0 0,0 0 0,0 1 0,0-1 0,1 1 0,-1 1 0,1-1 0,-1 1 0,1-1 0,0 1 0,0 0 0,0 1 0,1-1 0,-1 1 0,1-1 0,-1 1 0,1 0 0,0 1 0,1-1 0,-1 0 0,1 1 0,0-1 0,0 1 0,0 0 0,1 0 0,0 0 0,0 0 0,0 0 0,0 0 0,1 10 0,-1-5 0,0 0 0,1 0 0,0 0 0,1 1 0,0-1 0,1 0 0,0 0 0,5 14 0,-4-18 0,0 0 0,0 0 0,1 0 0,0 0 0,0 0 0,1-1 0,0 0 0,0 0 0,0 0 0,0 0 0,1-1 0,-1 0 0,9 4 0,26 14 0,71 27 0,4 2 0,-111-49 0,1 1 0,-1-1 0,0 1 0,0 0 0,0 0 0,-1 0 0,1 1 0,-1-1 0,1 1 0,-1 0 0,0 0 0,-1 0 0,1 0 0,-1 0 0,0 1 0,0-1 0,0 1 0,0 0 0,1 8 0,-3-9 0,0-1 0,0 1 0,0 0 0,0-1 0,0 1 0,-1-1 0,0 1 0,0-1 0,0 1 0,0-1 0,0 0 0,-1 1 0,0-1 0,1 0 0,-1 0 0,0 0 0,0 0 0,-1 0 0,1-1 0,-1 1 0,1-1 0,-1 1 0,0-1 0,0 0 0,0 0 0,0 0 0,-5 1 0,-5 3 0,0 0 0,-1-2 0,1 0 0,-1 0 0,0-1 0,-28 2 0,-91-3 0,79-3 0,-18 1 0,-257-4 0,317 3-273,0 0 0,1-1 0,-1 0 0,-14-5 0,-1-4-6553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7:58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24575,'1'20'0,"1"0"0,1 0 0,1 0 0,7 22 0,1 7 0,69 290 0,21 94 0,-34 9 0,-41-174 0,19 438 0,-45-612 0,0-29 0,-3 0 0,-13 87 0,7-86 0,2 0 0,8 127 0,0-73 0,-1 798 0,3-823 0,23 124 0,-19-159 0,8 49 0,1 159 0,-5-46 0,-1 0 0,-10-142 0,-3 81 0,-10-97 0,8-48 0,1 1 0,-2 27 0,-3 50 0,8-93 0,0 1 0,0-1 0,0 0 0,0 1 0,1-1 0,-1 1 0,0-1 0,1 0 0,-1 1 0,1-1 0,-1 0 0,1 1 0,0-1 0,0 0 0,-1 0 0,1 1 0,0-1 0,0 0 0,0 0 0,0 0 0,0 0 0,0 0 0,1-1 0,-1 1 0,0 0 0,0 0 0,3 0 0,42 9 0,-45-10 0,108 8 0,125-7 0,-126-2 0,2947-3 0,-2227 4 0,-341 27 0,-3 34 0,286 21 0,-634-69 0,154 33 0,94 11 0,-378-56 0,0-1 0,1 1 0,-1-1 0,0-1 0,0 1 0,0-1 0,0 0 0,12-4 0,-16 4 0,1-1 0,-1 1 0,0-1 0,1 0 0,-1 0 0,0 0 0,0 0 0,0 0 0,-1 0 0,1-1 0,0 1 0,-1-1 0,0 1 0,1-1 0,-1 1 0,0-1 0,0 0 0,-1 0 0,1 1 0,-1-1 0,1-3 0,4-34 0,-2 0 0,-1 0 0,-5-48 0,0-1 0,5-515 0,-5-474 0,-10 890 0,-54-266 0,44 318 0,-66-305 0,-29-24 0,20 95 0,85 299 0,-4-131 0,12 113 0,-4-640 0,11 427 0,-3 205 0,-22-157 0,6 81 0,-1-7 0,17 175 0,1 0 0,-1 0 0,0 0 0,0 0 0,-1 0 0,0 0 0,0 1 0,0-1 0,0 1 0,0-1 0,-1 1 0,0 0 0,0 0 0,0 0 0,0 0 0,-1 1 0,0-1 0,1 1 0,-1 0 0,0 0 0,-1 0 0,1 1 0,0-1 0,-1 1 0,0 0 0,1 0 0,-1 1 0,0-1 0,0 1 0,0 0 0,0 1 0,0-1 0,-8 1 0,-34-2 0,-1 3 0,-54 7 0,-4 1 0,-226 5 0,-294 20 0,-643 53 0,1208-86 0,-792 40 0,-166 36 0,103-102 0,737 14 0,-252-28 0,208 17 0,173 19 0,15-1 0,1-1 0,-64-20 0,64 14 0,-1 3 0,-64-9 0,11 16-1365,67 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7:59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24575,'0'25'0,"0"31"0,4 35 0,2 23 0,3 15 0,0 2 0,3-8 0,0-18 0,1-19 0,-2-19 0,-2-18 0,-2-12 0,-4-10 0,-1-4 0,-1-2 0,-2-6-8191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8:00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24575,'0'-4'0,"4"-1"0,14-1 0,15 2 0,15 1 0,7 1 0,6-3 0,5 0 0,4-5 0,-3-3 0,-8 0 0,-15 2-8191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8:01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1 301 24575,'0'-2'0,"1"0"0,-1 0 0,1 0 0,-1 1 0,1-1 0,0 0 0,0 0 0,0 1 0,0-1 0,0 0 0,0 1 0,0-1 0,1 1 0,-1-1 0,0 1 0,1 0 0,0 0 0,-1-1 0,1 1 0,2-1 0,43-20 0,-31 15 0,13-9 0,46-32 0,-53 33 0,1 0 0,0 1 0,36-15 0,-9 8 0,-35 13 0,0 1 0,1 1 0,-1 1 0,1 0 0,24-3 0,194-26-1365,-204 28-5461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8:03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0 313 24575,'0'189'0,"1"-213"0,0 0 0,2 0 0,1 0 0,0 0 0,2 1 0,11-30 0,-13 42 0,0 1 0,1 0 0,0 0 0,1 0 0,0 0 0,0 1 0,1 0 0,0 0 0,1 1 0,0 0 0,0 0 0,1 1 0,-1 0 0,2 0 0,16-8 0,-24 13 0,1 1 0,0-1 0,0 1 0,0 0 0,0 0 0,0 0 0,0 0 0,0 1 0,0-1 0,0 1 0,0 0 0,0 0 0,0 0 0,0 0 0,0 0 0,0 1 0,1-1 0,-1 1 0,0 0 0,0 0 0,-1 0 0,1 0 0,0 1 0,0-1 0,0 1 0,-1-1 0,1 1 0,-1 0 0,0 0 0,1 0 0,-1 1 0,0-1 0,0 0 0,2 4 0,0 1 0,0 1 0,-1 0 0,0 1 0,0-1 0,0 0 0,-1 1 0,0 0 0,-1-1 0,0 1 0,-1 17 0,12 78 0,-4-60 0,-4-33 0,-2-11 0,11-51 0,2 1 0,37-82 0,-43 114 0,0 0 0,0 1 0,2 0 0,0 1 0,1 0 0,1 1 0,0 0 0,1 1 0,0 1 0,24-17 0,-33 26 0,0 1 0,0 0 0,0 1 0,0-1 0,1 1 0,-1 0 0,1 1 0,-1-1 0,1 1 0,0 0 0,-1 0 0,1 1 0,0-1 0,0 2 0,0-1 0,0 0 0,-1 1 0,1 0 0,0 0 0,-1 1 0,7 2 0,-4 0 0,1 1 0,-1 0 0,0 0 0,-1 1 0,1 0 0,-1 0 0,0 1 0,-1 0 0,0 0 0,0 0 0,0 1 0,4 8 0,-1-1 0,-1 0 0,0 0 0,-1 1 0,0-1 0,-2 2 0,0-1 0,-1 1 0,0-1 0,-2 1 0,0 0 0,0 0 0,-2 28 0,-3 9-74,1-25-249,2 0 0,0 1 1,6 38-1,-1-45-6503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1:28:0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21 24575,'0'-2'0,"0"1"0,-1 0 0,1 0 0,-1 0 0,0 0 0,1 0 0,-1 0 0,0 0 0,1 0 0,-1 0 0,0 0 0,0 1 0,0-1 0,0 0 0,0 0 0,0 1 0,0-1 0,0 1 0,0-1 0,0 1 0,0-1 0,0 1 0,0 0 0,0-1 0,0 1 0,-1 0 0,1 0 0,0 0 0,0 0 0,-2 0 0,-35 1 0,33 0 0,1 1 0,-1 0 0,1 0 0,0 1 0,0-1 0,0 1 0,0 0 0,0 0 0,1 0 0,0 1 0,-1-1 0,1 1 0,0-1 0,1 1 0,-1 0 0,1 1 0,-1-1 0,1 0 0,0 0 0,1 1 0,-1 0 0,0 5 0,-4 14 0,2 1 0,0-1 0,0 29 0,2-25 0,0-1 0,-2 13 0,1-1 0,3 1 0,6 61 0,-6-92 0,2 0 0,-1-1 0,1 1 0,0-1 0,1 0 0,0 1 0,0-1 0,1 0 0,0-1 0,1 1 0,-1-1 0,1 0 0,1 0 0,-1 0 0,1-1 0,0 0 0,1 0 0,0 0 0,-1-1 0,2 0 0,-1 0 0,10 4 0,-1-4 0,-1-2 0,1 1 0,0-2 0,0 0 0,0-1 0,1-1 0,-1 0 0,25-4 0,5 1 0,-42 3 0,-1 0 0,0-1 0,1 1 0,-1-1 0,0 0 0,0 0 0,1 0 0,-1 0 0,0-1 0,0 1 0,0-1 0,-1 0 0,1 0 0,0 0 0,0 0 0,-1 0 0,0 0 0,1-1 0,-1 1 0,0-1 0,0 0 0,0 1 0,-1-1 0,1 0 0,0 0 0,-1 0 0,0-1 0,0 1 0,0 0 0,0 0 0,0-7 0,2-10 0,-2 0 0,0-1 0,-1 1 0,-3-26 0,0 9 0,1 22 0,0 0 0,-1 1 0,-1-1 0,0 1 0,-1 0 0,-1 0 0,0 1 0,-1-1 0,0 1 0,-11-14 0,5 6 0,0-1 0,-13-36 0,15 36 0,5 11 0,12 19 0,13 23 23,2-1-1,2-2 1,0 0-1,54 49 0,124 85-1265,-189-152 1009,4 1-6592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0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2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9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3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6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3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8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5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7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3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043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3.png"/><Relationship Id="rId61" Type="http://schemas.openxmlformats.org/officeDocument/2006/relationships/image" Target="../media/image31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E8670-FDDC-4D74-AEAD-29A7ED55E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A6EB0-B24A-44F3-8CA2-01EA96F4E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X-ray Identifier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6A50D-9BF6-44E0-92B3-F5D299FF4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4320228" cy="1614198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>
                    <a:alpha val="75000"/>
                  </a:srgbClr>
                </a:solidFill>
              </a:rPr>
              <a:t>Stuart Harley</a:t>
            </a:r>
          </a:p>
        </p:txBody>
      </p:sp>
    </p:spTree>
    <p:extLst>
      <p:ext uri="{BB962C8B-B14F-4D97-AF65-F5344CB8AC3E}">
        <p14:creationId xmlns:p14="http://schemas.microsoft.com/office/powerpoint/2010/main" val="4042143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0FA4-6EBE-4F81-98CB-BFA89668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A0628-92DC-448E-B0B4-CBCC06215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843209"/>
          </a:xfrm>
        </p:spPr>
        <p:txBody>
          <a:bodyPr/>
          <a:lstStyle/>
          <a:p>
            <a:r>
              <a:rPr lang="en-US" dirty="0"/>
              <a:t>Upload an image of an x-ray and the app will identify any “issues”</a:t>
            </a:r>
          </a:p>
          <a:p>
            <a:r>
              <a:rPr lang="en-US" dirty="0"/>
              <a:t>Could be used to speed up medical scan reviews</a:t>
            </a:r>
          </a:p>
        </p:txBody>
      </p:sp>
    </p:spTree>
    <p:extLst>
      <p:ext uri="{BB962C8B-B14F-4D97-AF65-F5344CB8AC3E}">
        <p14:creationId xmlns:p14="http://schemas.microsoft.com/office/powerpoint/2010/main" val="204795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E11D-F38C-4576-B8F4-C4EB248C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BE05-3219-483A-8880-DF1696BF3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2120300"/>
          </a:xfrm>
        </p:spPr>
        <p:txBody>
          <a:bodyPr/>
          <a:lstStyle/>
          <a:p>
            <a:r>
              <a:rPr lang="en-US" dirty="0"/>
              <a:t>Allows the user to upload an image - camera and camera roll permissions</a:t>
            </a:r>
          </a:p>
          <a:p>
            <a:r>
              <a:rPr lang="en-US" dirty="0"/>
              <a:t>Host some sort of AI model to identify the “issues” – </a:t>
            </a:r>
            <a:r>
              <a:rPr lang="en-US" dirty="0" err="1"/>
              <a:t>tensorflow</a:t>
            </a:r>
            <a:r>
              <a:rPr lang="en-US" dirty="0"/>
              <a:t> lite library</a:t>
            </a:r>
          </a:p>
          <a:p>
            <a:r>
              <a:rPr lang="en-US" dirty="0"/>
              <a:t>Store the images in cloud storage – Firebase</a:t>
            </a:r>
          </a:p>
          <a:p>
            <a:r>
              <a:rPr lang="en-US" dirty="0"/>
              <a:t>Crash analytics and other stuff - Firebase</a:t>
            </a:r>
          </a:p>
        </p:txBody>
      </p:sp>
    </p:spTree>
    <p:extLst>
      <p:ext uri="{BB962C8B-B14F-4D97-AF65-F5344CB8AC3E}">
        <p14:creationId xmlns:p14="http://schemas.microsoft.com/office/powerpoint/2010/main" val="157099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AE05-A4BC-4D6F-B644-AEE603F0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Supported Android Versions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FA98-1146-448A-BCE7-1F1211F0A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686191"/>
          </a:xfrm>
        </p:spPr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Lite needs a minimum Android SDK version of 19</a:t>
            </a:r>
          </a:p>
          <a:p>
            <a:r>
              <a:rPr lang="en-US" dirty="0"/>
              <a:t>Firebase Cloud storage needs a minimum SDK of 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9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383D-9F22-4DF2-8440-B5D099FE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7126-73EF-4185-98ED-DC8369298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806263"/>
          </a:xfrm>
        </p:spPr>
        <p:txBody>
          <a:bodyPr/>
          <a:lstStyle/>
          <a:p>
            <a:r>
              <a:rPr lang="en-US"/>
              <a:t>Find a pre-built x-ray AI model for integration into tensorflow lite</a:t>
            </a:r>
          </a:p>
          <a:p>
            <a:r>
              <a:rPr lang="en-US"/>
              <a:t>Need several x-ray images that could be run through the model for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8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2614A-6041-45A6-88DE-0CB3E937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CFCC-C4CE-4865-8EF2-9504CAAFA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3"/>
            <a:ext cx="11029615" cy="2634403"/>
          </a:xfrm>
        </p:spPr>
        <p:txBody>
          <a:bodyPr/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A button to upload an image</a:t>
            </a:r>
          </a:p>
          <a:p>
            <a:r>
              <a:rPr lang="en-US" dirty="0"/>
              <a:t>An area to display the uploaded image</a:t>
            </a:r>
          </a:p>
          <a:p>
            <a:r>
              <a:rPr lang="en-US" dirty="0"/>
              <a:t>An area to display the results from the model</a:t>
            </a:r>
          </a:p>
          <a:p>
            <a:r>
              <a:rPr lang="en-US" dirty="0"/>
              <a:t>A button to save the image to the cloud storage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635A8F-9241-4074-819B-6D42FFE299FE}"/>
                  </a:ext>
                </a:extLst>
              </p14:cNvPr>
              <p14:cNvContentPartPr/>
              <p14:nvPr/>
            </p14:nvContentPartPr>
            <p14:xfrm>
              <a:off x="6903747" y="982147"/>
              <a:ext cx="3567600" cy="505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635A8F-9241-4074-819B-6D42FFE299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5107" y="973507"/>
                <a:ext cx="3585240" cy="50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58B068B-8D8F-457E-8F8D-A3B952DBECD7}"/>
                  </a:ext>
                </a:extLst>
              </p14:cNvPr>
              <p14:cNvContentPartPr/>
              <p14:nvPr/>
            </p14:nvContentPartPr>
            <p14:xfrm>
              <a:off x="7673787" y="5152027"/>
              <a:ext cx="96480" cy="331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58B068B-8D8F-457E-8F8D-A3B952DBEC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5147" y="5143387"/>
                <a:ext cx="11412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EF85A05-5CE0-4612-8E28-F7460D2B27E5}"/>
                  </a:ext>
                </a:extLst>
              </p14:cNvPr>
              <p14:cNvContentPartPr/>
              <p14:nvPr/>
            </p14:nvContentPartPr>
            <p14:xfrm>
              <a:off x="8403147" y="4954387"/>
              <a:ext cx="145440" cy="417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EF85A05-5CE0-4612-8E28-F7460D2B27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94507" y="4945747"/>
                <a:ext cx="163080" cy="43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3429BCB4-AB8D-4FB2-9017-421953EEAD7B}"/>
              </a:ext>
            </a:extLst>
          </p:cNvPr>
          <p:cNvGrpSpPr/>
          <p:nvPr/>
        </p:nvGrpSpPr>
        <p:grpSpPr>
          <a:xfrm>
            <a:off x="7391547" y="1629067"/>
            <a:ext cx="2685960" cy="2268720"/>
            <a:chOff x="7391547" y="1629067"/>
            <a:chExt cx="2685960" cy="226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3194AE-BBF7-400A-A550-69D70B4A4BB4}"/>
                    </a:ext>
                  </a:extLst>
                </p14:cNvPr>
                <p14:cNvContentPartPr/>
                <p14:nvPr/>
              </p14:nvContentPartPr>
              <p14:xfrm>
                <a:off x="7391547" y="1629067"/>
                <a:ext cx="2685960" cy="2268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3194AE-BBF7-400A-A550-69D70B4A4B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82907" y="1620067"/>
                  <a:ext cx="2703600" cy="22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0A9D6D8-4F3A-413D-8F0A-6CF99A16288F}"/>
                    </a:ext>
                  </a:extLst>
                </p14:cNvPr>
                <p14:cNvContentPartPr/>
                <p14:nvPr/>
              </p14:nvContentPartPr>
              <p14:xfrm>
                <a:off x="7947027" y="2469307"/>
                <a:ext cx="35640" cy="396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0A9D6D8-4F3A-413D-8F0A-6CF99A1628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38387" y="2460307"/>
                  <a:ext cx="532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CEBCC1F-E434-42D7-A63F-63C7F5F67EC8}"/>
                    </a:ext>
                  </a:extLst>
                </p14:cNvPr>
                <p14:cNvContentPartPr/>
                <p14:nvPr/>
              </p14:nvContentPartPr>
              <p14:xfrm>
                <a:off x="7801947" y="2431867"/>
                <a:ext cx="189360" cy="29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CEBCC1F-E434-42D7-A63F-63C7F5F67E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92947" y="2422867"/>
                  <a:ext cx="207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EB23C49-EFD3-40C8-9504-903346D54F9B}"/>
                    </a:ext>
                  </a:extLst>
                </p14:cNvPr>
                <p14:cNvContentPartPr/>
                <p14:nvPr/>
              </p14:nvContentPartPr>
              <p14:xfrm>
                <a:off x="7887267" y="2839747"/>
                <a:ext cx="270360" cy="108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EB23C49-EFD3-40C8-9504-903346D54F9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78627" y="2831107"/>
                  <a:ext cx="288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8AF3C52-2C20-46B3-9D52-D42E1A363613}"/>
                    </a:ext>
                  </a:extLst>
                </p14:cNvPr>
                <p14:cNvContentPartPr/>
                <p14:nvPr/>
              </p14:nvContentPartPr>
              <p14:xfrm>
                <a:off x="8229267" y="2655787"/>
                <a:ext cx="302760" cy="205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8AF3C52-2C20-46B3-9D52-D42E1A36361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20267" y="2646787"/>
                  <a:ext cx="320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2D7A068-443E-4136-9CE5-EDC4B4F58AB5}"/>
                    </a:ext>
                  </a:extLst>
                </p14:cNvPr>
                <p14:cNvContentPartPr/>
                <p14:nvPr/>
              </p14:nvContentPartPr>
              <p14:xfrm>
                <a:off x="8629587" y="2710147"/>
                <a:ext cx="243000" cy="241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2D7A068-443E-4136-9CE5-EDC4B4F58A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20947" y="2701507"/>
                  <a:ext cx="2606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1A77612-508D-4129-95A1-74193C22851C}"/>
                    </a:ext>
                  </a:extLst>
                </p14:cNvPr>
                <p14:cNvContentPartPr/>
                <p14:nvPr/>
              </p14:nvContentPartPr>
              <p14:xfrm>
                <a:off x="8926587" y="2699347"/>
                <a:ext cx="260280" cy="422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1A77612-508D-4129-95A1-74193C2285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17587" y="2690707"/>
                  <a:ext cx="2779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191BCC2-9971-408F-BDFE-832FAE17745B}"/>
                    </a:ext>
                  </a:extLst>
                </p14:cNvPr>
                <p14:cNvContentPartPr/>
                <p14:nvPr/>
              </p14:nvContentPartPr>
              <p14:xfrm>
                <a:off x="9220347" y="2638147"/>
                <a:ext cx="266760" cy="270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191BCC2-9971-408F-BDFE-832FAE17745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11707" y="2629147"/>
                  <a:ext cx="284400" cy="28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AB56173-7B00-4451-827E-0E3C0B95300E}"/>
                  </a:ext>
                </a:extLst>
              </p14:cNvPr>
              <p14:cNvContentPartPr/>
              <p14:nvPr/>
            </p14:nvContentPartPr>
            <p14:xfrm>
              <a:off x="7477227" y="3973387"/>
              <a:ext cx="69120" cy="6490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AB56173-7B00-4451-827E-0E3C0B95300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68227" y="3964747"/>
                <a:ext cx="86760" cy="66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7B7F078B-17A5-44E2-A8A1-B8AF545A2866}"/>
              </a:ext>
            </a:extLst>
          </p:cNvPr>
          <p:cNvGrpSpPr/>
          <p:nvPr/>
        </p:nvGrpSpPr>
        <p:grpSpPr>
          <a:xfrm>
            <a:off x="7373547" y="3929827"/>
            <a:ext cx="2848320" cy="1717560"/>
            <a:chOff x="7373547" y="3929827"/>
            <a:chExt cx="2848320" cy="171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C795AA7-CDA7-4B56-92CD-DFF6AD6E3D13}"/>
                    </a:ext>
                  </a:extLst>
                </p14:cNvPr>
                <p14:cNvContentPartPr/>
                <p14:nvPr/>
              </p14:nvContentPartPr>
              <p14:xfrm>
                <a:off x="7373547" y="4819387"/>
                <a:ext cx="1279080" cy="761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C795AA7-CDA7-4B56-92CD-DFF6AD6E3D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64547" y="4810387"/>
                  <a:ext cx="1296720" cy="77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91F27FE-5EC0-4571-A61B-62F23E03C11F}"/>
                    </a:ext>
                  </a:extLst>
                </p14:cNvPr>
                <p14:cNvContentPartPr/>
                <p14:nvPr/>
              </p14:nvContentPartPr>
              <p14:xfrm>
                <a:off x="7441587" y="4802107"/>
                <a:ext cx="1226160" cy="758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91F27FE-5EC0-4571-A61B-62F23E03C11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32947" y="4793467"/>
                  <a:ext cx="1243800" cy="77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63034D6-1851-4D7E-8104-BF2C03EFAA25}"/>
                    </a:ext>
                  </a:extLst>
                </p14:cNvPr>
                <p14:cNvContentPartPr/>
                <p14:nvPr/>
              </p14:nvContentPartPr>
              <p14:xfrm>
                <a:off x="7502787" y="5007307"/>
                <a:ext cx="136440" cy="285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63034D6-1851-4D7E-8104-BF2C03EFAA2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93787" y="4998667"/>
                  <a:ext cx="1540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2428660-D5C8-4755-B8BE-C349AF205719}"/>
                    </a:ext>
                  </a:extLst>
                </p14:cNvPr>
                <p14:cNvContentPartPr/>
                <p14:nvPr/>
              </p14:nvContentPartPr>
              <p14:xfrm>
                <a:off x="7621947" y="4999027"/>
                <a:ext cx="18360" cy="93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2428660-D5C8-4755-B8BE-C349AF20571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12947" y="4990027"/>
                  <a:ext cx="360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643553E-08E1-4C72-B550-C717955F3A25}"/>
                    </a:ext>
                  </a:extLst>
                </p14:cNvPr>
                <p14:cNvContentPartPr/>
                <p14:nvPr/>
              </p14:nvContentPartPr>
              <p14:xfrm>
                <a:off x="7853067" y="4999027"/>
                <a:ext cx="360" cy="316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643553E-08E1-4C72-B550-C717955F3A2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44427" y="4990027"/>
                  <a:ext cx="180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2E14AC4-12A6-4824-9358-63463330D91F}"/>
                    </a:ext>
                  </a:extLst>
                </p14:cNvPr>
                <p14:cNvContentPartPr/>
                <p14:nvPr/>
              </p14:nvContentPartPr>
              <p14:xfrm>
                <a:off x="7981587" y="5167507"/>
                <a:ext cx="130320" cy="172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2E14AC4-12A6-4824-9358-63463330D91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72947" y="5158867"/>
                  <a:ext cx="1479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46D73A6-192E-4660-94F3-B3D40AF64F1E}"/>
                    </a:ext>
                  </a:extLst>
                </p14:cNvPr>
                <p14:cNvContentPartPr/>
                <p14:nvPr/>
              </p14:nvContentPartPr>
              <p14:xfrm>
                <a:off x="8184267" y="5197387"/>
                <a:ext cx="199080" cy="149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46D73A6-192E-4660-94F3-B3D40AF64F1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75267" y="5188387"/>
                  <a:ext cx="216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5A86FA0-32A1-4FA6-A137-8D87E4241D57}"/>
                    </a:ext>
                  </a:extLst>
                </p14:cNvPr>
                <p14:cNvContentPartPr/>
                <p14:nvPr/>
              </p14:nvContentPartPr>
              <p14:xfrm>
                <a:off x="8875107" y="4930627"/>
                <a:ext cx="1346760" cy="716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5A86FA0-32A1-4FA6-A137-8D87E4241D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66467" y="4921627"/>
                  <a:ext cx="136440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41848C6-6A14-4547-BA18-9E4C5E0D95B9}"/>
                    </a:ext>
                  </a:extLst>
                </p14:cNvPr>
                <p14:cNvContentPartPr/>
                <p14:nvPr/>
              </p14:nvContentPartPr>
              <p14:xfrm>
                <a:off x="9133587" y="5109907"/>
                <a:ext cx="252360" cy="319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41848C6-6A14-4547-BA18-9E4C5E0D95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24947" y="5101267"/>
                  <a:ext cx="2700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A888194-ECDC-4C59-96E2-5BFA438D044D}"/>
                    </a:ext>
                  </a:extLst>
                </p14:cNvPr>
                <p14:cNvContentPartPr/>
                <p14:nvPr/>
              </p14:nvContentPartPr>
              <p14:xfrm>
                <a:off x="9431307" y="5334907"/>
                <a:ext cx="109800" cy="97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A888194-ECDC-4C59-96E2-5BFA438D04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22667" y="5325907"/>
                  <a:ext cx="1274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85ABDC2-481C-42FD-8E32-612F5B0B1F38}"/>
                    </a:ext>
                  </a:extLst>
                </p14:cNvPr>
                <p14:cNvContentPartPr/>
                <p14:nvPr/>
              </p14:nvContentPartPr>
              <p14:xfrm>
                <a:off x="9587907" y="5326267"/>
                <a:ext cx="164880" cy="82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85ABDC2-481C-42FD-8E32-612F5B0B1F3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579267" y="5317267"/>
                  <a:ext cx="1825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6772C54-C409-4BB2-BB99-C025AB1293C4}"/>
                    </a:ext>
                  </a:extLst>
                </p14:cNvPr>
                <p14:cNvContentPartPr/>
                <p14:nvPr/>
              </p14:nvContentPartPr>
              <p14:xfrm>
                <a:off x="9826227" y="5277667"/>
                <a:ext cx="188640" cy="177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6772C54-C409-4BB2-BB99-C025AB1293C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17587" y="5268667"/>
                  <a:ext cx="206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F093C4A-0087-41DA-AAFA-800515E4C5D4}"/>
                    </a:ext>
                  </a:extLst>
                </p14:cNvPr>
                <p14:cNvContentPartPr/>
                <p14:nvPr/>
              </p14:nvContentPartPr>
              <p14:xfrm>
                <a:off x="7430067" y="3929827"/>
                <a:ext cx="2757240" cy="910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F093C4A-0087-41DA-AAFA-800515E4C5D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21427" y="3920827"/>
                  <a:ext cx="2774880" cy="9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8E67350-6CC0-4504-8F1D-0D2EDB67695A}"/>
                    </a:ext>
                  </a:extLst>
                </p14:cNvPr>
                <p14:cNvContentPartPr/>
                <p14:nvPr/>
              </p14:nvContentPartPr>
              <p14:xfrm>
                <a:off x="8044587" y="4212787"/>
                <a:ext cx="39960" cy="383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8E67350-6CC0-4504-8F1D-0D2EDB67695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35587" y="4204147"/>
                  <a:ext cx="576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CDB60CD-F16A-45D1-9988-0D33729A1F63}"/>
                    </a:ext>
                  </a:extLst>
                </p14:cNvPr>
                <p14:cNvContentPartPr/>
                <p14:nvPr/>
              </p14:nvContentPartPr>
              <p14:xfrm>
                <a:off x="8057907" y="4107307"/>
                <a:ext cx="191520" cy="405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CDB60CD-F16A-45D1-9988-0D33729A1F6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48907" y="4098307"/>
                  <a:ext cx="2091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265F42B-B58F-45A9-B116-5F701E950C00}"/>
                    </a:ext>
                  </a:extLst>
                </p14:cNvPr>
                <p14:cNvContentPartPr/>
                <p14:nvPr/>
              </p14:nvContentPartPr>
              <p14:xfrm>
                <a:off x="8277147" y="4347787"/>
                <a:ext cx="232200" cy="235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265F42B-B58F-45A9-B116-5F701E950C0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68147" y="4338787"/>
                  <a:ext cx="2498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63AF939-D057-4E93-B89A-94CB04420A4F}"/>
                    </a:ext>
                  </a:extLst>
                </p14:cNvPr>
                <p14:cNvContentPartPr/>
                <p14:nvPr/>
              </p14:nvContentPartPr>
              <p14:xfrm>
                <a:off x="8483427" y="4400707"/>
                <a:ext cx="165960" cy="183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63AF939-D057-4E93-B89A-94CB04420A4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74427" y="4392067"/>
                  <a:ext cx="183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EDF97FF-8A7D-4350-B14E-18D667335941}"/>
                    </a:ext>
                  </a:extLst>
                </p14:cNvPr>
                <p14:cNvContentPartPr/>
                <p14:nvPr/>
              </p14:nvContentPartPr>
              <p14:xfrm>
                <a:off x="8724987" y="4434907"/>
                <a:ext cx="161640" cy="201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EDF97FF-8A7D-4350-B14E-18D66733594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15987" y="4426267"/>
                  <a:ext cx="179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9F3C9B5-AA2D-4C5F-8B53-75BE9E6CF94B}"/>
                    </a:ext>
                  </a:extLst>
                </p14:cNvPr>
                <p14:cNvContentPartPr/>
                <p14:nvPr/>
              </p14:nvContentPartPr>
              <p14:xfrm>
                <a:off x="8930187" y="4161307"/>
                <a:ext cx="104040" cy="460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9F3C9B5-AA2D-4C5F-8B53-75BE9E6CF94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21187" y="4152667"/>
                  <a:ext cx="12168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98E8B59-7CDF-4DBD-A481-D1A5C320CC83}"/>
                    </a:ext>
                  </a:extLst>
                </p14:cNvPr>
                <p14:cNvContentPartPr/>
                <p14:nvPr/>
              </p14:nvContentPartPr>
              <p14:xfrm>
                <a:off x="9118107" y="4144387"/>
                <a:ext cx="93600" cy="470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98E8B59-7CDF-4DBD-A481-D1A5C320CC8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09107" y="4135387"/>
                  <a:ext cx="1112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FCC2646-5DE7-4A91-A7FD-8E92EECDC38C}"/>
                    </a:ext>
                  </a:extLst>
                </p14:cNvPr>
                <p14:cNvContentPartPr/>
                <p14:nvPr/>
              </p14:nvContentPartPr>
              <p14:xfrm>
                <a:off x="9066627" y="4410067"/>
                <a:ext cx="190440" cy="42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FCC2646-5DE7-4A91-A7FD-8E92EECDC38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57987" y="4401427"/>
                  <a:ext cx="2080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CE0AE18-2BEF-49EC-AAA2-C0D4377A5D23}"/>
                    </a:ext>
                  </a:extLst>
                </p14:cNvPr>
                <p14:cNvContentPartPr/>
                <p14:nvPr/>
              </p14:nvContentPartPr>
              <p14:xfrm>
                <a:off x="9177867" y="4442467"/>
                <a:ext cx="310320" cy="225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CE0AE18-2BEF-49EC-AAA2-C0D4377A5D2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168867" y="4433467"/>
                  <a:ext cx="327960" cy="24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010761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LeftStep">
      <a:dk1>
        <a:srgbClr val="000000"/>
      </a:dk1>
      <a:lt1>
        <a:srgbClr val="FFFFFF"/>
      </a:lt1>
      <a:dk2>
        <a:srgbClr val="203835"/>
      </a:dk2>
      <a:lt2>
        <a:srgbClr val="E8E4E2"/>
      </a:lt2>
      <a:accent1>
        <a:srgbClr val="49A3C7"/>
      </a:accent1>
      <a:accent2>
        <a:srgbClr val="36B1A1"/>
      </a:accent2>
      <a:accent3>
        <a:srgbClr val="43B577"/>
      </a:accent3>
      <a:accent4>
        <a:srgbClr val="37B53C"/>
      </a:accent4>
      <a:accent5>
        <a:srgbClr val="6CB241"/>
      </a:accent5>
      <a:accent6>
        <a:srgbClr val="93AB34"/>
      </a:accent6>
      <a:hlink>
        <a:srgbClr val="BF643F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DividendVTI</vt:lpstr>
      <vt:lpstr>X-ray Identifier App</vt:lpstr>
      <vt:lpstr>Description</vt:lpstr>
      <vt:lpstr>Functionality</vt:lpstr>
      <vt:lpstr>Supported Android Versions</vt:lpstr>
      <vt:lpstr>Data Model</vt:lpstr>
      <vt:lpstr>UI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X-ray Identifier App</dc:title>
  <dc:creator>Harley, Stuart</dc:creator>
  <cp:lastModifiedBy>Harley, Stuart</cp:lastModifiedBy>
  <cp:revision>3</cp:revision>
  <dcterms:created xsi:type="dcterms:W3CDTF">2022-02-01T01:13:55Z</dcterms:created>
  <dcterms:modified xsi:type="dcterms:W3CDTF">2022-02-01T02:05:00Z</dcterms:modified>
</cp:coreProperties>
</file>