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C237-2956-4142-A7A1-51A42253AC4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A25C-F570-44F7-8517-B06FAAAFA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83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C237-2956-4142-A7A1-51A42253AC4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A25C-F570-44F7-8517-B06FAAAFA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87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C237-2956-4142-A7A1-51A42253AC4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A25C-F570-44F7-8517-B06FAAAFA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0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C237-2956-4142-A7A1-51A42253AC4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A25C-F570-44F7-8517-B06FAAAFA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02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C237-2956-4142-A7A1-51A42253AC4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A25C-F570-44F7-8517-B06FAAAFA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87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C237-2956-4142-A7A1-51A42253AC4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A25C-F570-44F7-8517-B06FAAAFA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62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C237-2956-4142-A7A1-51A42253AC4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A25C-F570-44F7-8517-B06FAAAFA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72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C237-2956-4142-A7A1-51A42253AC4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A25C-F570-44F7-8517-B06FAAAFA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94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C237-2956-4142-A7A1-51A42253AC4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A25C-F570-44F7-8517-B06FAAAFA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31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C237-2956-4142-A7A1-51A42253AC4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A25C-F570-44F7-8517-B06FAAAFA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1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C237-2956-4142-A7A1-51A42253AC4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A25C-F570-44F7-8517-B06FAAAFA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DC237-2956-4142-A7A1-51A42253AC4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AA25C-F570-44F7-8517-B06FAAAFA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35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веб-приложения для организации внеучебной школьной деятельности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97206" y="4298074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Ольга Алексеевна Стуклова</a:t>
            </a:r>
            <a:br>
              <a:rPr lang="ru-RU" dirty="0" smtClean="0"/>
            </a:br>
            <a:r>
              <a:rPr lang="ru-RU" dirty="0" smtClean="0"/>
              <a:t>Информатика и вычислительная техника</a:t>
            </a:r>
            <a:br>
              <a:rPr lang="ru-RU" dirty="0" smtClean="0"/>
            </a:br>
            <a:r>
              <a:rPr lang="ru-RU" dirty="0" smtClean="0"/>
              <a:t>4 курс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82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 опроса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033516"/>
            <a:ext cx="10515601" cy="414344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ходе опроса было выявлено, что более половины опрошенных, а точнее 80%, готовы использовать средства информационных и коммуникационных технологий для совершенствования своей работы.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14" y="3556490"/>
            <a:ext cx="4748519" cy="33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5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 опроса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033516"/>
            <a:ext cx="10515601" cy="414344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Актуальность разработки веб-приложения для организации внеучебной школьной деятельности была подтверждена 87% участниками опроса.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553" y="3425588"/>
            <a:ext cx="4902321" cy="33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 опроса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прос, проведенный среди школьных учителей, подтвердили, что разработка в данной дипломной работе программного продукта необходима для решения задач автоматизации организации процесса внеучебной школьной деятельности, то есть объединения обучающихся и преподавателей в решении повседневных образовательных задач с помощью современных эффективных инструментов.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67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Инструментальные средства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результате анализа возможных инструментов был выбран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ru-RU" b="1" dirty="0" err="1" smtClean="0"/>
              <a:t>Django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Для осуществления хранения информации выбор был остановлен на СУБД </a:t>
            </a:r>
            <a:r>
              <a:rPr lang="ru-RU" b="1" dirty="0" err="1" smtClean="0"/>
              <a:t>SQLite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В качестве среды разработки использовался </a:t>
            </a:r>
            <a:r>
              <a:rPr lang="ru-RU" b="1" dirty="0" err="1" smtClean="0"/>
              <a:t>PyCharm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575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6744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Структура веб-приложения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434" y="1187355"/>
            <a:ext cx="7690219" cy="55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4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Главная страница веб-приложения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345" y="1690688"/>
            <a:ext cx="10279310" cy="46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5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 страницы «Список курсов»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84" y="1690688"/>
            <a:ext cx="9974031" cy="474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5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Форма записи на курс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934" y="1690688"/>
            <a:ext cx="10495837" cy="48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 страницы «Учителя»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841" y="1530982"/>
            <a:ext cx="9682317" cy="50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0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страницы «Информация о преподавателе»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85" y="1926618"/>
            <a:ext cx="10101830" cy="470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5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6246" y="1897038"/>
            <a:ext cx="9479507" cy="40615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Актуальность темы данного дипломного проекта определяется необходимостью совершенствования процесса организации внеучебной школьной деятельности.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57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страницы «Отзывы»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070" y="1690688"/>
            <a:ext cx="10117860" cy="47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1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643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UML </a:t>
            </a:r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077" y="1169648"/>
            <a:ext cx="7892324" cy="56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8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Предмет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0461" y="1978924"/>
            <a:ext cx="10271078" cy="414344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Предметом исследования данного дипломного проекта является автоматизация процесса организации внеучебной школьной деятельности.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18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8353" y="1937981"/>
            <a:ext cx="9875293" cy="41297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Цель проекта - разработка веб-приложения для организации внеучебной школьной деятельности.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73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8449" y="1690688"/>
            <a:ext cx="10735101" cy="46211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достижения поставленной цели необходимо решить следующие задачи: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●	Проанализировать существующие способы организации внеучебной школьной деятельности.</a:t>
            </a:r>
          </a:p>
          <a:p>
            <a:pPr marL="0" indent="0">
              <a:buNone/>
            </a:pPr>
            <a:r>
              <a:rPr lang="ru-RU" dirty="0" smtClean="0"/>
              <a:t>●	Осуществить обоснованный отбор технологий реализации элементов процесса обеспечения работы веб-приложения.</a:t>
            </a:r>
          </a:p>
          <a:p>
            <a:pPr marL="0" indent="0">
              <a:buNone/>
            </a:pPr>
            <a:r>
              <a:rPr lang="ru-RU" dirty="0" smtClean="0"/>
              <a:t>●	Спроектировать модель системы в соответствии с выдвинутыми требованиями.</a:t>
            </a:r>
          </a:p>
          <a:p>
            <a:pPr marL="0" indent="0">
              <a:buNone/>
            </a:pPr>
            <a:r>
              <a:rPr lang="ru-RU" dirty="0" smtClean="0"/>
              <a:t>●	Разработать систему для автоматизации процесса организации внеучебной деятельности в общеобразовательных учреждениях в соответствии с усовершенствованной моделью, в том числе для информационного обеспечения обучающихся, а также протестировать ее работоспособность и эффективность.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07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0337" y="1569493"/>
            <a:ext cx="10612272" cy="478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Был проведен обзор онлайн-платформ и сайтов ряда общеобразовательных учреждений.</a:t>
            </a:r>
            <a:br>
              <a:rPr lang="ru-RU" dirty="0" smtClean="0"/>
            </a:br>
            <a:r>
              <a:rPr lang="ru-RU" dirty="0" smtClean="0"/>
              <a:t>Для подробного анализы были выбраны следующие электронные системы, используемые в общеобразовательных учреждениях:</a:t>
            </a:r>
          </a:p>
          <a:p>
            <a:pPr marL="0" indent="0">
              <a:buNone/>
            </a:pPr>
            <a:r>
              <a:rPr lang="ru-RU" dirty="0" smtClean="0"/>
              <a:t>1.	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Classroom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	</a:t>
            </a:r>
            <a:r>
              <a:rPr lang="ru-RU" dirty="0" err="1" smtClean="0"/>
              <a:t>ClassDojo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Также были рассмотрены действующие сайты следующих школ города Санкт-Петербург:</a:t>
            </a:r>
          </a:p>
          <a:p>
            <a:pPr marL="0" indent="0">
              <a:buNone/>
            </a:pPr>
            <a:r>
              <a:rPr lang="ru-RU" dirty="0" smtClean="0"/>
              <a:t>1.	ГБОУ СОШ №325 (https://school325.ru/index.php/ru/)</a:t>
            </a:r>
          </a:p>
          <a:p>
            <a:pPr marL="0" indent="0">
              <a:buNone/>
            </a:pPr>
            <a:r>
              <a:rPr lang="ru-RU" dirty="0" smtClean="0"/>
              <a:t>2.	ГБОУ СОШ №506 (https://www.school506.spb.ru)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35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Критерии выбора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4803" y="1856095"/>
            <a:ext cx="10515600" cy="430722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процессе анализа ниже представленных систем наиболее важными критериями оценивания были: наличие перечня актуальных образовательных услуг и возможность онлайн-записи на них, а также популярность программного продукта.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91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рамках данной дипломной работы был организован и проведен опрос среди школьных учителей. Количество респондентов составило 70 человек. </a:t>
            </a:r>
          </a:p>
          <a:p>
            <a:pPr marL="0" indent="0">
              <a:buNone/>
            </a:pPr>
            <a:r>
              <a:rPr lang="ru-RU" dirty="0" smtClean="0"/>
              <a:t>Их мнение позволяет выявить актуальность разработки веб-приложения для организации внеучебной школьной деятельности, а также слабые и сильные стороны существующих технологических решений в сфере школьного образования.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7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 опроса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033516"/>
            <a:ext cx="10515601" cy="414344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Опрос показал, что 70% опрошенных являются преподавателями курсов, которые входят в перечень платных образовательных услуг школы.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783" y="3054653"/>
            <a:ext cx="4445910" cy="33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102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336</Words>
  <Application>Microsoft Office PowerPoint</Application>
  <PresentationFormat>Широкоэкранный</PresentationFormat>
  <Paragraphs>47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Разработка веб-приложения для организации внеучебной школьной деятельности</vt:lpstr>
      <vt:lpstr>Актуальность</vt:lpstr>
      <vt:lpstr>Предмет</vt:lpstr>
      <vt:lpstr>Цель</vt:lpstr>
      <vt:lpstr>Задачи</vt:lpstr>
      <vt:lpstr>Обзор существующих решений</vt:lpstr>
      <vt:lpstr>Критерии выбора</vt:lpstr>
      <vt:lpstr>Опрос</vt:lpstr>
      <vt:lpstr>Результаты опроса</vt:lpstr>
      <vt:lpstr>Результаты опроса</vt:lpstr>
      <vt:lpstr>Результаты опроса</vt:lpstr>
      <vt:lpstr>Анализ результатов опроса</vt:lpstr>
      <vt:lpstr>Инструментальные средства</vt:lpstr>
      <vt:lpstr>Структура веб-приложения</vt:lpstr>
      <vt:lpstr>Главная страница веб-приложения</vt:lpstr>
      <vt:lpstr>Вид страницы «Список курсов»</vt:lpstr>
      <vt:lpstr>Форма записи на курс</vt:lpstr>
      <vt:lpstr>Вид страницы «Учителя»</vt:lpstr>
      <vt:lpstr>Пример страницы «Информация о преподавателе»</vt:lpstr>
      <vt:lpstr>Пример страницы «Отзывы»</vt:lpstr>
      <vt:lpstr>UML диаграмма вариантов использования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для организации внеучебной школьной деятельности</dc:title>
  <dc:creator>Ольга</dc:creator>
  <cp:lastModifiedBy>Ольга</cp:lastModifiedBy>
  <cp:revision>4</cp:revision>
  <dcterms:created xsi:type="dcterms:W3CDTF">2020-05-20T15:15:03Z</dcterms:created>
  <dcterms:modified xsi:type="dcterms:W3CDTF">2020-05-20T15:46:08Z</dcterms:modified>
</cp:coreProperties>
</file>