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B40DF-0239-4A97-8E6A-2B4606B233FE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1F07A2-10B4-4401-B677-C7B1B80EFCFD}">
      <dgm:prSet phldrT="[Text]" custT="1"/>
      <dgm:spPr/>
      <dgm:t>
        <a:bodyPr/>
        <a:lstStyle/>
        <a:p>
          <a:r>
            <a:rPr lang="en-US" sz="2800" dirty="0"/>
            <a:t>Pre-processing the image</a:t>
          </a:r>
        </a:p>
      </dgm:t>
    </dgm:pt>
    <dgm:pt modelId="{0540CD02-1D2F-4FD7-BD1B-208E6E657498}" type="parTrans" cxnId="{F1397A4C-38A1-451C-A2AF-295200AA789B}">
      <dgm:prSet/>
      <dgm:spPr/>
      <dgm:t>
        <a:bodyPr/>
        <a:lstStyle/>
        <a:p>
          <a:endParaRPr lang="en-US"/>
        </a:p>
      </dgm:t>
    </dgm:pt>
    <dgm:pt modelId="{592FF74A-365B-4768-BBE3-386B9DFBE670}" type="sibTrans" cxnId="{F1397A4C-38A1-451C-A2AF-295200AA789B}">
      <dgm:prSet/>
      <dgm:spPr/>
      <dgm:t>
        <a:bodyPr/>
        <a:lstStyle/>
        <a:p>
          <a:endParaRPr lang="en-US"/>
        </a:p>
      </dgm:t>
    </dgm:pt>
    <dgm:pt modelId="{9C8A201D-6573-485C-A335-44A1374178CA}">
      <dgm:prSet phldrT="[Text]"/>
      <dgm:spPr/>
      <dgm:t>
        <a:bodyPr/>
        <a:lstStyle/>
        <a:p>
          <a:r>
            <a:rPr lang="en-US" dirty="0"/>
            <a:t>1. Convert the image to grayscale</a:t>
          </a:r>
        </a:p>
      </dgm:t>
    </dgm:pt>
    <dgm:pt modelId="{B310D8FA-A392-4688-9957-CCEC9D1B7362}" type="parTrans" cxnId="{2C5770BD-E66B-428F-9A24-86EDA28046C0}">
      <dgm:prSet/>
      <dgm:spPr/>
      <dgm:t>
        <a:bodyPr/>
        <a:lstStyle/>
        <a:p>
          <a:endParaRPr lang="en-US"/>
        </a:p>
      </dgm:t>
    </dgm:pt>
    <dgm:pt modelId="{19F38962-3504-455A-96CF-72951D737BD7}" type="sibTrans" cxnId="{2C5770BD-E66B-428F-9A24-86EDA28046C0}">
      <dgm:prSet/>
      <dgm:spPr/>
      <dgm:t>
        <a:bodyPr/>
        <a:lstStyle/>
        <a:p>
          <a:endParaRPr lang="en-US"/>
        </a:p>
      </dgm:t>
    </dgm:pt>
    <dgm:pt modelId="{037C031F-F381-4E69-87F1-699AAB6F2267}">
      <dgm:prSet phldrT="[Text]" custT="1"/>
      <dgm:spPr/>
      <dgm:t>
        <a:bodyPr/>
        <a:lstStyle/>
        <a:p>
          <a:r>
            <a:rPr lang="en-US" sz="2800" dirty="0"/>
            <a:t>Create a 2 masks of the image (strict and broad)</a:t>
          </a:r>
        </a:p>
      </dgm:t>
    </dgm:pt>
    <dgm:pt modelId="{8C7A1DA5-3402-49CF-81E7-2ED5D9FE3C6F}" type="parTrans" cxnId="{9E754619-3401-411D-A2ED-CC3B43517938}">
      <dgm:prSet/>
      <dgm:spPr/>
      <dgm:t>
        <a:bodyPr/>
        <a:lstStyle/>
        <a:p>
          <a:endParaRPr lang="en-US"/>
        </a:p>
      </dgm:t>
    </dgm:pt>
    <dgm:pt modelId="{FF14F357-FCB5-4B1F-9904-BB221590CDA1}" type="sibTrans" cxnId="{9E754619-3401-411D-A2ED-CC3B43517938}">
      <dgm:prSet/>
      <dgm:spPr/>
      <dgm:t>
        <a:bodyPr/>
        <a:lstStyle/>
        <a:p>
          <a:endParaRPr lang="en-US"/>
        </a:p>
      </dgm:t>
    </dgm:pt>
    <dgm:pt modelId="{3E6C3EE3-55F3-4F60-B02D-77997DE232F8}">
      <dgm:prSet phldrT="[Text]"/>
      <dgm:spPr/>
      <dgm:t>
        <a:bodyPr/>
        <a:lstStyle/>
        <a:p>
          <a:r>
            <a:rPr lang="en-US" dirty="0"/>
            <a:t>Using a custom threshold that separates by color intensity</a:t>
          </a:r>
        </a:p>
      </dgm:t>
    </dgm:pt>
    <dgm:pt modelId="{BCE1D69F-53A4-4667-AF50-41BCAAC75C43}" type="parTrans" cxnId="{2188CF44-2A96-454A-9522-88F5385058A4}">
      <dgm:prSet/>
      <dgm:spPr/>
      <dgm:t>
        <a:bodyPr/>
        <a:lstStyle/>
        <a:p>
          <a:endParaRPr lang="en-US"/>
        </a:p>
      </dgm:t>
    </dgm:pt>
    <dgm:pt modelId="{4FC224C6-0AB4-4767-9343-F9BCBC13B3E8}" type="sibTrans" cxnId="{2188CF44-2A96-454A-9522-88F5385058A4}">
      <dgm:prSet/>
      <dgm:spPr/>
      <dgm:t>
        <a:bodyPr/>
        <a:lstStyle/>
        <a:p>
          <a:endParaRPr lang="en-US"/>
        </a:p>
      </dgm:t>
    </dgm:pt>
    <dgm:pt modelId="{94ADEE3B-0D76-4853-8272-D6833D1A66F7}">
      <dgm:prSet phldrT="[Text]" custT="1"/>
      <dgm:spPr/>
      <dgm:t>
        <a:bodyPr/>
        <a:lstStyle/>
        <a:p>
          <a:r>
            <a:rPr lang="en-US" sz="2800" dirty="0"/>
            <a:t>Calculate the </a:t>
          </a:r>
          <a:r>
            <a:rPr lang="en-US" sz="2800" dirty="0" err="1"/>
            <a:t>trimap</a:t>
          </a:r>
          <a:endParaRPr lang="en-US" sz="2800" dirty="0"/>
        </a:p>
      </dgm:t>
    </dgm:pt>
    <dgm:pt modelId="{7FD5DF1E-AD58-4EB4-AEA5-D6875BC9CF1E}" type="parTrans" cxnId="{BDBE91D6-17D9-4349-B24A-A8276556E6BB}">
      <dgm:prSet/>
      <dgm:spPr/>
      <dgm:t>
        <a:bodyPr/>
        <a:lstStyle/>
        <a:p>
          <a:endParaRPr lang="en-US"/>
        </a:p>
      </dgm:t>
    </dgm:pt>
    <dgm:pt modelId="{2BC4CBC9-F710-44C1-B28D-C0EFCA17B931}" type="sibTrans" cxnId="{BDBE91D6-17D9-4349-B24A-A8276556E6BB}">
      <dgm:prSet/>
      <dgm:spPr/>
      <dgm:t>
        <a:bodyPr/>
        <a:lstStyle/>
        <a:p>
          <a:endParaRPr lang="en-US"/>
        </a:p>
      </dgm:t>
    </dgm:pt>
    <dgm:pt modelId="{C7620872-E2C0-4A09-A61F-5855B00DBD1E}">
      <dgm:prSet phldrT="[Text]"/>
      <dgm:spPr/>
      <dgm:t>
        <a:bodyPr/>
        <a:lstStyle/>
        <a:p>
          <a:r>
            <a:rPr lang="en-US" dirty="0"/>
            <a:t>Using the intersection of the 2 masks found before</a:t>
          </a:r>
        </a:p>
      </dgm:t>
    </dgm:pt>
    <dgm:pt modelId="{F3953D45-84D7-4FB2-B849-953F417D50E3}" type="parTrans" cxnId="{68356EEF-B90B-4785-88E0-5B0AAEDF170F}">
      <dgm:prSet/>
      <dgm:spPr/>
      <dgm:t>
        <a:bodyPr/>
        <a:lstStyle/>
        <a:p>
          <a:endParaRPr lang="en-US"/>
        </a:p>
      </dgm:t>
    </dgm:pt>
    <dgm:pt modelId="{76692AF6-85D4-4E2D-836E-88D19B147521}" type="sibTrans" cxnId="{68356EEF-B90B-4785-88E0-5B0AAEDF170F}">
      <dgm:prSet/>
      <dgm:spPr/>
      <dgm:t>
        <a:bodyPr/>
        <a:lstStyle/>
        <a:p>
          <a:endParaRPr lang="en-US"/>
        </a:p>
      </dgm:t>
    </dgm:pt>
    <dgm:pt modelId="{1557075E-BF9F-4906-BF85-054D211107F5}">
      <dgm:prSet phldrT="[Text]"/>
      <dgm:spPr/>
      <dgm:t>
        <a:bodyPr/>
        <a:lstStyle/>
        <a:p>
          <a:r>
            <a:rPr lang="en-US" dirty="0"/>
            <a:t>2. Reduce noise in image</a:t>
          </a:r>
        </a:p>
      </dgm:t>
    </dgm:pt>
    <dgm:pt modelId="{E03D823E-17A5-4698-AF5C-ADE428B3742A}" type="parTrans" cxnId="{0367F8DB-DB64-41DD-A8F9-0D4C5E1D6BF9}">
      <dgm:prSet/>
      <dgm:spPr/>
      <dgm:t>
        <a:bodyPr/>
        <a:lstStyle/>
        <a:p>
          <a:endParaRPr lang="en-US"/>
        </a:p>
      </dgm:t>
    </dgm:pt>
    <dgm:pt modelId="{71BA522F-F7DA-477C-82C8-B362A74B4943}" type="sibTrans" cxnId="{0367F8DB-DB64-41DD-A8F9-0D4C5E1D6BF9}">
      <dgm:prSet/>
      <dgm:spPr/>
      <dgm:t>
        <a:bodyPr/>
        <a:lstStyle/>
        <a:p>
          <a:endParaRPr lang="en-US"/>
        </a:p>
      </dgm:t>
    </dgm:pt>
    <dgm:pt modelId="{0427F6DA-2FCF-4E3A-A4CF-F19D64E7F869}">
      <dgm:prSet phldrT="[Text]"/>
      <dgm:spPr/>
      <dgm:t>
        <a:bodyPr/>
        <a:lstStyle/>
        <a:p>
          <a:r>
            <a:rPr lang="en-US" dirty="0"/>
            <a:t>Using Closed Form proposed in past studies</a:t>
          </a:r>
        </a:p>
      </dgm:t>
    </dgm:pt>
    <dgm:pt modelId="{AFB3B563-1A81-4191-B5C3-E560A6B4EBFB}" type="parTrans" cxnId="{E2A60DBA-38BD-4BDF-88EF-B9284D028948}">
      <dgm:prSet/>
      <dgm:spPr/>
      <dgm:t>
        <a:bodyPr/>
        <a:lstStyle/>
        <a:p>
          <a:endParaRPr lang="en-US"/>
        </a:p>
      </dgm:t>
    </dgm:pt>
    <dgm:pt modelId="{D31F8275-5EFB-4864-804D-840D61F34F28}" type="sibTrans" cxnId="{E2A60DBA-38BD-4BDF-88EF-B9284D028948}">
      <dgm:prSet/>
      <dgm:spPr/>
      <dgm:t>
        <a:bodyPr/>
        <a:lstStyle/>
        <a:p>
          <a:endParaRPr lang="en-US"/>
        </a:p>
      </dgm:t>
    </dgm:pt>
    <dgm:pt modelId="{0B5449EF-BCFA-453C-AD81-237EE1D73AFD}">
      <dgm:prSet phldrT="[Text]" custT="1"/>
      <dgm:spPr/>
      <dgm:t>
        <a:bodyPr/>
        <a:lstStyle/>
        <a:p>
          <a:r>
            <a:rPr lang="en-US" sz="2800" dirty="0"/>
            <a:t>Extract the alpha matte, foreground and background</a:t>
          </a:r>
        </a:p>
      </dgm:t>
    </dgm:pt>
    <dgm:pt modelId="{DE9E0D21-6ACC-470C-AD47-C03B338B40DC}" type="parTrans" cxnId="{F6DEFCBA-1882-4FEA-811C-B22B64A6AABB}">
      <dgm:prSet/>
      <dgm:spPr/>
      <dgm:t>
        <a:bodyPr/>
        <a:lstStyle/>
        <a:p>
          <a:endParaRPr lang="en-US"/>
        </a:p>
      </dgm:t>
    </dgm:pt>
    <dgm:pt modelId="{FFF91D58-2AAB-4576-806B-75E2968349F0}" type="sibTrans" cxnId="{F6DEFCBA-1882-4FEA-811C-B22B64A6AABB}">
      <dgm:prSet/>
      <dgm:spPr/>
      <dgm:t>
        <a:bodyPr/>
        <a:lstStyle/>
        <a:p>
          <a:endParaRPr lang="en-US"/>
        </a:p>
      </dgm:t>
    </dgm:pt>
    <dgm:pt modelId="{D5647A42-9940-4F3A-B781-0B8DDC6103D2}" type="pres">
      <dgm:prSet presAssocID="{177B40DF-0239-4A97-8E6A-2B4606B233FE}" presName="Name0" presStyleCnt="0">
        <dgm:presLayoutVars>
          <dgm:dir/>
          <dgm:animLvl val="lvl"/>
          <dgm:resizeHandles val="exact"/>
        </dgm:presLayoutVars>
      </dgm:prSet>
      <dgm:spPr/>
    </dgm:pt>
    <dgm:pt modelId="{18BB5E57-7FEE-45E0-98BF-0BB6D7A75A9B}" type="pres">
      <dgm:prSet presAssocID="{0B5449EF-BCFA-453C-AD81-237EE1D73AFD}" presName="boxAndChildren" presStyleCnt="0"/>
      <dgm:spPr/>
    </dgm:pt>
    <dgm:pt modelId="{FB4CF446-E681-4F74-A251-E26157D31FEB}" type="pres">
      <dgm:prSet presAssocID="{0B5449EF-BCFA-453C-AD81-237EE1D73AFD}" presName="parentTextBox" presStyleLbl="node1" presStyleIdx="0" presStyleCnt="4"/>
      <dgm:spPr/>
    </dgm:pt>
    <dgm:pt modelId="{65FDD88E-E2AE-4987-AF9C-B5364834B5F5}" type="pres">
      <dgm:prSet presAssocID="{0B5449EF-BCFA-453C-AD81-237EE1D73AFD}" presName="entireBox" presStyleLbl="node1" presStyleIdx="0" presStyleCnt="4"/>
      <dgm:spPr/>
    </dgm:pt>
    <dgm:pt modelId="{C473DF41-0ABA-47C5-9CF1-25ACBDCA128B}" type="pres">
      <dgm:prSet presAssocID="{0B5449EF-BCFA-453C-AD81-237EE1D73AFD}" presName="descendantBox" presStyleCnt="0"/>
      <dgm:spPr/>
    </dgm:pt>
    <dgm:pt modelId="{0C795153-F4C2-4B2C-92B0-234277C858B1}" type="pres">
      <dgm:prSet presAssocID="{0427F6DA-2FCF-4E3A-A4CF-F19D64E7F869}" presName="childTextBox" presStyleLbl="fgAccFollowNode1" presStyleIdx="0" presStyleCnt="5">
        <dgm:presLayoutVars>
          <dgm:bulletEnabled val="1"/>
        </dgm:presLayoutVars>
      </dgm:prSet>
      <dgm:spPr/>
    </dgm:pt>
    <dgm:pt modelId="{E01BC09F-D8A3-4688-9E37-8A0C868AFF3F}" type="pres">
      <dgm:prSet presAssocID="{2BC4CBC9-F710-44C1-B28D-C0EFCA17B931}" presName="sp" presStyleCnt="0"/>
      <dgm:spPr/>
    </dgm:pt>
    <dgm:pt modelId="{DD620250-3C57-430A-8A31-ABFEA2383567}" type="pres">
      <dgm:prSet presAssocID="{94ADEE3B-0D76-4853-8272-D6833D1A66F7}" presName="arrowAndChildren" presStyleCnt="0"/>
      <dgm:spPr/>
    </dgm:pt>
    <dgm:pt modelId="{822AAFDF-D196-402F-842B-BED15D7BFA03}" type="pres">
      <dgm:prSet presAssocID="{94ADEE3B-0D76-4853-8272-D6833D1A66F7}" presName="parentTextArrow" presStyleLbl="node1" presStyleIdx="0" presStyleCnt="4"/>
      <dgm:spPr/>
    </dgm:pt>
    <dgm:pt modelId="{008FAAB3-1509-4720-815E-212944228CAF}" type="pres">
      <dgm:prSet presAssocID="{94ADEE3B-0D76-4853-8272-D6833D1A66F7}" presName="arrow" presStyleLbl="node1" presStyleIdx="1" presStyleCnt="4"/>
      <dgm:spPr/>
    </dgm:pt>
    <dgm:pt modelId="{8A8D9414-BAA0-43BF-8305-3BFD0BAAB894}" type="pres">
      <dgm:prSet presAssocID="{94ADEE3B-0D76-4853-8272-D6833D1A66F7}" presName="descendantArrow" presStyleCnt="0"/>
      <dgm:spPr/>
    </dgm:pt>
    <dgm:pt modelId="{4E46A0B2-0137-481C-B99D-1BBFDACCD29D}" type="pres">
      <dgm:prSet presAssocID="{C7620872-E2C0-4A09-A61F-5855B00DBD1E}" presName="childTextArrow" presStyleLbl="fgAccFollowNode1" presStyleIdx="1" presStyleCnt="5">
        <dgm:presLayoutVars>
          <dgm:bulletEnabled val="1"/>
        </dgm:presLayoutVars>
      </dgm:prSet>
      <dgm:spPr/>
    </dgm:pt>
    <dgm:pt modelId="{DA23EA50-8596-4F29-9962-6E8AC8A58053}" type="pres">
      <dgm:prSet presAssocID="{FF14F357-FCB5-4B1F-9904-BB221590CDA1}" presName="sp" presStyleCnt="0"/>
      <dgm:spPr/>
    </dgm:pt>
    <dgm:pt modelId="{508AA885-2348-4B31-BE5D-5734F9260E23}" type="pres">
      <dgm:prSet presAssocID="{037C031F-F381-4E69-87F1-699AAB6F2267}" presName="arrowAndChildren" presStyleCnt="0"/>
      <dgm:spPr/>
    </dgm:pt>
    <dgm:pt modelId="{62C53F32-57F7-4C63-A596-D5006510906B}" type="pres">
      <dgm:prSet presAssocID="{037C031F-F381-4E69-87F1-699AAB6F2267}" presName="parentTextArrow" presStyleLbl="node1" presStyleIdx="1" presStyleCnt="4"/>
      <dgm:spPr/>
    </dgm:pt>
    <dgm:pt modelId="{AFBA27A0-CC92-4683-8383-CB898D86E27D}" type="pres">
      <dgm:prSet presAssocID="{037C031F-F381-4E69-87F1-699AAB6F2267}" presName="arrow" presStyleLbl="node1" presStyleIdx="2" presStyleCnt="4"/>
      <dgm:spPr/>
    </dgm:pt>
    <dgm:pt modelId="{30D0F63F-E5E1-48E5-A93C-6A3066CE9757}" type="pres">
      <dgm:prSet presAssocID="{037C031F-F381-4E69-87F1-699AAB6F2267}" presName="descendantArrow" presStyleCnt="0"/>
      <dgm:spPr/>
    </dgm:pt>
    <dgm:pt modelId="{1540959E-A89B-4F46-8D0D-0CD0B0DE3990}" type="pres">
      <dgm:prSet presAssocID="{3E6C3EE3-55F3-4F60-B02D-77997DE232F8}" presName="childTextArrow" presStyleLbl="fgAccFollowNode1" presStyleIdx="2" presStyleCnt="5">
        <dgm:presLayoutVars>
          <dgm:bulletEnabled val="1"/>
        </dgm:presLayoutVars>
      </dgm:prSet>
      <dgm:spPr/>
    </dgm:pt>
    <dgm:pt modelId="{EC489B4B-6150-4841-907D-5E5FF603C423}" type="pres">
      <dgm:prSet presAssocID="{592FF74A-365B-4768-BBE3-386B9DFBE670}" presName="sp" presStyleCnt="0"/>
      <dgm:spPr/>
    </dgm:pt>
    <dgm:pt modelId="{9FCCD8E3-E56D-439A-9568-487D02C991ED}" type="pres">
      <dgm:prSet presAssocID="{C51F07A2-10B4-4401-B677-C7B1B80EFCFD}" presName="arrowAndChildren" presStyleCnt="0"/>
      <dgm:spPr/>
    </dgm:pt>
    <dgm:pt modelId="{C8117855-C259-4EBE-A525-A84C4D8B3064}" type="pres">
      <dgm:prSet presAssocID="{C51F07A2-10B4-4401-B677-C7B1B80EFCFD}" presName="parentTextArrow" presStyleLbl="node1" presStyleIdx="2" presStyleCnt="4"/>
      <dgm:spPr/>
    </dgm:pt>
    <dgm:pt modelId="{9E4B1F79-9072-4DE3-83FB-B600AA5DD434}" type="pres">
      <dgm:prSet presAssocID="{C51F07A2-10B4-4401-B677-C7B1B80EFCFD}" presName="arrow" presStyleLbl="node1" presStyleIdx="3" presStyleCnt="4"/>
      <dgm:spPr/>
    </dgm:pt>
    <dgm:pt modelId="{4BC8636C-3DC3-41FD-94C2-9FDE88B145EB}" type="pres">
      <dgm:prSet presAssocID="{C51F07A2-10B4-4401-B677-C7B1B80EFCFD}" presName="descendantArrow" presStyleCnt="0"/>
      <dgm:spPr/>
    </dgm:pt>
    <dgm:pt modelId="{9E0C10A1-F572-4428-8C09-BE8C095D6D40}" type="pres">
      <dgm:prSet presAssocID="{9C8A201D-6573-485C-A335-44A1374178CA}" presName="childTextArrow" presStyleLbl="fgAccFollowNode1" presStyleIdx="3" presStyleCnt="5">
        <dgm:presLayoutVars>
          <dgm:bulletEnabled val="1"/>
        </dgm:presLayoutVars>
      </dgm:prSet>
      <dgm:spPr/>
    </dgm:pt>
    <dgm:pt modelId="{3A5BC107-FDD5-4B03-B893-E6C6B78C4848}" type="pres">
      <dgm:prSet presAssocID="{1557075E-BF9F-4906-BF85-054D211107F5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5227F607-5478-48B1-816C-0AEB2FA2C3D4}" type="presOf" srcId="{9C8A201D-6573-485C-A335-44A1374178CA}" destId="{9E0C10A1-F572-4428-8C09-BE8C095D6D40}" srcOrd="0" destOrd="0" presId="urn:microsoft.com/office/officeart/2005/8/layout/process4"/>
    <dgm:cxn modelId="{9E754619-3401-411D-A2ED-CC3B43517938}" srcId="{177B40DF-0239-4A97-8E6A-2B4606B233FE}" destId="{037C031F-F381-4E69-87F1-699AAB6F2267}" srcOrd="1" destOrd="0" parTransId="{8C7A1DA5-3402-49CF-81E7-2ED5D9FE3C6F}" sibTransId="{FF14F357-FCB5-4B1F-9904-BB221590CDA1}"/>
    <dgm:cxn modelId="{0D2F642A-55EC-4727-9C6A-84C7A88537E7}" type="presOf" srcId="{0B5449EF-BCFA-453C-AD81-237EE1D73AFD}" destId="{65FDD88E-E2AE-4987-AF9C-B5364834B5F5}" srcOrd="1" destOrd="0" presId="urn:microsoft.com/office/officeart/2005/8/layout/process4"/>
    <dgm:cxn modelId="{2188CF44-2A96-454A-9522-88F5385058A4}" srcId="{037C031F-F381-4E69-87F1-699AAB6F2267}" destId="{3E6C3EE3-55F3-4F60-B02D-77997DE232F8}" srcOrd="0" destOrd="0" parTransId="{BCE1D69F-53A4-4667-AF50-41BCAAC75C43}" sibTransId="{4FC224C6-0AB4-4767-9343-F9BCBC13B3E8}"/>
    <dgm:cxn modelId="{B2476148-4A8D-4CE3-BBE2-712E787F5145}" type="presOf" srcId="{3E6C3EE3-55F3-4F60-B02D-77997DE232F8}" destId="{1540959E-A89B-4F46-8D0D-0CD0B0DE3990}" srcOrd="0" destOrd="0" presId="urn:microsoft.com/office/officeart/2005/8/layout/process4"/>
    <dgm:cxn modelId="{F1397A4C-38A1-451C-A2AF-295200AA789B}" srcId="{177B40DF-0239-4A97-8E6A-2B4606B233FE}" destId="{C51F07A2-10B4-4401-B677-C7B1B80EFCFD}" srcOrd="0" destOrd="0" parTransId="{0540CD02-1D2F-4FD7-BD1B-208E6E657498}" sibTransId="{592FF74A-365B-4768-BBE3-386B9DFBE670}"/>
    <dgm:cxn modelId="{2449668C-9AA3-47E8-BF3E-52BCF31E86D0}" type="presOf" srcId="{177B40DF-0239-4A97-8E6A-2B4606B233FE}" destId="{D5647A42-9940-4F3A-B781-0B8DDC6103D2}" srcOrd="0" destOrd="0" presId="urn:microsoft.com/office/officeart/2005/8/layout/process4"/>
    <dgm:cxn modelId="{75F01192-498E-4859-BF98-5A0535D0EA15}" type="presOf" srcId="{C51F07A2-10B4-4401-B677-C7B1B80EFCFD}" destId="{C8117855-C259-4EBE-A525-A84C4D8B3064}" srcOrd="0" destOrd="0" presId="urn:microsoft.com/office/officeart/2005/8/layout/process4"/>
    <dgm:cxn modelId="{67894DA8-AE36-40C6-B1B7-2F0A67E70422}" type="presOf" srcId="{94ADEE3B-0D76-4853-8272-D6833D1A66F7}" destId="{008FAAB3-1509-4720-815E-212944228CAF}" srcOrd="1" destOrd="0" presId="urn:microsoft.com/office/officeart/2005/8/layout/process4"/>
    <dgm:cxn modelId="{FDA126AA-39FD-4DE5-AD35-BC82D56A71F0}" type="presOf" srcId="{037C031F-F381-4E69-87F1-699AAB6F2267}" destId="{62C53F32-57F7-4C63-A596-D5006510906B}" srcOrd="0" destOrd="0" presId="urn:microsoft.com/office/officeart/2005/8/layout/process4"/>
    <dgm:cxn modelId="{E2A60DBA-38BD-4BDF-88EF-B9284D028948}" srcId="{0B5449EF-BCFA-453C-AD81-237EE1D73AFD}" destId="{0427F6DA-2FCF-4E3A-A4CF-F19D64E7F869}" srcOrd="0" destOrd="0" parTransId="{AFB3B563-1A81-4191-B5C3-E560A6B4EBFB}" sibTransId="{D31F8275-5EFB-4864-804D-840D61F34F28}"/>
    <dgm:cxn modelId="{F6DEFCBA-1882-4FEA-811C-B22B64A6AABB}" srcId="{177B40DF-0239-4A97-8E6A-2B4606B233FE}" destId="{0B5449EF-BCFA-453C-AD81-237EE1D73AFD}" srcOrd="3" destOrd="0" parTransId="{DE9E0D21-6ACC-470C-AD47-C03B338B40DC}" sibTransId="{FFF91D58-2AAB-4576-806B-75E2968349F0}"/>
    <dgm:cxn modelId="{2C5770BD-E66B-428F-9A24-86EDA28046C0}" srcId="{C51F07A2-10B4-4401-B677-C7B1B80EFCFD}" destId="{9C8A201D-6573-485C-A335-44A1374178CA}" srcOrd="0" destOrd="0" parTransId="{B310D8FA-A392-4688-9957-CCEC9D1B7362}" sibTransId="{19F38962-3504-455A-96CF-72951D737BD7}"/>
    <dgm:cxn modelId="{C0F108BF-2CC2-4233-A94A-5C00355A18D6}" type="presOf" srcId="{0427F6DA-2FCF-4E3A-A4CF-F19D64E7F869}" destId="{0C795153-F4C2-4B2C-92B0-234277C858B1}" srcOrd="0" destOrd="0" presId="urn:microsoft.com/office/officeart/2005/8/layout/process4"/>
    <dgm:cxn modelId="{E79D8EC1-FF9C-4E60-BFF5-2A321CEF393B}" type="presOf" srcId="{C51F07A2-10B4-4401-B677-C7B1B80EFCFD}" destId="{9E4B1F79-9072-4DE3-83FB-B600AA5DD434}" srcOrd="1" destOrd="0" presId="urn:microsoft.com/office/officeart/2005/8/layout/process4"/>
    <dgm:cxn modelId="{AD3B46D3-EC80-4D38-A8D2-1D03B49705A6}" type="presOf" srcId="{94ADEE3B-0D76-4853-8272-D6833D1A66F7}" destId="{822AAFDF-D196-402F-842B-BED15D7BFA03}" srcOrd="0" destOrd="0" presId="urn:microsoft.com/office/officeart/2005/8/layout/process4"/>
    <dgm:cxn modelId="{90D433D6-8D9F-4665-A76A-DDB63A9D2BE6}" type="presOf" srcId="{0B5449EF-BCFA-453C-AD81-237EE1D73AFD}" destId="{FB4CF446-E681-4F74-A251-E26157D31FEB}" srcOrd="0" destOrd="0" presId="urn:microsoft.com/office/officeart/2005/8/layout/process4"/>
    <dgm:cxn modelId="{BDBE91D6-17D9-4349-B24A-A8276556E6BB}" srcId="{177B40DF-0239-4A97-8E6A-2B4606B233FE}" destId="{94ADEE3B-0D76-4853-8272-D6833D1A66F7}" srcOrd="2" destOrd="0" parTransId="{7FD5DF1E-AD58-4EB4-AEA5-D6875BC9CF1E}" sibTransId="{2BC4CBC9-F710-44C1-B28D-C0EFCA17B931}"/>
    <dgm:cxn modelId="{0367F8DB-DB64-41DD-A8F9-0D4C5E1D6BF9}" srcId="{C51F07A2-10B4-4401-B677-C7B1B80EFCFD}" destId="{1557075E-BF9F-4906-BF85-054D211107F5}" srcOrd="1" destOrd="0" parTransId="{E03D823E-17A5-4698-AF5C-ADE428B3742A}" sibTransId="{71BA522F-F7DA-477C-82C8-B362A74B4943}"/>
    <dgm:cxn modelId="{804898DE-5A4E-4817-89DD-13229F7FDB4F}" type="presOf" srcId="{C7620872-E2C0-4A09-A61F-5855B00DBD1E}" destId="{4E46A0B2-0137-481C-B99D-1BBFDACCD29D}" srcOrd="0" destOrd="0" presId="urn:microsoft.com/office/officeart/2005/8/layout/process4"/>
    <dgm:cxn modelId="{B00347E8-38A8-418C-8EAE-B09987953DFE}" type="presOf" srcId="{1557075E-BF9F-4906-BF85-054D211107F5}" destId="{3A5BC107-FDD5-4B03-B893-E6C6B78C4848}" srcOrd="0" destOrd="0" presId="urn:microsoft.com/office/officeart/2005/8/layout/process4"/>
    <dgm:cxn modelId="{26F132EB-E08A-4112-84DB-43D90B4EED75}" type="presOf" srcId="{037C031F-F381-4E69-87F1-699AAB6F2267}" destId="{AFBA27A0-CC92-4683-8383-CB898D86E27D}" srcOrd="1" destOrd="0" presId="urn:microsoft.com/office/officeart/2005/8/layout/process4"/>
    <dgm:cxn modelId="{68356EEF-B90B-4785-88E0-5B0AAEDF170F}" srcId="{94ADEE3B-0D76-4853-8272-D6833D1A66F7}" destId="{C7620872-E2C0-4A09-A61F-5855B00DBD1E}" srcOrd="0" destOrd="0" parTransId="{F3953D45-84D7-4FB2-B849-953F417D50E3}" sibTransId="{76692AF6-85D4-4E2D-836E-88D19B147521}"/>
    <dgm:cxn modelId="{F82B1133-4F04-4EE6-A719-032301D0CE3D}" type="presParOf" srcId="{D5647A42-9940-4F3A-B781-0B8DDC6103D2}" destId="{18BB5E57-7FEE-45E0-98BF-0BB6D7A75A9B}" srcOrd="0" destOrd="0" presId="urn:microsoft.com/office/officeart/2005/8/layout/process4"/>
    <dgm:cxn modelId="{5A0E1423-B29B-458B-83B6-32EF1D3D1F0C}" type="presParOf" srcId="{18BB5E57-7FEE-45E0-98BF-0BB6D7A75A9B}" destId="{FB4CF446-E681-4F74-A251-E26157D31FEB}" srcOrd="0" destOrd="0" presId="urn:microsoft.com/office/officeart/2005/8/layout/process4"/>
    <dgm:cxn modelId="{3B7F0991-A20C-4E7D-8DEC-CC0D9F237F40}" type="presParOf" srcId="{18BB5E57-7FEE-45E0-98BF-0BB6D7A75A9B}" destId="{65FDD88E-E2AE-4987-AF9C-B5364834B5F5}" srcOrd="1" destOrd="0" presId="urn:microsoft.com/office/officeart/2005/8/layout/process4"/>
    <dgm:cxn modelId="{11465DC4-7FFE-492B-92E4-627AA5460D3D}" type="presParOf" srcId="{18BB5E57-7FEE-45E0-98BF-0BB6D7A75A9B}" destId="{C473DF41-0ABA-47C5-9CF1-25ACBDCA128B}" srcOrd="2" destOrd="0" presId="urn:microsoft.com/office/officeart/2005/8/layout/process4"/>
    <dgm:cxn modelId="{10061F33-E382-48DD-82A1-B4EACA736A06}" type="presParOf" srcId="{C473DF41-0ABA-47C5-9CF1-25ACBDCA128B}" destId="{0C795153-F4C2-4B2C-92B0-234277C858B1}" srcOrd="0" destOrd="0" presId="urn:microsoft.com/office/officeart/2005/8/layout/process4"/>
    <dgm:cxn modelId="{34A0A6FA-A6A2-43B7-9E0B-89C475B08D47}" type="presParOf" srcId="{D5647A42-9940-4F3A-B781-0B8DDC6103D2}" destId="{E01BC09F-D8A3-4688-9E37-8A0C868AFF3F}" srcOrd="1" destOrd="0" presId="urn:microsoft.com/office/officeart/2005/8/layout/process4"/>
    <dgm:cxn modelId="{04FB113A-7509-4313-A4EC-BA0DB7AF4E71}" type="presParOf" srcId="{D5647A42-9940-4F3A-B781-0B8DDC6103D2}" destId="{DD620250-3C57-430A-8A31-ABFEA2383567}" srcOrd="2" destOrd="0" presId="urn:microsoft.com/office/officeart/2005/8/layout/process4"/>
    <dgm:cxn modelId="{E288846A-A902-4BD0-A53E-3BA3A603B9F9}" type="presParOf" srcId="{DD620250-3C57-430A-8A31-ABFEA2383567}" destId="{822AAFDF-D196-402F-842B-BED15D7BFA03}" srcOrd="0" destOrd="0" presId="urn:microsoft.com/office/officeart/2005/8/layout/process4"/>
    <dgm:cxn modelId="{C3970F0F-D9D1-4876-9DCC-4764FB217E39}" type="presParOf" srcId="{DD620250-3C57-430A-8A31-ABFEA2383567}" destId="{008FAAB3-1509-4720-815E-212944228CAF}" srcOrd="1" destOrd="0" presId="urn:microsoft.com/office/officeart/2005/8/layout/process4"/>
    <dgm:cxn modelId="{55A7220E-73B9-49D6-A560-15479D49B02F}" type="presParOf" srcId="{DD620250-3C57-430A-8A31-ABFEA2383567}" destId="{8A8D9414-BAA0-43BF-8305-3BFD0BAAB894}" srcOrd="2" destOrd="0" presId="urn:microsoft.com/office/officeart/2005/8/layout/process4"/>
    <dgm:cxn modelId="{C2B2D601-FF7B-4360-B56F-F3D2FEE9317B}" type="presParOf" srcId="{8A8D9414-BAA0-43BF-8305-3BFD0BAAB894}" destId="{4E46A0B2-0137-481C-B99D-1BBFDACCD29D}" srcOrd="0" destOrd="0" presId="urn:microsoft.com/office/officeart/2005/8/layout/process4"/>
    <dgm:cxn modelId="{857042C0-02F7-44B0-8A42-EF31BD460A9A}" type="presParOf" srcId="{D5647A42-9940-4F3A-B781-0B8DDC6103D2}" destId="{DA23EA50-8596-4F29-9962-6E8AC8A58053}" srcOrd="3" destOrd="0" presId="urn:microsoft.com/office/officeart/2005/8/layout/process4"/>
    <dgm:cxn modelId="{A40105AA-96D0-470D-9FAB-EE2236E68C67}" type="presParOf" srcId="{D5647A42-9940-4F3A-B781-0B8DDC6103D2}" destId="{508AA885-2348-4B31-BE5D-5734F9260E23}" srcOrd="4" destOrd="0" presId="urn:microsoft.com/office/officeart/2005/8/layout/process4"/>
    <dgm:cxn modelId="{874BDB0D-7239-44B3-941C-EC293BA7A5B4}" type="presParOf" srcId="{508AA885-2348-4B31-BE5D-5734F9260E23}" destId="{62C53F32-57F7-4C63-A596-D5006510906B}" srcOrd="0" destOrd="0" presId="urn:microsoft.com/office/officeart/2005/8/layout/process4"/>
    <dgm:cxn modelId="{34D6D17B-8974-47DD-A0DC-7590D17EE1D8}" type="presParOf" srcId="{508AA885-2348-4B31-BE5D-5734F9260E23}" destId="{AFBA27A0-CC92-4683-8383-CB898D86E27D}" srcOrd="1" destOrd="0" presId="urn:microsoft.com/office/officeart/2005/8/layout/process4"/>
    <dgm:cxn modelId="{C6202AA7-239F-4E55-8725-013EE2CA9207}" type="presParOf" srcId="{508AA885-2348-4B31-BE5D-5734F9260E23}" destId="{30D0F63F-E5E1-48E5-A93C-6A3066CE9757}" srcOrd="2" destOrd="0" presId="urn:microsoft.com/office/officeart/2005/8/layout/process4"/>
    <dgm:cxn modelId="{D47571CF-1180-4707-886A-E9E9AC4B6A60}" type="presParOf" srcId="{30D0F63F-E5E1-48E5-A93C-6A3066CE9757}" destId="{1540959E-A89B-4F46-8D0D-0CD0B0DE3990}" srcOrd="0" destOrd="0" presId="urn:microsoft.com/office/officeart/2005/8/layout/process4"/>
    <dgm:cxn modelId="{BCE06013-F783-467B-9D05-F07DE83CCC24}" type="presParOf" srcId="{D5647A42-9940-4F3A-B781-0B8DDC6103D2}" destId="{EC489B4B-6150-4841-907D-5E5FF603C423}" srcOrd="5" destOrd="0" presId="urn:microsoft.com/office/officeart/2005/8/layout/process4"/>
    <dgm:cxn modelId="{4E6DD6B3-BD6D-42F5-96C5-BC84A1E54630}" type="presParOf" srcId="{D5647A42-9940-4F3A-B781-0B8DDC6103D2}" destId="{9FCCD8E3-E56D-439A-9568-487D02C991ED}" srcOrd="6" destOrd="0" presId="urn:microsoft.com/office/officeart/2005/8/layout/process4"/>
    <dgm:cxn modelId="{5B448B33-C198-471F-A864-7F141D4737EE}" type="presParOf" srcId="{9FCCD8E3-E56D-439A-9568-487D02C991ED}" destId="{C8117855-C259-4EBE-A525-A84C4D8B3064}" srcOrd="0" destOrd="0" presId="urn:microsoft.com/office/officeart/2005/8/layout/process4"/>
    <dgm:cxn modelId="{51487BB2-3C9E-4334-8E8F-80162BBC617B}" type="presParOf" srcId="{9FCCD8E3-E56D-439A-9568-487D02C991ED}" destId="{9E4B1F79-9072-4DE3-83FB-B600AA5DD434}" srcOrd="1" destOrd="0" presId="urn:microsoft.com/office/officeart/2005/8/layout/process4"/>
    <dgm:cxn modelId="{1CAB26AF-15DF-45D4-8AEE-AB081EA53BE2}" type="presParOf" srcId="{9FCCD8E3-E56D-439A-9568-487D02C991ED}" destId="{4BC8636C-3DC3-41FD-94C2-9FDE88B145EB}" srcOrd="2" destOrd="0" presId="urn:microsoft.com/office/officeart/2005/8/layout/process4"/>
    <dgm:cxn modelId="{71C4D6F5-7BC6-4ACC-93EE-A7587F95A888}" type="presParOf" srcId="{4BC8636C-3DC3-41FD-94C2-9FDE88B145EB}" destId="{9E0C10A1-F572-4428-8C09-BE8C095D6D40}" srcOrd="0" destOrd="0" presId="urn:microsoft.com/office/officeart/2005/8/layout/process4"/>
    <dgm:cxn modelId="{72469EB2-33C3-4FE7-9754-CDB2A7771614}" type="presParOf" srcId="{4BC8636C-3DC3-41FD-94C2-9FDE88B145EB}" destId="{3A5BC107-FDD5-4B03-B893-E6C6B78C484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7B40DF-0239-4A97-8E6A-2B4606B233FE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1F07A2-10B4-4401-B677-C7B1B80EFCFD}">
      <dgm:prSet phldrT="[Text]" custT="1"/>
      <dgm:spPr/>
      <dgm:t>
        <a:bodyPr/>
        <a:lstStyle/>
        <a:p>
          <a:r>
            <a:rPr lang="en-US" sz="2800" dirty="0"/>
            <a:t>Pre-processing the image</a:t>
          </a:r>
        </a:p>
      </dgm:t>
    </dgm:pt>
    <dgm:pt modelId="{0540CD02-1D2F-4FD7-BD1B-208E6E657498}" type="parTrans" cxnId="{F1397A4C-38A1-451C-A2AF-295200AA789B}">
      <dgm:prSet/>
      <dgm:spPr/>
      <dgm:t>
        <a:bodyPr/>
        <a:lstStyle/>
        <a:p>
          <a:endParaRPr lang="en-US"/>
        </a:p>
      </dgm:t>
    </dgm:pt>
    <dgm:pt modelId="{592FF74A-365B-4768-BBE3-386B9DFBE670}" type="sibTrans" cxnId="{F1397A4C-38A1-451C-A2AF-295200AA789B}">
      <dgm:prSet/>
      <dgm:spPr/>
      <dgm:t>
        <a:bodyPr/>
        <a:lstStyle/>
        <a:p>
          <a:endParaRPr lang="en-US"/>
        </a:p>
      </dgm:t>
    </dgm:pt>
    <dgm:pt modelId="{9C8A201D-6573-485C-A335-44A1374178CA}">
      <dgm:prSet phldrT="[Text]"/>
      <dgm:spPr/>
      <dgm:t>
        <a:bodyPr/>
        <a:lstStyle/>
        <a:p>
          <a:r>
            <a:rPr lang="en-US" dirty="0"/>
            <a:t>1. Convert the image to grayscale</a:t>
          </a:r>
        </a:p>
      </dgm:t>
    </dgm:pt>
    <dgm:pt modelId="{B310D8FA-A392-4688-9957-CCEC9D1B7362}" type="parTrans" cxnId="{2C5770BD-E66B-428F-9A24-86EDA28046C0}">
      <dgm:prSet/>
      <dgm:spPr/>
      <dgm:t>
        <a:bodyPr/>
        <a:lstStyle/>
        <a:p>
          <a:endParaRPr lang="en-US"/>
        </a:p>
      </dgm:t>
    </dgm:pt>
    <dgm:pt modelId="{19F38962-3504-455A-96CF-72951D737BD7}" type="sibTrans" cxnId="{2C5770BD-E66B-428F-9A24-86EDA28046C0}">
      <dgm:prSet/>
      <dgm:spPr/>
      <dgm:t>
        <a:bodyPr/>
        <a:lstStyle/>
        <a:p>
          <a:endParaRPr lang="en-US"/>
        </a:p>
      </dgm:t>
    </dgm:pt>
    <dgm:pt modelId="{037C031F-F381-4E69-87F1-699AAB6F2267}">
      <dgm:prSet phldrT="[Text]" custT="1"/>
      <dgm:spPr/>
      <dgm:t>
        <a:bodyPr/>
        <a:lstStyle/>
        <a:p>
          <a:r>
            <a:rPr lang="en-US" sz="2800" dirty="0"/>
            <a:t>Create a 2 masks of the image (broad and strict)</a:t>
          </a:r>
        </a:p>
      </dgm:t>
    </dgm:pt>
    <dgm:pt modelId="{8C7A1DA5-3402-49CF-81E7-2ED5D9FE3C6F}" type="parTrans" cxnId="{9E754619-3401-411D-A2ED-CC3B43517938}">
      <dgm:prSet/>
      <dgm:spPr/>
      <dgm:t>
        <a:bodyPr/>
        <a:lstStyle/>
        <a:p>
          <a:endParaRPr lang="en-US"/>
        </a:p>
      </dgm:t>
    </dgm:pt>
    <dgm:pt modelId="{FF14F357-FCB5-4B1F-9904-BB221590CDA1}" type="sibTrans" cxnId="{9E754619-3401-411D-A2ED-CC3B43517938}">
      <dgm:prSet/>
      <dgm:spPr/>
      <dgm:t>
        <a:bodyPr/>
        <a:lstStyle/>
        <a:p>
          <a:endParaRPr lang="en-US"/>
        </a:p>
      </dgm:t>
    </dgm:pt>
    <dgm:pt modelId="{3E6C3EE3-55F3-4F60-B02D-77997DE232F8}">
      <dgm:prSet phldrT="[Text]"/>
      <dgm:spPr/>
      <dgm:t>
        <a:bodyPr/>
        <a:lstStyle/>
        <a:p>
          <a:r>
            <a:rPr lang="en-US" dirty="0"/>
            <a:t>Using a custom threshold that separates by color intensity</a:t>
          </a:r>
        </a:p>
      </dgm:t>
    </dgm:pt>
    <dgm:pt modelId="{BCE1D69F-53A4-4667-AF50-41BCAAC75C43}" type="parTrans" cxnId="{2188CF44-2A96-454A-9522-88F5385058A4}">
      <dgm:prSet/>
      <dgm:spPr/>
      <dgm:t>
        <a:bodyPr/>
        <a:lstStyle/>
        <a:p>
          <a:endParaRPr lang="en-US"/>
        </a:p>
      </dgm:t>
    </dgm:pt>
    <dgm:pt modelId="{4FC224C6-0AB4-4767-9343-F9BCBC13B3E8}" type="sibTrans" cxnId="{2188CF44-2A96-454A-9522-88F5385058A4}">
      <dgm:prSet/>
      <dgm:spPr/>
      <dgm:t>
        <a:bodyPr/>
        <a:lstStyle/>
        <a:p>
          <a:endParaRPr lang="en-US"/>
        </a:p>
      </dgm:t>
    </dgm:pt>
    <dgm:pt modelId="{94ADEE3B-0D76-4853-8272-D6833D1A66F7}">
      <dgm:prSet phldrT="[Text]" custT="1"/>
      <dgm:spPr/>
      <dgm:t>
        <a:bodyPr/>
        <a:lstStyle/>
        <a:p>
          <a:r>
            <a:rPr lang="en-US" sz="2800" dirty="0"/>
            <a:t>Calculate the </a:t>
          </a:r>
          <a:r>
            <a:rPr lang="en-US" sz="2800" dirty="0" err="1"/>
            <a:t>trimap</a:t>
          </a:r>
          <a:endParaRPr lang="en-US" sz="2800" dirty="0"/>
        </a:p>
      </dgm:t>
    </dgm:pt>
    <dgm:pt modelId="{7FD5DF1E-AD58-4EB4-AEA5-D6875BC9CF1E}" type="parTrans" cxnId="{BDBE91D6-17D9-4349-B24A-A8276556E6BB}">
      <dgm:prSet/>
      <dgm:spPr/>
      <dgm:t>
        <a:bodyPr/>
        <a:lstStyle/>
        <a:p>
          <a:endParaRPr lang="en-US"/>
        </a:p>
      </dgm:t>
    </dgm:pt>
    <dgm:pt modelId="{2BC4CBC9-F710-44C1-B28D-C0EFCA17B931}" type="sibTrans" cxnId="{BDBE91D6-17D9-4349-B24A-A8276556E6BB}">
      <dgm:prSet/>
      <dgm:spPr/>
      <dgm:t>
        <a:bodyPr/>
        <a:lstStyle/>
        <a:p>
          <a:endParaRPr lang="en-US"/>
        </a:p>
      </dgm:t>
    </dgm:pt>
    <dgm:pt modelId="{C7620872-E2C0-4A09-A61F-5855B00DBD1E}">
      <dgm:prSet phldrT="[Text]"/>
      <dgm:spPr/>
      <dgm:t>
        <a:bodyPr/>
        <a:lstStyle/>
        <a:p>
          <a:r>
            <a:rPr lang="en-US" dirty="0"/>
            <a:t>Using the intersection of the 2 masks found before</a:t>
          </a:r>
        </a:p>
      </dgm:t>
    </dgm:pt>
    <dgm:pt modelId="{F3953D45-84D7-4FB2-B849-953F417D50E3}" type="parTrans" cxnId="{68356EEF-B90B-4785-88E0-5B0AAEDF170F}">
      <dgm:prSet/>
      <dgm:spPr/>
      <dgm:t>
        <a:bodyPr/>
        <a:lstStyle/>
        <a:p>
          <a:endParaRPr lang="en-US"/>
        </a:p>
      </dgm:t>
    </dgm:pt>
    <dgm:pt modelId="{76692AF6-85D4-4E2D-836E-88D19B147521}" type="sibTrans" cxnId="{68356EEF-B90B-4785-88E0-5B0AAEDF170F}">
      <dgm:prSet/>
      <dgm:spPr/>
      <dgm:t>
        <a:bodyPr/>
        <a:lstStyle/>
        <a:p>
          <a:endParaRPr lang="en-US"/>
        </a:p>
      </dgm:t>
    </dgm:pt>
    <dgm:pt modelId="{1557075E-BF9F-4906-BF85-054D211107F5}">
      <dgm:prSet phldrT="[Text]"/>
      <dgm:spPr/>
      <dgm:t>
        <a:bodyPr/>
        <a:lstStyle/>
        <a:p>
          <a:r>
            <a:rPr lang="en-US" dirty="0"/>
            <a:t>2. Reduce noise in image</a:t>
          </a:r>
        </a:p>
      </dgm:t>
    </dgm:pt>
    <dgm:pt modelId="{E03D823E-17A5-4698-AF5C-ADE428B3742A}" type="parTrans" cxnId="{0367F8DB-DB64-41DD-A8F9-0D4C5E1D6BF9}">
      <dgm:prSet/>
      <dgm:spPr/>
      <dgm:t>
        <a:bodyPr/>
        <a:lstStyle/>
        <a:p>
          <a:endParaRPr lang="en-US"/>
        </a:p>
      </dgm:t>
    </dgm:pt>
    <dgm:pt modelId="{71BA522F-F7DA-477C-82C8-B362A74B4943}" type="sibTrans" cxnId="{0367F8DB-DB64-41DD-A8F9-0D4C5E1D6BF9}">
      <dgm:prSet/>
      <dgm:spPr/>
      <dgm:t>
        <a:bodyPr/>
        <a:lstStyle/>
        <a:p>
          <a:endParaRPr lang="en-US"/>
        </a:p>
      </dgm:t>
    </dgm:pt>
    <dgm:pt modelId="{0427F6DA-2FCF-4E3A-A4CF-F19D64E7F869}">
      <dgm:prSet phldrT="[Text]"/>
      <dgm:spPr/>
      <dgm:t>
        <a:bodyPr/>
        <a:lstStyle/>
        <a:p>
          <a:r>
            <a:rPr lang="en-US" dirty="0"/>
            <a:t>Using Closed Form proposed in past studies</a:t>
          </a:r>
        </a:p>
      </dgm:t>
    </dgm:pt>
    <dgm:pt modelId="{AFB3B563-1A81-4191-B5C3-E560A6B4EBFB}" type="parTrans" cxnId="{E2A60DBA-38BD-4BDF-88EF-B9284D028948}">
      <dgm:prSet/>
      <dgm:spPr/>
      <dgm:t>
        <a:bodyPr/>
        <a:lstStyle/>
        <a:p>
          <a:endParaRPr lang="en-US"/>
        </a:p>
      </dgm:t>
    </dgm:pt>
    <dgm:pt modelId="{D31F8275-5EFB-4864-804D-840D61F34F28}" type="sibTrans" cxnId="{E2A60DBA-38BD-4BDF-88EF-B9284D028948}">
      <dgm:prSet/>
      <dgm:spPr/>
      <dgm:t>
        <a:bodyPr/>
        <a:lstStyle/>
        <a:p>
          <a:endParaRPr lang="en-US"/>
        </a:p>
      </dgm:t>
    </dgm:pt>
    <dgm:pt modelId="{0B5449EF-BCFA-453C-AD81-237EE1D73AFD}">
      <dgm:prSet phldrT="[Text]" custT="1"/>
      <dgm:spPr/>
      <dgm:t>
        <a:bodyPr/>
        <a:lstStyle/>
        <a:p>
          <a:r>
            <a:rPr lang="en-US" sz="2800" dirty="0"/>
            <a:t>Extract the alpha matte, foreground and background</a:t>
          </a:r>
        </a:p>
      </dgm:t>
    </dgm:pt>
    <dgm:pt modelId="{DE9E0D21-6ACC-470C-AD47-C03B338B40DC}" type="parTrans" cxnId="{F6DEFCBA-1882-4FEA-811C-B22B64A6AABB}">
      <dgm:prSet/>
      <dgm:spPr/>
      <dgm:t>
        <a:bodyPr/>
        <a:lstStyle/>
        <a:p>
          <a:endParaRPr lang="en-US"/>
        </a:p>
      </dgm:t>
    </dgm:pt>
    <dgm:pt modelId="{FFF91D58-2AAB-4576-806B-75E2968349F0}" type="sibTrans" cxnId="{F6DEFCBA-1882-4FEA-811C-B22B64A6AABB}">
      <dgm:prSet/>
      <dgm:spPr/>
      <dgm:t>
        <a:bodyPr/>
        <a:lstStyle/>
        <a:p>
          <a:endParaRPr lang="en-US"/>
        </a:p>
      </dgm:t>
    </dgm:pt>
    <dgm:pt modelId="{D5647A42-9940-4F3A-B781-0B8DDC6103D2}" type="pres">
      <dgm:prSet presAssocID="{177B40DF-0239-4A97-8E6A-2B4606B233FE}" presName="Name0" presStyleCnt="0">
        <dgm:presLayoutVars>
          <dgm:dir/>
          <dgm:animLvl val="lvl"/>
          <dgm:resizeHandles val="exact"/>
        </dgm:presLayoutVars>
      </dgm:prSet>
      <dgm:spPr/>
    </dgm:pt>
    <dgm:pt modelId="{18BB5E57-7FEE-45E0-98BF-0BB6D7A75A9B}" type="pres">
      <dgm:prSet presAssocID="{0B5449EF-BCFA-453C-AD81-237EE1D73AFD}" presName="boxAndChildren" presStyleCnt="0"/>
      <dgm:spPr/>
    </dgm:pt>
    <dgm:pt modelId="{FB4CF446-E681-4F74-A251-E26157D31FEB}" type="pres">
      <dgm:prSet presAssocID="{0B5449EF-BCFA-453C-AD81-237EE1D73AFD}" presName="parentTextBox" presStyleLbl="node1" presStyleIdx="0" presStyleCnt="4"/>
      <dgm:spPr/>
    </dgm:pt>
    <dgm:pt modelId="{65FDD88E-E2AE-4987-AF9C-B5364834B5F5}" type="pres">
      <dgm:prSet presAssocID="{0B5449EF-BCFA-453C-AD81-237EE1D73AFD}" presName="entireBox" presStyleLbl="node1" presStyleIdx="0" presStyleCnt="4"/>
      <dgm:spPr/>
    </dgm:pt>
    <dgm:pt modelId="{C473DF41-0ABA-47C5-9CF1-25ACBDCA128B}" type="pres">
      <dgm:prSet presAssocID="{0B5449EF-BCFA-453C-AD81-237EE1D73AFD}" presName="descendantBox" presStyleCnt="0"/>
      <dgm:spPr/>
    </dgm:pt>
    <dgm:pt modelId="{0C795153-F4C2-4B2C-92B0-234277C858B1}" type="pres">
      <dgm:prSet presAssocID="{0427F6DA-2FCF-4E3A-A4CF-F19D64E7F869}" presName="childTextBox" presStyleLbl="fgAccFollowNode1" presStyleIdx="0" presStyleCnt="5">
        <dgm:presLayoutVars>
          <dgm:bulletEnabled val="1"/>
        </dgm:presLayoutVars>
      </dgm:prSet>
      <dgm:spPr/>
    </dgm:pt>
    <dgm:pt modelId="{E01BC09F-D8A3-4688-9E37-8A0C868AFF3F}" type="pres">
      <dgm:prSet presAssocID="{2BC4CBC9-F710-44C1-B28D-C0EFCA17B931}" presName="sp" presStyleCnt="0"/>
      <dgm:spPr/>
    </dgm:pt>
    <dgm:pt modelId="{DD620250-3C57-430A-8A31-ABFEA2383567}" type="pres">
      <dgm:prSet presAssocID="{94ADEE3B-0D76-4853-8272-D6833D1A66F7}" presName="arrowAndChildren" presStyleCnt="0"/>
      <dgm:spPr/>
    </dgm:pt>
    <dgm:pt modelId="{822AAFDF-D196-402F-842B-BED15D7BFA03}" type="pres">
      <dgm:prSet presAssocID="{94ADEE3B-0D76-4853-8272-D6833D1A66F7}" presName="parentTextArrow" presStyleLbl="node1" presStyleIdx="0" presStyleCnt="4"/>
      <dgm:spPr/>
    </dgm:pt>
    <dgm:pt modelId="{008FAAB3-1509-4720-815E-212944228CAF}" type="pres">
      <dgm:prSet presAssocID="{94ADEE3B-0D76-4853-8272-D6833D1A66F7}" presName="arrow" presStyleLbl="node1" presStyleIdx="1" presStyleCnt="4"/>
      <dgm:spPr/>
    </dgm:pt>
    <dgm:pt modelId="{8A8D9414-BAA0-43BF-8305-3BFD0BAAB894}" type="pres">
      <dgm:prSet presAssocID="{94ADEE3B-0D76-4853-8272-D6833D1A66F7}" presName="descendantArrow" presStyleCnt="0"/>
      <dgm:spPr/>
    </dgm:pt>
    <dgm:pt modelId="{4E46A0B2-0137-481C-B99D-1BBFDACCD29D}" type="pres">
      <dgm:prSet presAssocID="{C7620872-E2C0-4A09-A61F-5855B00DBD1E}" presName="childTextArrow" presStyleLbl="fgAccFollowNode1" presStyleIdx="1" presStyleCnt="5">
        <dgm:presLayoutVars>
          <dgm:bulletEnabled val="1"/>
        </dgm:presLayoutVars>
      </dgm:prSet>
      <dgm:spPr/>
    </dgm:pt>
    <dgm:pt modelId="{DA23EA50-8596-4F29-9962-6E8AC8A58053}" type="pres">
      <dgm:prSet presAssocID="{FF14F357-FCB5-4B1F-9904-BB221590CDA1}" presName="sp" presStyleCnt="0"/>
      <dgm:spPr/>
    </dgm:pt>
    <dgm:pt modelId="{508AA885-2348-4B31-BE5D-5734F9260E23}" type="pres">
      <dgm:prSet presAssocID="{037C031F-F381-4E69-87F1-699AAB6F2267}" presName="arrowAndChildren" presStyleCnt="0"/>
      <dgm:spPr/>
    </dgm:pt>
    <dgm:pt modelId="{62C53F32-57F7-4C63-A596-D5006510906B}" type="pres">
      <dgm:prSet presAssocID="{037C031F-F381-4E69-87F1-699AAB6F2267}" presName="parentTextArrow" presStyleLbl="node1" presStyleIdx="1" presStyleCnt="4"/>
      <dgm:spPr/>
    </dgm:pt>
    <dgm:pt modelId="{AFBA27A0-CC92-4683-8383-CB898D86E27D}" type="pres">
      <dgm:prSet presAssocID="{037C031F-F381-4E69-87F1-699AAB6F2267}" presName="arrow" presStyleLbl="node1" presStyleIdx="2" presStyleCnt="4"/>
      <dgm:spPr/>
    </dgm:pt>
    <dgm:pt modelId="{30D0F63F-E5E1-48E5-A93C-6A3066CE9757}" type="pres">
      <dgm:prSet presAssocID="{037C031F-F381-4E69-87F1-699AAB6F2267}" presName="descendantArrow" presStyleCnt="0"/>
      <dgm:spPr/>
    </dgm:pt>
    <dgm:pt modelId="{1540959E-A89B-4F46-8D0D-0CD0B0DE3990}" type="pres">
      <dgm:prSet presAssocID="{3E6C3EE3-55F3-4F60-B02D-77997DE232F8}" presName="childTextArrow" presStyleLbl="fgAccFollowNode1" presStyleIdx="2" presStyleCnt="5">
        <dgm:presLayoutVars>
          <dgm:bulletEnabled val="1"/>
        </dgm:presLayoutVars>
      </dgm:prSet>
      <dgm:spPr/>
    </dgm:pt>
    <dgm:pt modelId="{EC489B4B-6150-4841-907D-5E5FF603C423}" type="pres">
      <dgm:prSet presAssocID="{592FF74A-365B-4768-BBE3-386B9DFBE670}" presName="sp" presStyleCnt="0"/>
      <dgm:spPr/>
    </dgm:pt>
    <dgm:pt modelId="{9FCCD8E3-E56D-439A-9568-487D02C991ED}" type="pres">
      <dgm:prSet presAssocID="{C51F07A2-10B4-4401-B677-C7B1B80EFCFD}" presName="arrowAndChildren" presStyleCnt="0"/>
      <dgm:spPr/>
    </dgm:pt>
    <dgm:pt modelId="{C8117855-C259-4EBE-A525-A84C4D8B3064}" type="pres">
      <dgm:prSet presAssocID="{C51F07A2-10B4-4401-B677-C7B1B80EFCFD}" presName="parentTextArrow" presStyleLbl="node1" presStyleIdx="2" presStyleCnt="4"/>
      <dgm:spPr/>
    </dgm:pt>
    <dgm:pt modelId="{9E4B1F79-9072-4DE3-83FB-B600AA5DD434}" type="pres">
      <dgm:prSet presAssocID="{C51F07A2-10B4-4401-B677-C7B1B80EFCFD}" presName="arrow" presStyleLbl="node1" presStyleIdx="3" presStyleCnt="4"/>
      <dgm:spPr/>
    </dgm:pt>
    <dgm:pt modelId="{4BC8636C-3DC3-41FD-94C2-9FDE88B145EB}" type="pres">
      <dgm:prSet presAssocID="{C51F07A2-10B4-4401-B677-C7B1B80EFCFD}" presName="descendantArrow" presStyleCnt="0"/>
      <dgm:spPr/>
    </dgm:pt>
    <dgm:pt modelId="{9E0C10A1-F572-4428-8C09-BE8C095D6D40}" type="pres">
      <dgm:prSet presAssocID="{9C8A201D-6573-485C-A335-44A1374178CA}" presName="childTextArrow" presStyleLbl="fgAccFollowNode1" presStyleIdx="3" presStyleCnt="5">
        <dgm:presLayoutVars>
          <dgm:bulletEnabled val="1"/>
        </dgm:presLayoutVars>
      </dgm:prSet>
      <dgm:spPr/>
    </dgm:pt>
    <dgm:pt modelId="{3A5BC107-FDD5-4B03-B893-E6C6B78C4848}" type="pres">
      <dgm:prSet presAssocID="{1557075E-BF9F-4906-BF85-054D211107F5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5227F607-5478-48B1-816C-0AEB2FA2C3D4}" type="presOf" srcId="{9C8A201D-6573-485C-A335-44A1374178CA}" destId="{9E0C10A1-F572-4428-8C09-BE8C095D6D40}" srcOrd="0" destOrd="0" presId="urn:microsoft.com/office/officeart/2005/8/layout/process4"/>
    <dgm:cxn modelId="{9E754619-3401-411D-A2ED-CC3B43517938}" srcId="{177B40DF-0239-4A97-8E6A-2B4606B233FE}" destId="{037C031F-F381-4E69-87F1-699AAB6F2267}" srcOrd="1" destOrd="0" parTransId="{8C7A1DA5-3402-49CF-81E7-2ED5D9FE3C6F}" sibTransId="{FF14F357-FCB5-4B1F-9904-BB221590CDA1}"/>
    <dgm:cxn modelId="{0D2F642A-55EC-4727-9C6A-84C7A88537E7}" type="presOf" srcId="{0B5449EF-BCFA-453C-AD81-237EE1D73AFD}" destId="{65FDD88E-E2AE-4987-AF9C-B5364834B5F5}" srcOrd="1" destOrd="0" presId="urn:microsoft.com/office/officeart/2005/8/layout/process4"/>
    <dgm:cxn modelId="{2188CF44-2A96-454A-9522-88F5385058A4}" srcId="{037C031F-F381-4E69-87F1-699AAB6F2267}" destId="{3E6C3EE3-55F3-4F60-B02D-77997DE232F8}" srcOrd="0" destOrd="0" parTransId="{BCE1D69F-53A4-4667-AF50-41BCAAC75C43}" sibTransId="{4FC224C6-0AB4-4767-9343-F9BCBC13B3E8}"/>
    <dgm:cxn modelId="{B2476148-4A8D-4CE3-BBE2-712E787F5145}" type="presOf" srcId="{3E6C3EE3-55F3-4F60-B02D-77997DE232F8}" destId="{1540959E-A89B-4F46-8D0D-0CD0B0DE3990}" srcOrd="0" destOrd="0" presId="urn:microsoft.com/office/officeart/2005/8/layout/process4"/>
    <dgm:cxn modelId="{F1397A4C-38A1-451C-A2AF-295200AA789B}" srcId="{177B40DF-0239-4A97-8E6A-2B4606B233FE}" destId="{C51F07A2-10B4-4401-B677-C7B1B80EFCFD}" srcOrd="0" destOrd="0" parTransId="{0540CD02-1D2F-4FD7-BD1B-208E6E657498}" sibTransId="{592FF74A-365B-4768-BBE3-386B9DFBE670}"/>
    <dgm:cxn modelId="{2449668C-9AA3-47E8-BF3E-52BCF31E86D0}" type="presOf" srcId="{177B40DF-0239-4A97-8E6A-2B4606B233FE}" destId="{D5647A42-9940-4F3A-B781-0B8DDC6103D2}" srcOrd="0" destOrd="0" presId="urn:microsoft.com/office/officeart/2005/8/layout/process4"/>
    <dgm:cxn modelId="{75F01192-498E-4859-BF98-5A0535D0EA15}" type="presOf" srcId="{C51F07A2-10B4-4401-B677-C7B1B80EFCFD}" destId="{C8117855-C259-4EBE-A525-A84C4D8B3064}" srcOrd="0" destOrd="0" presId="urn:microsoft.com/office/officeart/2005/8/layout/process4"/>
    <dgm:cxn modelId="{67894DA8-AE36-40C6-B1B7-2F0A67E70422}" type="presOf" srcId="{94ADEE3B-0D76-4853-8272-D6833D1A66F7}" destId="{008FAAB3-1509-4720-815E-212944228CAF}" srcOrd="1" destOrd="0" presId="urn:microsoft.com/office/officeart/2005/8/layout/process4"/>
    <dgm:cxn modelId="{FDA126AA-39FD-4DE5-AD35-BC82D56A71F0}" type="presOf" srcId="{037C031F-F381-4E69-87F1-699AAB6F2267}" destId="{62C53F32-57F7-4C63-A596-D5006510906B}" srcOrd="0" destOrd="0" presId="urn:microsoft.com/office/officeart/2005/8/layout/process4"/>
    <dgm:cxn modelId="{E2A60DBA-38BD-4BDF-88EF-B9284D028948}" srcId="{0B5449EF-BCFA-453C-AD81-237EE1D73AFD}" destId="{0427F6DA-2FCF-4E3A-A4CF-F19D64E7F869}" srcOrd="0" destOrd="0" parTransId="{AFB3B563-1A81-4191-B5C3-E560A6B4EBFB}" sibTransId="{D31F8275-5EFB-4864-804D-840D61F34F28}"/>
    <dgm:cxn modelId="{F6DEFCBA-1882-4FEA-811C-B22B64A6AABB}" srcId="{177B40DF-0239-4A97-8E6A-2B4606B233FE}" destId="{0B5449EF-BCFA-453C-AD81-237EE1D73AFD}" srcOrd="3" destOrd="0" parTransId="{DE9E0D21-6ACC-470C-AD47-C03B338B40DC}" sibTransId="{FFF91D58-2AAB-4576-806B-75E2968349F0}"/>
    <dgm:cxn modelId="{2C5770BD-E66B-428F-9A24-86EDA28046C0}" srcId="{C51F07A2-10B4-4401-B677-C7B1B80EFCFD}" destId="{9C8A201D-6573-485C-A335-44A1374178CA}" srcOrd="0" destOrd="0" parTransId="{B310D8FA-A392-4688-9957-CCEC9D1B7362}" sibTransId="{19F38962-3504-455A-96CF-72951D737BD7}"/>
    <dgm:cxn modelId="{C0F108BF-2CC2-4233-A94A-5C00355A18D6}" type="presOf" srcId="{0427F6DA-2FCF-4E3A-A4CF-F19D64E7F869}" destId="{0C795153-F4C2-4B2C-92B0-234277C858B1}" srcOrd="0" destOrd="0" presId="urn:microsoft.com/office/officeart/2005/8/layout/process4"/>
    <dgm:cxn modelId="{E79D8EC1-FF9C-4E60-BFF5-2A321CEF393B}" type="presOf" srcId="{C51F07A2-10B4-4401-B677-C7B1B80EFCFD}" destId="{9E4B1F79-9072-4DE3-83FB-B600AA5DD434}" srcOrd="1" destOrd="0" presId="urn:microsoft.com/office/officeart/2005/8/layout/process4"/>
    <dgm:cxn modelId="{AD3B46D3-EC80-4D38-A8D2-1D03B49705A6}" type="presOf" srcId="{94ADEE3B-0D76-4853-8272-D6833D1A66F7}" destId="{822AAFDF-D196-402F-842B-BED15D7BFA03}" srcOrd="0" destOrd="0" presId="urn:microsoft.com/office/officeart/2005/8/layout/process4"/>
    <dgm:cxn modelId="{90D433D6-8D9F-4665-A76A-DDB63A9D2BE6}" type="presOf" srcId="{0B5449EF-BCFA-453C-AD81-237EE1D73AFD}" destId="{FB4CF446-E681-4F74-A251-E26157D31FEB}" srcOrd="0" destOrd="0" presId="urn:microsoft.com/office/officeart/2005/8/layout/process4"/>
    <dgm:cxn modelId="{BDBE91D6-17D9-4349-B24A-A8276556E6BB}" srcId="{177B40DF-0239-4A97-8E6A-2B4606B233FE}" destId="{94ADEE3B-0D76-4853-8272-D6833D1A66F7}" srcOrd="2" destOrd="0" parTransId="{7FD5DF1E-AD58-4EB4-AEA5-D6875BC9CF1E}" sibTransId="{2BC4CBC9-F710-44C1-B28D-C0EFCA17B931}"/>
    <dgm:cxn modelId="{0367F8DB-DB64-41DD-A8F9-0D4C5E1D6BF9}" srcId="{C51F07A2-10B4-4401-B677-C7B1B80EFCFD}" destId="{1557075E-BF9F-4906-BF85-054D211107F5}" srcOrd="1" destOrd="0" parTransId="{E03D823E-17A5-4698-AF5C-ADE428B3742A}" sibTransId="{71BA522F-F7DA-477C-82C8-B362A74B4943}"/>
    <dgm:cxn modelId="{804898DE-5A4E-4817-89DD-13229F7FDB4F}" type="presOf" srcId="{C7620872-E2C0-4A09-A61F-5855B00DBD1E}" destId="{4E46A0B2-0137-481C-B99D-1BBFDACCD29D}" srcOrd="0" destOrd="0" presId="urn:microsoft.com/office/officeart/2005/8/layout/process4"/>
    <dgm:cxn modelId="{B00347E8-38A8-418C-8EAE-B09987953DFE}" type="presOf" srcId="{1557075E-BF9F-4906-BF85-054D211107F5}" destId="{3A5BC107-FDD5-4B03-B893-E6C6B78C4848}" srcOrd="0" destOrd="0" presId="urn:microsoft.com/office/officeart/2005/8/layout/process4"/>
    <dgm:cxn modelId="{26F132EB-E08A-4112-84DB-43D90B4EED75}" type="presOf" srcId="{037C031F-F381-4E69-87F1-699AAB6F2267}" destId="{AFBA27A0-CC92-4683-8383-CB898D86E27D}" srcOrd="1" destOrd="0" presId="urn:microsoft.com/office/officeart/2005/8/layout/process4"/>
    <dgm:cxn modelId="{68356EEF-B90B-4785-88E0-5B0AAEDF170F}" srcId="{94ADEE3B-0D76-4853-8272-D6833D1A66F7}" destId="{C7620872-E2C0-4A09-A61F-5855B00DBD1E}" srcOrd="0" destOrd="0" parTransId="{F3953D45-84D7-4FB2-B849-953F417D50E3}" sibTransId="{76692AF6-85D4-4E2D-836E-88D19B147521}"/>
    <dgm:cxn modelId="{F82B1133-4F04-4EE6-A719-032301D0CE3D}" type="presParOf" srcId="{D5647A42-9940-4F3A-B781-0B8DDC6103D2}" destId="{18BB5E57-7FEE-45E0-98BF-0BB6D7A75A9B}" srcOrd="0" destOrd="0" presId="urn:microsoft.com/office/officeart/2005/8/layout/process4"/>
    <dgm:cxn modelId="{5A0E1423-B29B-458B-83B6-32EF1D3D1F0C}" type="presParOf" srcId="{18BB5E57-7FEE-45E0-98BF-0BB6D7A75A9B}" destId="{FB4CF446-E681-4F74-A251-E26157D31FEB}" srcOrd="0" destOrd="0" presId="urn:microsoft.com/office/officeart/2005/8/layout/process4"/>
    <dgm:cxn modelId="{3B7F0991-A20C-4E7D-8DEC-CC0D9F237F40}" type="presParOf" srcId="{18BB5E57-7FEE-45E0-98BF-0BB6D7A75A9B}" destId="{65FDD88E-E2AE-4987-AF9C-B5364834B5F5}" srcOrd="1" destOrd="0" presId="urn:microsoft.com/office/officeart/2005/8/layout/process4"/>
    <dgm:cxn modelId="{11465DC4-7FFE-492B-92E4-627AA5460D3D}" type="presParOf" srcId="{18BB5E57-7FEE-45E0-98BF-0BB6D7A75A9B}" destId="{C473DF41-0ABA-47C5-9CF1-25ACBDCA128B}" srcOrd="2" destOrd="0" presId="urn:microsoft.com/office/officeart/2005/8/layout/process4"/>
    <dgm:cxn modelId="{10061F33-E382-48DD-82A1-B4EACA736A06}" type="presParOf" srcId="{C473DF41-0ABA-47C5-9CF1-25ACBDCA128B}" destId="{0C795153-F4C2-4B2C-92B0-234277C858B1}" srcOrd="0" destOrd="0" presId="urn:microsoft.com/office/officeart/2005/8/layout/process4"/>
    <dgm:cxn modelId="{34A0A6FA-A6A2-43B7-9E0B-89C475B08D47}" type="presParOf" srcId="{D5647A42-9940-4F3A-B781-0B8DDC6103D2}" destId="{E01BC09F-D8A3-4688-9E37-8A0C868AFF3F}" srcOrd="1" destOrd="0" presId="urn:microsoft.com/office/officeart/2005/8/layout/process4"/>
    <dgm:cxn modelId="{04FB113A-7509-4313-A4EC-BA0DB7AF4E71}" type="presParOf" srcId="{D5647A42-9940-4F3A-B781-0B8DDC6103D2}" destId="{DD620250-3C57-430A-8A31-ABFEA2383567}" srcOrd="2" destOrd="0" presId="urn:microsoft.com/office/officeart/2005/8/layout/process4"/>
    <dgm:cxn modelId="{E288846A-A902-4BD0-A53E-3BA3A603B9F9}" type="presParOf" srcId="{DD620250-3C57-430A-8A31-ABFEA2383567}" destId="{822AAFDF-D196-402F-842B-BED15D7BFA03}" srcOrd="0" destOrd="0" presId="urn:microsoft.com/office/officeart/2005/8/layout/process4"/>
    <dgm:cxn modelId="{C3970F0F-D9D1-4876-9DCC-4764FB217E39}" type="presParOf" srcId="{DD620250-3C57-430A-8A31-ABFEA2383567}" destId="{008FAAB3-1509-4720-815E-212944228CAF}" srcOrd="1" destOrd="0" presId="urn:microsoft.com/office/officeart/2005/8/layout/process4"/>
    <dgm:cxn modelId="{55A7220E-73B9-49D6-A560-15479D49B02F}" type="presParOf" srcId="{DD620250-3C57-430A-8A31-ABFEA2383567}" destId="{8A8D9414-BAA0-43BF-8305-3BFD0BAAB894}" srcOrd="2" destOrd="0" presId="urn:microsoft.com/office/officeart/2005/8/layout/process4"/>
    <dgm:cxn modelId="{C2B2D601-FF7B-4360-B56F-F3D2FEE9317B}" type="presParOf" srcId="{8A8D9414-BAA0-43BF-8305-3BFD0BAAB894}" destId="{4E46A0B2-0137-481C-B99D-1BBFDACCD29D}" srcOrd="0" destOrd="0" presId="urn:microsoft.com/office/officeart/2005/8/layout/process4"/>
    <dgm:cxn modelId="{857042C0-02F7-44B0-8A42-EF31BD460A9A}" type="presParOf" srcId="{D5647A42-9940-4F3A-B781-0B8DDC6103D2}" destId="{DA23EA50-8596-4F29-9962-6E8AC8A58053}" srcOrd="3" destOrd="0" presId="urn:microsoft.com/office/officeart/2005/8/layout/process4"/>
    <dgm:cxn modelId="{A40105AA-96D0-470D-9FAB-EE2236E68C67}" type="presParOf" srcId="{D5647A42-9940-4F3A-B781-0B8DDC6103D2}" destId="{508AA885-2348-4B31-BE5D-5734F9260E23}" srcOrd="4" destOrd="0" presId="urn:microsoft.com/office/officeart/2005/8/layout/process4"/>
    <dgm:cxn modelId="{874BDB0D-7239-44B3-941C-EC293BA7A5B4}" type="presParOf" srcId="{508AA885-2348-4B31-BE5D-5734F9260E23}" destId="{62C53F32-57F7-4C63-A596-D5006510906B}" srcOrd="0" destOrd="0" presId="urn:microsoft.com/office/officeart/2005/8/layout/process4"/>
    <dgm:cxn modelId="{34D6D17B-8974-47DD-A0DC-7590D17EE1D8}" type="presParOf" srcId="{508AA885-2348-4B31-BE5D-5734F9260E23}" destId="{AFBA27A0-CC92-4683-8383-CB898D86E27D}" srcOrd="1" destOrd="0" presId="urn:microsoft.com/office/officeart/2005/8/layout/process4"/>
    <dgm:cxn modelId="{C6202AA7-239F-4E55-8725-013EE2CA9207}" type="presParOf" srcId="{508AA885-2348-4B31-BE5D-5734F9260E23}" destId="{30D0F63F-E5E1-48E5-A93C-6A3066CE9757}" srcOrd="2" destOrd="0" presId="urn:microsoft.com/office/officeart/2005/8/layout/process4"/>
    <dgm:cxn modelId="{D47571CF-1180-4707-886A-E9E9AC4B6A60}" type="presParOf" srcId="{30D0F63F-E5E1-48E5-A93C-6A3066CE9757}" destId="{1540959E-A89B-4F46-8D0D-0CD0B0DE3990}" srcOrd="0" destOrd="0" presId="urn:microsoft.com/office/officeart/2005/8/layout/process4"/>
    <dgm:cxn modelId="{BCE06013-F783-467B-9D05-F07DE83CCC24}" type="presParOf" srcId="{D5647A42-9940-4F3A-B781-0B8DDC6103D2}" destId="{EC489B4B-6150-4841-907D-5E5FF603C423}" srcOrd="5" destOrd="0" presId="urn:microsoft.com/office/officeart/2005/8/layout/process4"/>
    <dgm:cxn modelId="{4E6DD6B3-BD6D-42F5-96C5-BC84A1E54630}" type="presParOf" srcId="{D5647A42-9940-4F3A-B781-0B8DDC6103D2}" destId="{9FCCD8E3-E56D-439A-9568-487D02C991ED}" srcOrd="6" destOrd="0" presId="urn:microsoft.com/office/officeart/2005/8/layout/process4"/>
    <dgm:cxn modelId="{5B448B33-C198-471F-A864-7F141D4737EE}" type="presParOf" srcId="{9FCCD8E3-E56D-439A-9568-487D02C991ED}" destId="{C8117855-C259-4EBE-A525-A84C4D8B3064}" srcOrd="0" destOrd="0" presId="urn:microsoft.com/office/officeart/2005/8/layout/process4"/>
    <dgm:cxn modelId="{51487BB2-3C9E-4334-8E8F-80162BBC617B}" type="presParOf" srcId="{9FCCD8E3-E56D-439A-9568-487D02C991ED}" destId="{9E4B1F79-9072-4DE3-83FB-B600AA5DD434}" srcOrd="1" destOrd="0" presId="urn:microsoft.com/office/officeart/2005/8/layout/process4"/>
    <dgm:cxn modelId="{1CAB26AF-15DF-45D4-8AEE-AB081EA53BE2}" type="presParOf" srcId="{9FCCD8E3-E56D-439A-9568-487D02C991ED}" destId="{4BC8636C-3DC3-41FD-94C2-9FDE88B145EB}" srcOrd="2" destOrd="0" presId="urn:microsoft.com/office/officeart/2005/8/layout/process4"/>
    <dgm:cxn modelId="{71C4D6F5-7BC6-4ACC-93EE-A7587F95A888}" type="presParOf" srcId="{4BC8636C-3DC3-41FD-94C2-9FDE88B145EB}" destId="{9E0C10A1-F572-4428-8C09-BE8C095D6D40}" srcOrd="0" destOrd="0" presId="urn:microsoft.com/office/officeart/2005/8/layout/process4"/>
    <dgm:cxn modelId="{72469EB2-33C3-4FE7-9754-CDB2A7771614}" type="presParOf" srcId="{4BC8636C-3DC3-41FD-94C2-9FDE88B145EB}" destId="{3A5BC107-FDD5-4B03-B893-E6C6B78C484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7B40DF-0239-4A97-8E6A-2B4606B233FE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51F07A2-10B4-4401-B677-C7B1B80EFCFD}">
      <dgm:prSet phldrT="[Text]" custT="1"/>
      <dgm:spPr/>
      <dgm:t>
        <a:bodyPr/>
        <a:lstStyle/>
        <a:p>
          <a:r>
            <a:rPr lang="en-US" sz="2800" dirty="0"/>
            <a:t>Pre-processing the image</a:t>
          </a:r>
        </a:p>
      </dgm:t>
    </dgm:pt>
    <dgm:pt modelId="{0540CD02-1D2F-4FD7-BD1B-208E6E657498}" type="parTrans" cxnId="{F1397A4C-38A1-451C-A2AF-295200AA789B}">
      <dgm:prSet/>
      <dgm:spPr/>
      <dgm:t>
        <a:bodyPr/>
        <a:lstStyle/>
        <a:p>
          <a:endParaRPr lang="en-US"/>
        </a:p>
      </dgm:t>
    </dgm:pt>
    <dgm:pt modelId="{592FF74A-365B-4768-BBE3-386B9DFBE670}" type="sibTrans" cxnId="{F1397A4C-38A1-451C-A2AF-295200AA789B}">
      <dgm:prSet/>
      <dgm:spPr/>
      <dgm:t>
        <a:bodyPr/>
        <a:lstStyle/>
        <a:p>
          <a:endParaRPr lang="en-US"/>
        </a:p>
      </dgm:t>
    </dgm:pt>
    <dgm:pt modelId="{9C8A201D-6573-485C-A335-44A1374178CA}">
      <dgm:prSet phldrT="[Text]"/>
      <dgm:spPr/>
      <dgm:t>
        <a:bodyPr/>
        <a:lstStyle/>
        <a:p>
          <a:r>
            <a:rPr lang="en-US" dirty="0"/>
            <a:t>1. Convert the image to grayscale</a:t>
          </a:r>
        </a:p>
      </dgm:t>
    </dgm:pt>
    <dgm:pt modelId="{B310D8FA-A392-4688-9957-CCEC9D1B7362}" type="parTrans" cxnId="{2C5770BD-E66B-428F-9A24-86EDA28046C0}">
      <dgm:prSet/>
      <dgm:spPr/>
      <dgm:t>
        <a:bodyPr/>
        <a:lstStyle/>
        <a:p>
          <a:endParaRPr lang="en-US"/>
        </a:p>
      </dgm:t>
    </dgm:pt>
    <dgm:pt modelId="{19F38962-3504-455A-96CF-72951D737BD7}" type="sibTrans" cxnId="{2C5770BD-E66B-428F-9A24-86EDA28046C0}">
      <dgm:prSet/>
      <dgm:spPr/>
      <dgm:t>
        <a:bodyPr/>
        <a:lstStyle/>
        <a:p>
          <a:endParaRPr lang="en-US"/>
        </a:p>
      </dgm:t>
    </dgm:pt>
    <dgm:pt modelId="{037C031F-F381-4E69-87F1-699AAB6F2267}">
      <dgm:prSet phldrT="[Text]" custT="1"/>
      <dgm:spPr/>
      <dgm:t>
        <a:bodyPr/>
        <a:lstStyle/>
        <a:p>
          <a:r>
            <a:rPr lang="en-US" sz="2800" dirty="0"/>
            <a:t>Calculate Gradient</a:t>
          </a:r>
        </a:p>
      </dgm:t>
    </dgm:pt>
    <dgm:pt modelId="{8C7A1DA5-3402-49CF-81E7-2ED5D9FE3C6F}" type="parTrans" cxnId="{9E754619-3401-411D-A2ED-CC3B43517938}">
      <dgm:prSet/>
      <dgm:spPr/>
      <dgm:t>
        <a:bodyPr/>
        <a:lstStyle/>
        <a:p>
          <a:endParaRPr lang="en-US"/>
        </a:p>
      </dgm:t>
    </dgm:pt>
    <dgm:pt modelId="{FF14F357-FCB5-4B1F-9904-BB221590CDA1}" type="sibTrans" cxnId="{9E754619-3401-411D-A2ED-CC3B43517938}">
      <dgm:prSet/>
      <dgm:spPr/>
      <dgm:t>
        <a:bodyPr/>
        <a:lstStyle/>
        <a:p>
          <a:endParaRPr lang="en-US"/>
        </a:p>
      </dgm:t>
    </dgm:pt>
    <dgm:pt modelId="{3E6C3EE3-55F3-4F60-B02D-77997DE232F8}">
      <dgm:prSet phldrT="[Text]"/>
      <dgm:spPr/>
      <dgm:t>
        <a:bodyPr/>
        <a:lstStyle/>
        <a:p>
          <a:r>
            <a:rPr lang="en-US" dirty="0"/>
            <a:t>Using the Sobel operator on axis X and Y</a:t>
          </a:r>
        </a:p>
      </dgm:t>
    </dgm:pt>
    <dgm:pt modelId="{BCE1D69F-53A4-4667-AF50-41BCAAC75C43}" type="parTrans" cxnId="{2188CF44-2A96-454A-9522-88F5385058A4}">
      <dgm:prSet/>
      <dgm:spPr/>
      <dgm:t>
        <a:bodyPr/>
        <a:lstStyle/>
        <a:p>
          <a:endParaRPr lang="en-US"/>
        </a:p>
      </dgm:t>
    </dgm:pt>
    <dgm:pt modelId="{4FC224C6-0AB4-4767-9343-F9BCBC13B3E8}" type="sibTrans" cxnId="{2188CF44-2A96-454A-9522-88F5385058A4}">
      <dgm:prSet/>
      <dgm:spPr/>
      <dgm:t>
        <a:bodyPr/>
        <a:lstStyle/>
        <a:p>
          <a:endParaRPr lang="en-US"/>
        </a:p>
      </dgm:t>
    </dgm:pt>
    <dgm:pt modelId="{1557075E-BF9F-4906-BF85-054D211107F5}">
      <dgm:prSet phldrT="[Text]"/>
      <dgm:spPr/>
      <dgm:t>
        <a:bodyPr/>
        <a:lstStyle/>
        <a:p>
          <a:r>
            <a:rPr lang="en-US" dirty="0"/>
            <a:t>2. Reduce noise in image</a:t>
          </a:r>
        </a:p>
      </dgm:t>
    </dgm:pt>
    <dgm:pt modelId="{E03D823E-17A5-4698-AF5C-ADE428B3742A}" type="parTrans" cxnId="{0367F8DB-DB64-41DD-A8F9-0D4C5E1D6BF9}">
      <dgm:prSet/>
      <dgm:spPr/>
      <dgm:t>
        <a:bodyPr/>
        <a:lstStyle/>
        <a:p>
          <a:endParaRPr lang="en-US"/>
        </a:p>
      </dgm:t>
    </dgm:pt>
    <dgm:pt modelId="{71BA522F-F7DA-477C-82C8-B362A74B4943}" type="sibTrans" cxnId="{0367F8DB-DB64-41DD-A8F9-0D4C5E1D6BF9}">
      <dgm:prSet/>
      <dgm:spPr/>
      <dgm:t>
        <a:bodyPr/>
        <a:lstStyle/>
        <a:p>
          <a:endParaRPr lang="en-US"/>
        </a:p>
      </dgm:t>
    </dgm:pt>
    <dgm:pt modelId="{8C0637AB-F08C-445D-AA51-6D9162EE5550}">
      <dgm:prSet phldrT="[Text]" custT="1"/>
      <dgm:spPr/>
      <dgm:t>
        <a:bodyPr/>
        <a:lstStyle/>
        <a:p>
          <a:r>
            <a:rPr lang="en-US" sz="2800" dirty="0"/>
            <a:t>Apply a Gaussian a</a:t>
          </a:r>
          <a:r>
            <a:rPr lang="en-US" sz="2800" b="0" dirty="0"/>
            <a:t>daptive threshold </a:t>
          </a:r>
          <a:endParaRPr lang="en-US" sz="2800" dirty="0"/>
        </a:p>
      </dgm:t>
    </dgm:pt>
    <dgm:pt modelId="{9043FE30-8170-4F20-AF22-22C31C121893}" type="parTrans" cxnId="{ABC7D388-7C3E-4824-ACD3-C56666722049}">
      <dgm:prSet/>
      <dgm:spPr/>
      <dgm:t>
        <a:bodyPr/>
        <a:lstStyle/>
        <a:p>
          <a:endParaRPr lang="en-US"/>
        </a:p>
      </dgm:t>
    </dgm:pt>
    <dgm:pt modelId="{4CA5BD9F-D1DA-4481-986B-4D22C0EFCC88}" type="sibTrans" cxnId="{ABC7D388-7C3E-4824-ACD3-C56666722049}">
      <dgm:prSet/>
      <dgm:spPr/>
      <dgm:t>
        <a:bodyPr/>
        <a:lstStyle/>
        <a:p>
          <a:endParaRPr lang="en-US"/>
        </a:p>
      </dgm:t>
    </dgm:pt>
    <dgm:pt modelId="{260ED915-0B84-4024-97CE-6862CFBE3DC6}">
      <dgm:prSet phldrT="[Text]" custT="1"/>
      <dgm:spPr/>
      <dgm:t>
        <a:bodyPr/>
        <a:lstStyle/>
        <a:p>
          <a:r>
            <a:rPr lang="en-US" sz="2800" dirty="0"/>
            <a:t>Extract object contours with outlined borders</a:t>
          </a:r>
        </a:p>
      </dgm:t>
    </dgm:pt>
    <dgm:pt modelId="{D7999664-5D3D-487D-B9A5-2AC4C2F50BBA}" type="parTrans" cxnId="{BC16AE26-2BD0-44EE-9745-28C825F3A300}">
      <dgm:prSet/>
      <dgm:spPr/>
      <dgm:t>
        <a:bodyPr/>
        <a:lstStyle/>
        <a:p>
          <a:endParaRPr lang="en-US"/>
        </a:p>
      </dgm:t>
    </dgm:pt>
    <dgm:pt modelId="{D85FA910-BFF2-4F22-B1AB-53322BD4DA70}" type="sibTrans" cxnId="{BC16AE26-2BD0-44EE-9745-28C825F3A300}">
      <dgm:prSet/>
      <dgm:spPr/>
      <dgm:t>
        <a:bodyPr/>
        <a:lstStyle/>
        <a:p>
          <a:endParaRPr lang="en-US"/>
        </a:p>
      </dgm:t>
    </dgm:pt>
    <dgm:pt modelId="{AC66E9B3-47E5-4711-B49F-DB72C4681512}">
      <dgm:prSet phldrT="[Text]" custT="1"/>
      <dgm:spPr/>
      <dgm:t>
        <a:bodyPr/>
        <a:lstStyle/>
        <a:p>
          <a:r>
            <a:rPr lang="en-US" sz="2800" b="0" dirty="0"/>
            <a:t>With the Gradient found before to get well defined features</a:t>
          </a:r>
          <a:endParaRPr lang="en-US" sz="2800" dirty="0"/>
        </a:p>
      </dgm:t>
    </dgm:pt>
    <dgm:pt modelId="{FB4F5656-B8DA-41B5-93BD-69F8E1106512}" type="parTrans" cxnId="{FFD5A4BD-6D96-4B46-A1C2-D784EB0E6059}">
      <dgm:prSet/>
      <dgm:spPr/>
      <dgm:t>
        <a:bodyPr/>
        <a:lstStyle/>
        <a:p>
          <a:endParaRPr lang="en-US"/>
        </a:p>
      </dgm:t>
    </dgm:pt>
    <dgm:pt modelId="{EC268118-5631-4890-AF00-97017EA43829}" type="sibTrans" cxnId="{FFD5A4BD-6D96-4B46-A1C2-D784EB0E6059}">
      <dgm:prSet/>
      <dgm:spPr/>
      <dgm:t>
        <a:bodyPr/>
        <a:lstStyle/>
        <a:p>
          <a:endParaRPr lang="en-US"/>
        </a:p>
      </dgm:t>
    </dgm:pt>
    <dgm:pt modelId="{24464BE6-136C-4BEF-B1B6-26CAC642A4DE}">
      <dgm:prSet phldrT="[Text]" custT="1"/>
      <dgm:spPr/>
      <dgm:t>
        <a:bodyPr/>
        <a:lstStyle/>
        <a:p>
          <a:r>
            <a:rPr lang="en-US" sz="2800" dirty="0"/>
            <a:t>Equalizing </a:t>
          </a:r>
          <a:r>
            <a:rPr lang="en-US" sz="2800" b="0" i="0" dirty="0"/>
            <a:t>the histogram of the image </a:t>
          </a:r>
          <a:endParaRPr lang="en-US" sz="2800" dirty="0"/>
        </a:p>
      </dgm:t>
    </dgm:pt>
    <dgm:pt modelId="{338D7555-18B8-4B70-903C-F1965FAC6533}" type="parTrans" cxnId="{3B6D0384-5C19-4091-A5A0-E5F8FC0E2676}">
      <dgm:prSet/>
      <dgm:spPr/>
      <dgm:t>
        <a:bodyPr/>
        <a:lstStyle/>
        <a:p>
          <a:endParaRPr lang="en-US"/>
        </a:p>
      </dgm:t>
    </dgm:pt>
    <dgm:pt modelId="{8A2CE60D-E5D1-489A-AFF9-A4E2CA8EE1C0}" type="sibTrans" cxnId="{3B6D0384-5C19-4091-A5A0-E5F8FC0E2676}">
      <dgm:prSet/>
      <dgm:spPr/>
      <dgm:t>
        <a:bodyPr/>
        <a:lstStyle/>
        <a:p>
          <a:endParaRPr lang="en-US"/>
        </a:p>
      </dgm:t>
    </dgm:pt>
    <dgm:pt modelId="{D5647A42-9940-4F3A-B781-0B8DDC6103D2}" type="pres">
      <dgm:prSet presAssocID="{177B40DF-0239-4A97-8E6A-2B4606B233FE}" presName="Name0" presStyleCnt="0">
        <dgm:presLayoutVars>
          <dgm:dir/>
          <dgm:animLvl val="lvl"/>
          <dgm:resizeHandles val="exact"/>
        </dgm:presLayoutVars>
      </dgm:prSet>
      <dgm:spPr/>
    </dgm:pt>
    <dgm:pt modelId="{20339E8D-B605-4B11-B417-38F260BBC311}" type="pres">
      <dgm:prSet presAssocID="{260ED915-0B84-4024-97CE-6862CFBE3DC6}" presName="boxAndChildren" presStyleCnt="0"/>
      <dgm:spPr/>
    </dgm:pt>
    <dgm:pt modelId="{C6085DAC-EE60-4267-A222-968E07E139D0}" type="pres">
      <dgm:prSet presAssocID="{260ED915-0B84-4024-97CE-6862CFBE3DC6}" presName="parentTextBox" presStyleLbl="node1" presStyleIdx="0" presStyleCnt="4"/>
      <dgm:spPr/>
    </dgm:pt>
    <dgm:pt modelId="{D4F49A20-CB6E-4B72-8996-04DE69432379}" type="pres">
      <dgm:prSet presAssocID="{260ED915-0B84-4024-97CE-6862CFBE3DC6}" presName="entireBox" presStyleLbl="node1" presStyleIdx="0" presStyleCnt="4"/>
      <dgm:spPr/>
    </dgm:pt>
    <dgm:pt modelId="{1800568A-CA96-47C3-9C63-FAB6755FB112}" type="pres">
      <dgm:prSet presAssocID="{260ED915-0B84-4024-97CE-6862CFBE3DC6}" presName="descendantBox" presStyleCnt="0"/>
      <dgm:spPr/>
    </dgm:pt>
    <dgm:pt modelId="{BA0EEC40-41E6-4EBC-ACDB-85EE8FF9C756}" type="pres">
      <dgm:prSet presAssocID="{24464BE6-136C-4BEF-B1B6-26CAC642A4DE}" presName="childTextBox" presStyleLbl="fgAccFollowNode1" presStyleIdx="0" presStyleCnt="5">
        <dgm:presLayoutVars>
          <dgm:bulletEnabled val="1"/>
        </dgm:presLayoutVars>
      </dgm:prSet>
      <dgm:spPr/>
    </dgm:pt>
    <dgm:pt modelId="{A2376456-B2B2-4FF2-83F4-831DE067DDA7}" type="pres">
      <dgm:prSet presAssocID="{4CA5BD9F-D1DA-4481-986B-4D22C0EFCC88}" presName="sp" presStyleCnt="0"/>
      <dgm:spPr/>
    </dgm:pt>
    <dgm:pt modelId="{7895D2A4-E2B9-4E8C-B128-863C5C7933C6}" type="pres">
      <dgm:prSet presAssocID="{8C0637AB-F08C-445D-AA51-6D9162EE5550}" presName="arrowAndChildren" presStyleCnt="0"/>
      <dgm:spPr/>
    </dgm:pt>
    <dgm:pt modelId="{1678A99A-E774-4BBA-A0AF-7C5D8FF0528F}" type="pres">
      <dgm:prSet presAssocID="{8C0637AB-F08C-445D-AA51-6D9162EE5550}" presName="parentTextArrow" presStyleLbl="node1" presStyleIdx="0" presStyleCnt="4"/>
      <dgm:spPr/>
    </dgm:pt>
    <dgm:pt modelId="{E22B18E8-FC78-409D-8399-140E7C49C322}" type="pres">
      <dgm:prSet presAssocID="{8C0637AB-F08C-445D-AA51-6D9162EE5550}" presName="arrow" presStyleLbl="node1" presStyleIdx="1" presStyleCnt="4"/>
      <dgm:spPr/>
    </dgm:pt>
    <dgm:pt modelId="{665C45A8-5189-4CA5-A8D4-68C0ADE13792}" type="pres">
      <dgm:prSet presAssocID="{8C0637AB-F08C-445D-AA51-6D9162EE5550}" presName="descendantArrow" presStyleCnt="0"/>
      <dgm:spPr/>
    </dgm:pt>
    <dgm:pt modelId="{84FB819A-4FFA-4068-A03B-44544049BD41}" type="pres">
      <dgm:prSet presAssocID="{AC66E9B3-47E5-4711-B49F-DB72C4681512}" presName="childTextArrow" presStyleLbl="fgAccFollowNode1" presStyleIdx="1" presStyleCnt="5">
        <dgm:presLayoutVars>
          <dgm:bulletEnabled val="1"/>
        </dgm:presLayoutVars>
      </dgm:prSet>
      <dgm:spPr/>
    </dgm:pt>
    <dgm:pt modelId="{DA23EA50-8596-4F29-9962-6E8AC8A58053}" type="pres">
      <dgm:prSet presAssocID="{FF14F357-FCB5-4B1F-9904-BB221590CDA1}" presName="sp" presStyleCnt="0"/>
      <dgm:spPr/>
    </dgm:pt>
    <dgm:pt modelId="{508AA885-2348-4B31-BE5D-5734F9260E23}" type="pres">
      <dgm:prSet presAssocID="{037C031F-F381-4E69-87F1-699AAB6F2267}" presName="arrowAndChildren" presStyleCnt="0"/>
      <dgm:spPr/>
    </dgm:pt>
    <dgm:pt modelId="{62C53F32-57F7-4C63-A596-D5006510906B}" type="pres">
      <dgm:prSet presAssocID="{037C031F-F381-4E69-87F1-699AAB6F2267}" presName="parentTextArrow" presStyleLbl="node1" presStyleIdx="1" presStyleCnt="4"/>
      <dgm:spPr/>
    </dgm:pt>
    <dgm:pt modelId="{AFBA27A0-CC92-4683-8383-CB898D86E27D}" type="pres">
      <dgm:prSet presAssocID="{037C031F-F381-4E69-87F1-699AAB6F2267}" presName="arrow" presStyleLbl="node1" presStyleIdx="2" presStyleCnt="4" custLinFactNeighborY="-2657"/>
      <dgm:spPr/>
    </dgm:pt>
    <dgm:pt modelId="{30D0F63F-E5E1-48E5-A93C-6A3066CE9757}" type="pres">
      <dgm:prSet presAssocID="{037C031F-F381-4E69-87F1-699AAB6F2267}" presName="descendantArrow" presStyleCnt="0"/>
      <dgm:spPr/>
    </dgm:pt>
    <dgm:pt modelId="{1540959E-A89B-4F46-8D0D-0CD0B0DE3990}" type="pres">
      <dgm:prSet presAssocID="{3E6C3EE3-55F3-4F60-B02D-77997DE232F8}" presName="childTextArrow" presStyleLbl="fgAccFollowNode1" presStyleIdx="2" presStyleCnt="5">
        <dgm:presLayoutVars>
          <dgm:bulletEnabled val="1"/>
        </dgm:presLayoutVars>
      </dgm:prSet>
      <dgm:spPr/>
    </dgm:pt>
    <dgm:pt modelId="{EC489B4B-6150-4841-907D-5E5FF603C423}" type="pres">
      <dgm:prSet presAssocID="{592FF74A-365B-4768-BBE3-386B9DFBE670}" presName="sp" presStyleCnt="0"/>
      <dgm:spPr/>
    </dgm:pt>
    <dgm:pt modelId="{9FCCD8E3-E56D-439A-9568-487D02C991ED}" type="pres">
      <dgm:prSet presAssocID="{C51F07A2-10B4-4401-B677-C7B1B80EFCFD}" presName="arrowAndChildren" presStyleCnt="0"/>
      <dgm:spPr/>
    </dgm:pt>
    <dgm:pt modelId="{C8117855-C259-4EBE-A525-A84C4D8B3064}" type="pres">
      <dgm:prSet presAssocID="{C51F07A2-10B4-4401-B677-C7B1B80EFCFD}" presName="parentTextArrow" presStyleLbl="node1" presStyleIdx="2" presStyleCnt="4"/>
      <dgm:spPr/>
    </dgm:pt>
    <dgm:pt modelId="{9E4B1F79-9072-4DE3-83FB-B600AA5DD434}" type="pres">
      <dgm:prSet presAssocID="{C51F07A2-10B4-4401-B677-C7B1B80EFCFD}" presName="arrow" presStyleLbl="node1" presStyleIdx="3" presStyleCnt="4"/>
      <dgm:spPr/>
    </dgm:pt>
    <dgm:pt modelId="{4BC8636C-3DC3-41FD-94C2-9FDE88B145EB}" type="pres">
      <dgm:prSet presAssocID="{C51F07A2-10B4-4401-B677-C7B1B80EFCFD}" presName="descendantArrow" presStyleCnt="0"/>
      <dgm:spPr/>
    </dgm:pt>
    <dgm:pt modelId="{9E0C10A1-F572-4428-8C09-BE8C095D6D40}" type="pres">
      <dgm:prSet presAssocID="{9C8A201D-6573-485C-A335-44A1374178CA}" presName="childTextArrow" presStyleLbl="fgAccFollowNode1" presStyleIdx="3" presStyleCnt="5">
        <dgm:presLayoutVars>
          <dgm:bulletEnabled val="1"/>
        </dgm:presLayoutVars>
      </dgm:prSet>
      <dgm:spPr/>
    </dgm:pt>
    <dgm:pt modelId="{3A5BC107-FDD5-4B03-B893-E6C6B78C4848}" type="pres">
      <dgm:prSet presAssocID="{1557075E-BF9F-4906-BF85-054D211107F5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E18C9807-C17A-42C6-A1D0-982FFEC848B1}" type="presOf" srcId="{8C0637AB-F08C-445D-AA51-6D9162EE5550}" destId="{1678A99A-E774-4BBA-A0AF-7C5D8FF0528F}" srcOrd="0" destOrd="0" presId="urn:microsoft.com/office/officeart/2005/8/layout/process4"/>
    <dgm:cxn modelId="{5227F607-5478-48B1-816C-0AEB2FA2C3D4}" type="presOf" srcId="{9C8A201D-6573-485C-A335-44A1374178CA}" destId="{9E0C10A1-F572-4428-8C09-BE8C095D6D40}" srcOrd="0" destOrd="0" presId="urn:microsoft.com/office/officeart/2005/8/layout/process4"/>
    <dgm:cxn modelId="{9E754619-3401-411D-A2ED-CC3B43517938}" srcId="{177B40DF-0239-4A97-8E6A-2B4606B233FE}" destId="{037C031F-F381-4E69-87F1-699AAB6F2267}" srcOrd="1" destOrd="0" parTransId="{8C7A1DA5-3402-49CF-81E7-2ED5D9FE3C6F}" sibTransId="{FF14F357-FCB5-4B1F-9904-BB221590CDA1}"/>
    <dgm:cxn modelId="{BC16AE26-2BD0-44EE-9745-28C825F3A300}" srcId="{177B40DF-0239-4A97-8E6A-2B4606B233FE}" destId="{260ED915-0B84-4024-97CE-6862CFBE3DC6}" srcOrd="3" destOrd="0" parTransId="{D7999664-5D3D-487D-B9A5-2AC4C2F50BBA}" sibTransId="{D85FA910-BFF2-4F22-B1AB-53322BD4DA70}"/>
    <dgm:cxn modelId="{76E6AD39-6025-4F1E-9D59-55B5AF777ACB}" type="presOf" srcId="{8C0637AB-F08C-445D-AA51-6D9162EE5550}" destId="{E22B18E8-FC78-409D-8399-140E7C49C322}" srcOrd="1" destOrd="0" presId="urn:microsoft.com/office/officeart/2005/8/layout/process4"/>
    <dgm:cxn modelId="{2188CF44-2A96-454A-9522-88F5385058A4}" srcId="{037C031F-F381-4E69-87F1-699AAB6F2267}" destId="{3E6C3EE3-55F3-4F60-B02D-77997DE232F8}" srcOrd="0" destOrd="0" parTransId="{BCE1D69F-53A4-4667-AF50-41BCAAC75C43}" sibTransId="{4FC224C6-0AB4-4767-9343-F9BCBC13B3E8}"/>
    <dgm:cxn modelId="{B2476148-4A8D-4CE3-BBE2-712E787F5145}" type="presOf" srcId="{3E6C3EE3-55F3-4F60-B02D-77997DE232F8}" destId="{1540959E-A89B-4F46-8D0D-0CD0B0DE3990}" srcOrd="0" destOrd="0" presId="urn:microsoft.com/office/officeart/2005/8/layout/process4"/>
    <dgm:cxn modelId="{F1397A4C-38A1-451C-A2AF-295200AA789B}" srcId="{177B40DF-0239-4A97-8E6A-2B4606B233FE}" destId="{C51F07A2-10B4-4401-B677-C7B1B80EFCFD}" srcOrd="0" destOrd="0" parTransId="{0540CD02-1D2F-4FD7-BD1B-208E6E657498}" sibTransId="{592FF74A-365B-4768-BBE3-386B9DFBE670}"/>
    <dgm:cxn modelId="{F3EEF26D-D412-4F92-8B84-6BCC3E880F5D}" type="presOf" srcId="{AC66E9B3-47E5-4711-B49F-DB72C4681512}" destId="{84FB819A-4FFA-4068-A03B-44544049BD41}" srcOrd="0" destOrd="0" presId="urn:microsoft.com/office/officeart/2005/8/layout/process4"/>
    <dgm:cxn modelId="{812F1580-ED6F-49F7-8527-5A107488080D}" type="presOf" srcId="{260ED915-0B84-4024-97CE-6862CFBE3DC6}" destId="{D4F49A20-CB6E-4B72-8996-04DE69432379}" srcOrd="1" destOrd="0" presId="urn:microsoft.com/office/officeart/2005/8/layout/process4"/>
    <dgm:cxn modelId="{CC63B183-54BD-404C-9A35-0A84C8589051}" type="presOf" srcId="{24464BE6-136C-4BEF-B1B6-26CAC642A4DE}" destId="{BA0EEC40-41E6-4EBC-ACDB-85EE8FF9C756}" srcOrd="0" destOrd="0" presId="urn:microsoft.com/office/officeart/2005/8/layout/process4"/>
    <dgm:cxn modelId="{3B6D0384-5C19-4091-A5A0-E5F8FC0E2676}" srcId="{260ED915-0B84-4024-97CE-6862CFBE3DC6}" destId="{24464BE6-136C-4BEF-B1B6-26CAC642A4DE}" srcOrd="0" destOrd="0" parTransId="{338D7555-18B8-4B70-903C-F1965FAC6533}" sibTransId="{8A2CE60D-E5D1-489A-AFF9-A4E2CA8EE1C0}"/>
    <dgm:cxn modelId="{ABC7D388-7C3E-4824-ACD3-C56666722049}" srcId="{177B40DF-0239-4A97-8E6A-2B4606B233FE}" destId="{8C0637AB-F08C-445D-AA51-6D9162EE5550}" srcOrd="2" destOrd="0" parTransId="{9043FE30-8170-4F20-AF22-22C31C121893}" sibTransId="{4CA5BD9F-D1DA-4481-986B-4D22C0EFCC88}"/>
    <dgm:cxn modelId="{2449668C-9AA3-47E8-BF3E-52BCF31E86D0}" type="presOf" srcId="{177B40DF-0239-4A97-8E6A-2B4606B233FE}" destId="{D5647A42-9940-4F3A-B781-0B8DDC6103D2}" srcOrd="0" destOrd="0" presId="urn:microsoft.com/office/officeart/2005/8/layout/process4"/>
    <dgm:cxn modelId="{75F01192-498E-4859-BF98-5A0535D0EA15}" type="presOf" srcId="{C51F07A2-10B4-4401-B677-C7B1B80EFCFD}" destId="{C8117855-C259-4EBE-A525-A84C4D8B3064}" srcOrd="0" destOrd="0" presId="urn:microsoft.com/office/officeart/2005/8/layout/process4"/>
    <dgm:cxn modelId="{FDA126AA-39FD-4DE5-AD35-BC82D56A71F0}" type="presOf" srcId="{037C031F-F381-4E69-87F1-699AAB6F2267}" destId="{62C53F32-57F7-4C63-A596-D5006510906B}" srcOrd="0" destOrd="0" presId="urn:microsoft.com/office/officeart/2005/8/layout/process4"/>
    <dgm:cxn modelId="{2C5770BD-E66B-428F-9A24-86EDA28046C0}" srcId="{C51F07A2-10B4-4401-B677-C7B1B80EFCFD}" destId="{9C8A201D-6573-485C-A335-44A1374178CA}" srcOrd="0" destOrd="0" parTransId="{B310D8FA-A392-4688-9957-CCEC9D1B7362}" sibTransId="{19F38962-3504-455A-96CF-72951D737BD7}"/>
    <dgm:cxn modelId="{FFD5A4BD-6D96-4B46-A1C2-D784EB0E6059}" srcId="{8C0637AB-F08C-445D-AA51-6D9162EE5550}" destId="{AC66E9B3-47E5-4711-B49F-DB72C4681512}" srcOrd="0" destOrd="0" parTransId="{FB4F5656-B8DA-41B5-93BD-69F8E1106512}" sibTransId="{EC268118-5631-4890-AF00-97017EA43829}"/>
    <dgm:cxn modelId="{E79D8EC1-FF9C-4E60-BFF5-2A321CEF393B}" type="presOf" srcId="{C51F07A2-10B4-4401-B677-C7B1B80EFCFD}" destId="{9E4B1F79-9072-4DE3-83FB-B600AA5DD434}" srcOrd="1" destOrd="0" presId="urn:microsoft.com/office/officeart/2005/8/layout/process4"/>
    <dgm:cxn modelId="{0367F8DB-DB64-41DD-A8F9-0D4C5E1D6BF9}" srcId="{C51F07A2-10B4-4401-B677-C7B1B80EFCFD}" destId="{1557075E-BF9F-4906-BF85-054D211107F5}" srcOrd="1" destOrd="0" parTransId="{E03D823E-17A5-4698-AF5C-ADE428B3742A}" sibTransId="{71BA522F-F7DA-477C-82C8-B362A74B4943}"/>
    <dgm:cxn modelId="{B00347E8-38A8-418C-8EAE-B09987953DFE}" type="presOf" srcId="{1557075E-BF9F-4906-BF85-054D211107F5}" destId="{3A5BC107-FDD5-4B03-B893-E6C6B78C4848}" srcOrd="0" destOrd="0" presId="urn:microsoft.com/office/officeart/2005/8/layout/process4"/>
    <dgm:cxn modelId="{26F132EB-E08A-4112-84DB-43D90B4EED75}" type="presOf" srcId="{037C031F-F381-4E69-87F1-699AAB6F2267}" destId="{AFBA27A0-CC92-4683-8383-CB898D86E27D}" srcOrd="1" destOrd="0" presId="urn:microsoft.com/office/officeart/2005/8/layout/process4"/>
    <dgm:cxn modelId="{444C90F0-C350-44AC-BA7F-E95D0A409983}" type="presOf" srcId="{260ED915-0B84-4024-97CE-6862CFBE3DC6}" destId="{C6085DAC-EE60-4267-A222-968E07E139D0}" srcOrd="0" destOrd="0" presId="urn:microsoft.com/office/officeart/2005/8/layout/process4"/>
    <dgm:cxn modelId="{6A7E39D0-F6F5-40DB-9287-716A6FD6233D}" type="presParOf" srcId="{D5647A42-9940-4F3A-B781-0B8DDC6103D2}" destId="{20339E8D-B605-4B11-B417-38F260BBC311}" srcOrd="0" destOrd="0" presId="urn:microsoft.com/office/officeart/2005/8/layout/process4"/>
    <dgm:cxn modelId="{B8410FCF-7217-4A8A-AA7C-53BD034ABBBC}" type="presParOf" srcId="{20339E8D-B605-4B11-B417-38F260BBC311}" destId="{C6085DAC-EE60-4267-A222-968E07E139D0}" srcOrd="0" destOrd="0" presId="urn:microsoft.com/office/officeart/2005/8/layout/process4"/>
    <dgm:cxn modelId="{BD5DAC48-331F-436C-A88F-10109C02B2E2}" type="presParOf" srcId="{20339E8D-B605-4B11-B417-38F260BBC311}" destId="{D4F49A20-CB6E-4B72-8996-04DE69432379}" srcOrd="1" destOrd="0" presId="urn:microsoft.com/office/officeart/2005/8/layout/process4"/>
    <dgm:cxn modelId="{DE6B1AEB-A50D-440A-898A-C4D6D24F26D9}" type="presParOf" srcId="{20339E8D-B605-4B11-B417-38F260BBC311}" destId="{1800568A-CA96-47C3-9C63-FAB6755FB112}" srcOrd="2" destOrd="0" presId="urn:microsoft.com/office/officeart/2005/8/layout/process4"/>
    <dgm:cxn modelId="{2FBCA01F-DEB6-48E4-A77C-0F2C044371C8}" type="presParOf" srcId="{1800568A-CA96-47C3-9C63-FAB6755FB112}" destId="{BA0EEC40-41E6-4EBC-ACDB-85EE8FF9C756}" srcOrd="0" destOrd="0" presId="urn:microsoft.com/office/officeart/2005/8/layout/process4"/>
    <dgm:cxn modelId="{9B75B863-9524-472F-9DA2-7D74D93FD227}" type="presParOf" srcId="{D5647A42-9940-4F3A-B781-0B8DDC6103D2}" destId="{A2376456-B2B2-4FF2-83F4-831DE067DDA7}" srcOrd="1" destOrd="0" presId="urn:microsoft.com/office/officeart/2005/8/layout/process4"/>
    <dgm:cxn modelId="{FAD167E4-CCF4-46EE-9C77-328A015784F0}" type="presParOf" srcId="{D5647A42-9940-4F3A-B781-0B8DDC6103D2}" destId="{7895D2A4-E2B9-4E8C-B128-863C5C7933C6}" srcOrd="2" destOrd="0" presId="urn:microsoft.com/office/officeart/2005/8/layout/process4"/>
    <dgm:cxn modelId="{84A7CF52-C488-4F1C-8128-94100E251104}" type="presParOf" srcId="{7895D2A4-E2B9-4E8C-B128-863C5C7933C6}" destId="{1678A99A-E774-4BBA-A0AF-7C5D8FF0528F}" srcOrd="0" destOrd="0" presId="urn:microsoft.com/office/officeart/2005/8/layout/process4"/>
    <dgm:cxn modelId="{B7C93F1E-A1CD-432C-9746-FC8E36084FC7}" type="presParOf" srcId="{7895D2A4-E2B9-4E8C-B128-863C5C7933C6}" destId="{E22B18E8-FC78-409D-8399-140E7C49C322}" srcOrd="1" destOrd="0" presId="urn:microsoft.com/office/officeart/2005/8/layout/process4"/>
    <dgm:cxn modelId="{E93038B3-FA27-45AE-9C68-14968BEB0482}" type="presParOf" srcId="{7895D2A4-E2B9-4E8C-B128-863C5C7933C6}" destId="{665C45A8-5189-4CA5-A8D4-68C0ADE13792}" srcOrd="2" destOrd="0" presId="urn:microsoft.com/office/officeart/2005/8/layout/process4"/>
    <dgm:cxn modelId="{CB92E420-4079-4645-AB1F-8A591A6A4BBF}" type="presParOf" srcId="{665C45A8-5189-4CA5-A8D4-68C0ADE13792}" destId="{84FB819A-4FFA-4068-A03B-44544049BD41}" srcOrd="0" destOrd="0" presId="urn:microsoft.com/office/officeart/2005/8/layout/process4"/>
    <dgm:cxn modelId="{857042C0-02F7-44B0-8A42-EF31BD460A9A}" type="presParOf" srcId="{D5647A42-9940-4F3A-B781-0B8DDC6103D2}" destId="{DA23EA50-8596-4F29-9962-6E8AC8A58053}" srcOrd="3" destOrd="0" presId="urn:microsoft.com/office/officeart/2005/8/layout/process4"/>
    <dgm:cxn modelId="{A40105AA-96D0-470D-9FAB-EE2236E68C67}" type="presParOf" srcId="{D5647A42-9940-4F3A-B781-0B8DDC6103D2}" destId="{508AA885-2348-4B31-BE5D-5734F9260E23}" srcOrd="4" destOrd="0" presId="urn:microsoft.com/office/officeart/2005/8/layout/process4"/>
    <dgm:cxn modelId="{874BDB0D-7239-44B3-941C-EC293BA7A5B4}" type="presParOf" srcId="{508AA885-2348-4B31-BE5D-5734F9260E23}" destId="{62C53F32-57F7-4C63-A596-D5006510906B}" srcOrd="0" destOrd="0" presId="urn:microsoft.com/office/officeart/2005/8/layout/process4"/>
    <dgm:cxn modelId="{34D6D17B-8974-47DD-A0DC-7590D17EE1D8}" type="presParOf" srcId="{508AA885-2348-4B31-BE5D-5734F9260E23}" destId="{AFBA27A0-CC92-4683-8383-CB898D86E27D}" srcOrd="1" destOrd="0" presId="urn:microsoft.com/office/officeart/2005/8/layout/process4"/>
    <dgm:cxn modelId="{C6202AA7-239F-4E55-8725-013EE2CA9207}" type="presParOf" srcId="{508AA885-2348-4B31-BE5D-5734F9260E23}" destId="{30D0F63F-E5E1-48E5-A93C-6A3066CE9757}" srcOrd="2" destOrd="0" presId="urn:microsoft.com/office/officeart/2005/8/layout/process4"/>
    <dgm:cxn modelId="{D47571CF-1180-4707-886A-E9E9AC4B6A60}" type="presParOf" srcId="{30D0F63F-E5E1-48E5-A93C-6A3066CE9757}" destId="{1540959E-A89B-4F46-8D0D-0CD0B0DE3990}" srcOrd="0" destOrd="0" presId="urn:microsoft.com/office/officeart/2005/8/layout/process4"/>
    <dgm:cxn modelId="{BCE06013-F783-467B-9D05-F07DE83CCC24}" type="presParOf" srcId="{D5647A42-9940-4F3A-B781-0B8DDC6103D2}" destId="{EC489B4B-6150-4841-907D-5E5FF603C423}" srcOrd="5" destOrd="0" presId="urn:microsoft.com/office/officeart/2005/8/layout/process4"/>
    <dgm:cxn modelId="{4E6DD6B3-BD6D-42F5-96C5-BC84A1E54630}" type="presParOf" srcId="{D5647A42-9940-4F3A-B781-0B8DDC6103D2}" destId="{9FCCD8E3-E56D-439A-9568-487D02C991ED}" srcOrd="6" destOrd="0" presId="urn:microsoft.com/office/officeart/2005/8/layout/process4"/>
    <dgm:cxn modelId="{5B448B33-C198-471F-A864-7F141D4737EE}" type="presParOf" srcId="{9FCCD8E3-E56D-439A-9568-487D02C991ED}" destId="{C8117855-C259-4EBE-A525-A84C4D8B3064}" srcOrd="0" destOrd="0" presId="urn:microsoft.com/office/officeart/2005/8/layout/process4"/>
    <dgm:cxn modelId="{51487BB2-3C9E-4334-8E8F-80162BBC617B}" type="presParOf" srcId="{9FCCD8E3-E56D-439A-9568-487D02C991ED}" destId="{9E4B1F79-9072-4DE3-83FB-B600AA5DD434}" srcOrd="1" destOrd="0" presId="urn:microsoft.com/office/officeart/2005/8/layout/process4"/>
    <dgm:cxn modelId="{1CAB26AF-15DF-45D4-8AEE-AB081EA53BE2}" type="presParOf" srcId="{9FCCD8E3-E56D-439A-9568-487D02C991ED}" destId="{4BC8636C-3DC3-41FD-94C2-9FDE88B145EB}" srcOrd="2" destOrd="0" presId="urn:microsoft.com/office/officeart/2005/8/layout/process4"/>
    <dgm:cxn modelId="{71C4D6F5-7BC6-4ACC-93EE-A7587F95A888}" type="presParOf" srcId="{4BC8636C-3DC3-41FD-94C2-9FDE88B145EB}" destId="{9E0C10A1-F572-4428-8C09-BE8C095D6D40}" srcOrd="0" destOrd="0" presId="urn:microsoft.com/office/officeart/2005/8/layout/process4"/>
    <dgm:cxn modelId="{72469EB2-33C3-4FE7-9754-CDB2A7771614}" type="presParOf" srcId="{4BC8636C-3DC3-41FD-94C2-9FDE88B145EB}" destId="{3A5BC107-FDD5-4B03-B893-E6C6B78C484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DD88E-E2AE-4987-AF9C-B5364834B5F5}">
      <dsp:nvSpPr>
        <dsp:cNvPr id="0" name=""/>
        <dsp:cNvSpPr/>
      </dsp:nvSpPr>
      <dsp:spPr>
        <a:xfrm>
          <a:off x="0" y="4578944"/>
          <a:ext cx="10515600" cy="10017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Extract the alpha matte, foreground and background</a:t>
          </a:r>
        </a:p>
      </dsp:txBody>
      <dsp:txXfrm>
        <a:off x="0" y="4578944"/>
        <a:ext cx="10515600" cy="540950"/>
      </dsp:txXfrm>
    </dsp:sp>
    <dsp:sp modelId="{0C795153-F4C2-4B2C-92B0-234277C858B1}">
      <dsp:nvSpPr>
        <dsp:cNvPr id="0" name=""/>
        <dsp:cNvSpPr/>
      </dsp:nvSpPr>
      <dsp:spPr>
        <a:xfrm>
          <a:off x="0" y="5099859"/>
          <a:ext cx="10515600" cy="4608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Using Closed Form proposed in past studies</a:t>
          </a:r>
        </a:p>
      </dsp:txBody>
      <dsp:txXfrm>
        <a:off x="0" y="5099859"/>
        <a:ext cx="10515600" cy="460810"/>
      </dsp:txXfrm>
    </dsp:sp>
    <dsp:sp modelId="{008FAAB3-1509-4720-815E-212944228CAF}">
      <dsp:nvSpPr>
        <dsp:cNvPr id="0" name=""/>
        <dsp:cNvSpPr/>
      </dsp:nvSpPr>
      <dsp:spPr>
        <a:xfrm rot="10800000">
          <a:off x="0" y="3053262"/>
          <a:ext cx="10515600" cy="154070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Calculate the </a:t>
          </a:r>
          <a:r>
            <a:rPr lang="en-US" sz="2800" kern="1200" dirty="0" err="1"/>
            <a:t>trimap</a:t>
          </a:r>
          <a:endParaRPr lang="en-US" sz="2800" kern="1200" dirty="0"/>
        </a:p>
      </dsp:txBody>
      <dsp:txXfrm rot="-10800000">
        <a:off x="0" y="3053262"/>
        <a:ext cx="10515600" cy="540788"/>
      </dsp:txXfrm>
    </dsp:sp>
    <dsp:sp modelId="{4E46A0B2-0137-481C-B99D-1BBFDACCD29D}">
      <dsp:nvSpPr>
        <dsp:cNvPr id="0" name=""/>
        <dsp:cNvSpPr/>
      </dsp:nvSpPr>
      <dsp:spPr>
        <a:xfrm>
          <a:off x="0" y="3594050"/>
          <a:ext cx="10515600" cy="4606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Using the intersection of the 2 masks found before</a:t>
          </a:r>
        </a:p>
      </dsp:txBody>
      <dsp:txXfrm>
        <a:off x="0" y="3594050"/>
        <a:ext cx="10515600" cy="460671"/>
      </dsp:txXfrm>
    </dsp:sp>
    <dsp:sp modelId="{AFBA27A0-CC92-4683-8383-CB898D86E27D}">
      <dsp:nvSpPr>
        <dsp:cNvPr id="0" name=""/>
        <dsp:cNvSpPr/>
      </dsp:nvSpPr>
      <dsp:spPr>
        <a:xfrm rot="10800000">
          <a:off x="0" y="1527579"/>
          <a:ext cx="10515600" cy="154070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 a 2 masks of the image (strict and broad)</a:t>
          </a:r>
        </a:p>
      </dsp:txBody>
      <dsp:txXfrm rot="-10800000">
        <a:off x="0" y="1527579"/>
        <a:ext cx="10515600" cy="540788"/>
      </dsp:txXfrm>
    </dsp:sp>
    <dsp:sp modelId="{1540959E-A89B-4F46-8D0D-0CD0B0DE3990}">
      <dsp:nvSpPr>
        <dsp:cNvPr id="0" name=""/>
        <dsp:cNvSpPr/>
      </dsp:nvSpPr>
      <dsp:spPr>
        <a:xfrm>
          <a:off x="0" y="2068368"/>
          <a:ext cx="10515600" cy="4606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Using a custom threshold that separates by color intensity</a:t>
          </a:r>
        </a:p>
      </dsp:txBody>
      <dsp:txXfrm>
        <a:off x="0" y="2068368"/>
        <a:ext cx="10515600" cy="460671"/>
      </dsp:txXfrm>
    </dsp:sp>
    <dsp:sp modelId="{9E4B1F79-9072-4DE3-83FB-B600AA5DD434}">
      <dsp:nvSpPr>
        <dsp:cNvPr id="0" name=""/>
        <dsp:cNvSpPr/>
      </dsp:nvSpPr>
      <dsp:spPr>
        <a:xfrm rot="10800000">
          <a:off x="0" y="1897"/>
          <a:ext cx="10515600" cy="154070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Pre-processing the image</a:t>
          </a:r>
        </a:p>
      </dsp:txBody>
      <dsp:txXfrm rot="-10800000">
        <a:off x="0" y="1897"/>
        <a:ext cx="10515600" cy="540788"/>
      </dsp:txXfrm>
    </dsp:sp>
    <dsp:sp modelId="{9E0C10A1-F572-4428-8C09-BE8C095D6D40}">
      <dsp:nvSpPr>
        <dsp:cNvPr id="0" name=""/>
        <dsp:cNvSpPr/>
      </dsp:nvSpPr>
      <dsp:spPr>
        <a:xfrm>
          <a:off x="0" y="542686"/>
          <a:ext cx="5257799" cy="4606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Convert the image to grayscale</a:t>
          </a:r>
        </a:p>
      </dsp:txBody>
      <dsp:txXfrm>
        <a:off x="0" y="542686"/>
        <a:ext cx="5257799" cy="460671"/>
      </dsp:txXfrm>
    </dsp:sp>
    <dsp:sp modelId="{3A5BC107-FDD5-4B03-B893-E6C6B78C4848}">
      <dsp:nvSpPr>
        <dsp:cNvPr id="0" name=""/>
        <dsp:cNvSpPr/>
      </dsp:nvSpPr>
      <dsp:spPr>
        <a:xfrm>
          <a:off x="5257800" y="542686"/>
          <a:ext cx="5257799" cy="46067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Reduce noise in image</a:t>
          </a:r>
        </a:p>
      </dsp:txBody>
      <dsp:txXfrm>
        <a:off x="5257800" y="542686"/>
        <a:ext cx="5257799" cy="460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DD88E-E2AE-4987-AF9C-B5364834B5F5}">
      <dsp:nvSpPr>
        <dsp:cNvPr id="0" name=""/>
        <dsp:cNvSpPr/>
      </dsp:nvSpPr>
      <dsp:spPr>
        <a:xfrm>
          <a:off x="0" y="4455260"/>
          <a:ext cx="8885141" cy="9747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Extract the alpha matte, foreground and background</a:t>
          </a:r>
        </a:p>
      </dsp:txBody>
      <dsp:txXfrm>
        <a:off x="0" y="4455260"/>
        <a:ext cx="8885141" cy="526339"/>
      </dsp:txXfrm>
    </dsp:sp>
    <dsp:sp modelId="{0C795153-F4C2-4B2C-92B0-234277C858B1}">
      <dsp:nvSpPr>
        <dsp:cNvPr id="0" name=""/>
        <dsp:cNvSpPr/>
      </dsp:nvSpPr>
      <dsp:spPr>
        <a:xfrm>
          <a:off x="0" y="4962105"/>
          <a:ext cx="8885141" cy="4483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Using Closed Form proposed in past studies</a:t>
          </a:r>
        </a:p>
      </dsp:txBody>
      <dsp:txXfrm>
        <a:off x="0" y="4962105"/>
        <a:ext cx="8885141" cy="448362"/>
      </dsp:txXfrm>
    </dsp:sp>
    <dsp:sp modelId="{008FAAB3-1509-4720-815E-212944228CAF}">
      <dsp:nvSpPr>
        <dsp:cNvPr id="0" name=""/>
        <dsp:cNvSpPr/>
      </dsp:nvSpPr>
      <dsp:spPr>
        <a:xfrm rot="10800000">
          <a:off x="0" y="2970789"/>
          <a:ext cx="8885141" cy="149909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Calculate the </a:t>
          </a:r>
          <a:r>
            <a:rPr lang="en-US" sz="2800" kern="1200" dirty="0" err="1"/>
            <a:t>trimap</a:t>
          </a:r>
          <a:endParaRPr lang="en-US" sz="2800" kern="1200" dirty="0"/>
        </a:p>
      </dsp:txBody>
      <dsp:txXfrm rot="-10800000">
        <a:off x="0" y="2970789"/>
        <a:ext cx="8885141" cy="526181"/>
      </dsp:txXfrm>
    </dsp:sp>
    <dsp:sp modelId="{4E46A0B2-0137-481C-B99D-1BBFDACCD29D}">
      <dsp:nvSpPr>
        <dsp:cNvPr id="0" name=""/>
        <dsp:cNvSpPr/>
      </dsp:nvSpPr>
      <dsp:spPr>
        <a:xfrm>
          <a:off x="0" y="3496970"/>
          <a:ext cx="8885141" cy="44822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Using the intersection of the 2 masks found before</a:t>
          </a:r>
        </a:p>
      </dsp:txBody>
      <dsp:txXfrm>
        <a:off x="0" y="3496970"/>
        <a:ext cx="8885141" cy="448228"/>
      </dsp:txXfrm>
    </dsp:sp>
    <dsp:sp modelId="{AFBA27A0-CC92-4683-8383-CB898D86E27D}">
      <dsp:nvSpPr>
        <dsp:cNvPr id="0" name=""/>
        <dsp:cNvSpPr/>
      </dsp:nvSpPr>
      <dsp:spPr>
        <a:xfrm rot="10800000">
          <a:off x="0" y="1486317"/>
          <a:ext cx="8885141" cy="149909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 a 2 masks of the image (broad and strict)</a:t>
          </a:r>
        </a:p>
      </dsp:txBody>
      <dsp:txXfrm rot="-10800000">
        <a:off x="0" y="1486317"/>
        <a:ext cx="8885141" cy="526181"/>
      </dsp:txXfrm>
    </dsp:sp>
    <dsp:sp modelId="{1540959E-A89B-4F46-8D0D-0CD0B0DE3990}">
      <dsp:nvSpPr>
        <dsp:cNvPr id="0" name=""/>
        <dsp:cNvSpPr/>
      </dsp:nvSpPr>
      <dsp:spPr>
        <a:xfrm>
          <a:off x="0" y="2012499"/>
          <a:ext cx="8885141" cy="44822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Using a custom threshold that separates by color intensity</a:t>
          </a:r>
        </a:p>
      </dsp:txBody>
      <dsp:txXfrm>
        <a:off x="0" y="2012499"/>
        <a:ext cx="8885141" cy="448228"/>
      </dsp:txXfrm>
    </dsp:sp>
    <dsp:sp modelId="{9E4B1F79-9072-4DE3-83FB-B600AA5DD434}">
      <dsp:nvSpPr>
        <dsp:cNvPr id="0" name=""/>
        <dsp:cNvSpPr/>
      </dsp:nvSpPr>
      <dsp:spPr>
        <a:xfrm rot="10800000">
          <a:off x="0" y="1846"/>
          <a:ext cx="8885141" cy="1499091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Pre-processing the image</a:t>
          </a:r>
        </a:p>
      </dsp:txBody>
      <dsp:txXfrm rot="-10800000">
        <a:off x="0" y="1846"/>
        <a:ext cx="8885141" cy="526181"/>
      </dsp:txXfrm>
    </dsp:sp>
    <dsp:sp modelId="{9E0C10A1-F572-4428-8C09-BE8C095D6D40}">
      <dsp:nvSpPr>
        <dsp:cNvPr id="0" name=""/>
        <dsp:cNvSpPr/>
      </dsp:nvSpPr>
      <dsp:spPr>
        <a:xfrm>
          <a:off x="0" y="528027"/>
          <a:ext cx="4442570" cy="4482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 Convert the image to grayscale</a:t>
          </a:r>
        </a:p>
      </dsp:txBody>
      <dsp:txXfrm>
        <a:off x="0" y="528027"/>
        <a:ext cx="4442570" cy="448228"/>
      </dsp:txXfrm>
    </dsp:sp>
    <dsp:sp modelId="{3A5BC107-FDD5-4B03-B893-E6C6B78C4848}">
      <dsp:nvSpPr>
        <dsp:cNvPr id="0" name=""/>
        <dsp:cNvSpPr/>
      </dsp:nvSpPr>
      <dsp:spPr>
        <a:xfrm>
          <a:off x="4442570" y="528027"/>
          <a:ext cx="4442570" cy="448228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 Reduce noise in image</a:t>
          </a:r>
        </a:p>
      </dsp:txBody>
      <dsp:txXfrm>
        <a:off x="4442570" y="528027"/>
        <a:ext cx="4442570" cy="448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49A20-CB6E-4B72-8996-04DE69432379}">
      <dsp:nvSpPr>
        <dsp:cNvPr id="0" name=""/>
        <dsp:cNvSpPr/>
      </dsp:nvSpPr>
      <dsp:spPr>
        <a:xfrm>
          <a:off x="0" y="4578944"/>
          <a:ext cx="10967113" cy="10017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Extract object contours with outlined borders</a:t>
          </a:r>
        </a:p>
      </dsp:txBody>
      <dsp:txXfrm>
        <a:off x="0" y="4578944"/>
        <a:ext cx="10967113" cy="540950"/>
      </dsp:txXfrm>
    </dsp:sp>
    <dsp:sp modelId="{BA0EEC40-41E6-4EBC-ACDB-85EE8FF9C756}">
      <dsp:nvSpPr>
        <dsp:cNvPr id="0" name=""/>
        <dsp:cNvSpPr/>
      </dsp:nvSpPr>
      <dsp:spPr>
        <a:xfrm>
          <a:off x="0" y="5099859"/>
          <a:ext cx="10967113" cy="46081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Equalizing </a:t>
          </a:r>
          <a:r>
            <a:rPr lang="en-US" sz="2800" b="0" i="0" kern="1200" dirty="0"/>
            <a:t>the histogram of the image </a:t>
          </a:r>
          <a:endParaRPr lang="en-US" sz="2800" kern="1200" dirty="0"/>
        </a:p>
      </dsp:txBody>
      <dsp:txXfrm>
        <a:off x="0" y="5099859"/>
        <a:ext cx="10967113" cy="460810"/>
      </dsp:txXfrm>
    </dsp:sp>
    <dsp:sp modelId="{E22B18E8-FC78-409D-8399-140E7C49C322}">
      <dsp:nvSpPr>
        <dsp:cNvPr id="0" name=""/>
        <dsp:cNvSpPr/>
      </dsp:nvSpPr>
      <dsp:spPr>
        <a:xfrm rot="10800000">
          <a:off x="0" y="3053262"/>
          <a:ext cx="10967113" cy="1540708"/>
        </a:xfrm>
        <a:prstGeom prst="upArrowCallou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Apply a Gaussian a</a:t>
          </a:r>
          <a:r>
            <a:rPr lang="en-US" sz="2800" b="0" kern="1200" dirty="0"/>
            <a:t>daptive threshold </a:t>
          </a:r>
          <a:endParaRPr lang="en-US" sz="2800" kern="1200" dirty="0"/>
        </a:p>
      </dsp:txBody>
      <dsp:txXfrm rot="-10800000">
        <a:off x="0" y="3053262"/>
        <a:ext cx="10967113" cy="540788"/>
      </dsp:txXfrm>
    </dsp:sp>
    <dsp:sp modelId="{84FB819A-4FFA-4068-A03B-44544049BD41}">
      <dsp:nvSpPr>
        <dsp:cNvPr id="0" name=""/>
        <dsp:cNvSpPr/>
      </dsp:nvSpPr>
      <dsp:spPr>
        <a:xfrm>
          <a:off x="0" y="3594050"/>
          <a:ext cx="10967113" cy="460671"/>
        </a:xfrm>
        <a:prstGeom prst="rect">
          <a:avLst/>
        </a:prstGeom>
        <a:solidFill>
          <a:schemeClr val="accent4">
            <a:tint val="40000"/>
            <a:alpha val="90000"/>
            <a:hueOff val="2715481"/>
            <a:satOff val="-12811"/>
            <a:lumOff val="-46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715481"/>
              <a:satOff val="-12811"/>
              <a:lumOff val="-4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With the Gradient found before to get well defined features</a:t>
          </a:r>
          <a:endParaRPr lang="en-US" sz="2800" kern="1200" dirty="0"/>
        </a:p>
      </dsp:txBody>
      <dsp:txXfrm>
        <a:off x="0" y="3594050"/>
        <a:ext cx="10967113" cy="460671"/>
      </dsp:txXfrm>
    </dsp:sp>
    <dsp:sp modelId="{AFBA27A0-CC92-4683-8383-CB898D86E27D}">
      <dsp:nvSpPr>
        <dsp:cNvPr id="0" name=""/>
        <dsp:cNvSpPr/>
      </dsp:nvSpPr>
      <dsp:spPr>
        <a:xfrm rot="10800000">
          <a:off x="0" y="1486643"/>
          <a:ext cx="10967113" cy="1540708"/>
        </a:xfrm>
        <a:prstGeom prst="upArrowCallou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Calculate Gradient</a:t>
          </a:r>
        </a:p>
      </dsp:txBody>
      <dsp:txXfrm rot="-10800000">
        <a:off x="0" y="1486643"/>
        <a:ext cx="10967113" cy="540788"/>
      </dsp:txXfrm>
    </dsp:sp>
    <dsp:sp modelId="{1540959E-A89B-4F46-8D0D-0CD0B0DE3990}">
      <dsp:nvSpPr>
        <dsp:cNvPr id="0" name=""/>
        <dsp:cNvSpPr/>
      </dsp:nvSpPr>
      <dsp:spPr>
        <a:xfrm>
          <a:off x="0" y="2068368"/>
          <a:ext cx="10967113" cy="460671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Using the Sobel operator on axis X and Y</a:t>
          </a:r>
        </a:p>
      </dsp:txBody>
      <dsp:txXfrm>
        <a:off x="0" y="2068368"/>
        <a:ext cx="10967113" cy="460671"/>
      </dsp:txXfrm>
    </dsp:sp>
    <dsp:sp modelId="{9E4B1F79-9072-4DE3-83FB-B600AA5DD434}">
      <dsp:nvSpPr>
        <dsp:cNvPr id="0" name=""/>
        <dsp:cNvSpPr/>
      </dsp:nvSpPr>
      <dsp:spPr>
        <a:xfrm rot="10800000">
          <a:off x="0" y="1897"/>
          <a:ext cx="10967113" cy="1540708"/>
        </a:xfrm>
        <a:prstGeom prst="upArrowCallou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Pre-processing the image</a:t>
          </a:r>
        </a:p>
      </dsp:txBody>
      <dsp:txXfrm rot="-10800000">
        <a:off x="0" y="1897"/>
        <a:ext cx="10967113" cy="540788"/>
      </dsp:txXfrm>
    </dsp:sp>
    <dsp:sp modelId="{9E0C10A1-F572-4428-8C09-BE8C095D6D40}">
      <dsp:nvSpPr>
        <dsp:cNvPr id="0" name=""/>
        <dsp:cNvSpPr/>
      </dsp:nvSpPr>
      <dsp:spPr>
        <a:xfrm>
          <a:off x="0" y="542686"/>
          <a:ext cx="5483556" cy="460671"/>
        </a:xfrm>
        <a:prstGeom prst="rect">
          <a:avLst/>
        </a:prstGeom>
        <a:solidFill>
          <a:schemeClr val="accent4">
            <a:tint val="40000"/>
            <a:alpha val="90000"/>
            <a:hueOff val="8146444"/>
            <a:satOff val="-38434"/>
            <a:lumOff val="-138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8146444"/>
              <a:satOff val="-38434"/>
              <a:lumOff val="-13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Convert the image to grayscale</a:t>
          </a:r>
        </a:p>
      </dsp:txBody>
      <dsp:txXfrm>
        <a:off x="0" y="542686"/>
        <a:ext cx="5483556" cy="460671"/>
      </dsp:txXfrm>
    </dsp:sp>
    <dsp:sp modelId="{3A5BC107-FDD5-4B03-B893-E6C6B78C4848}">
      <dsp:nvSpPr>
        <dsp:cNvPr id="0" name=""/>
        <dsp:cNvSpPr/>
      </dsp:nvSpPr>
      <dsp:spPr>
        <a:xfrm>
          <a:off x="5483556" y="542686"/>
          <a:ext cx="5483556" cy="460671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Reduce noise in image</a:t>
          </a:r>
        </a:p>
      </dsp:txBody>
      <dsp:txXfrm>
        <a:off x="5483556" y="542686"/>
        <a:ext cx="5483556" cy="460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E29F-8D25-08E2-F9EB-90B33E4A7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9A608-15FE-2E5B-ECC3-52892CB4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54CD-7CBC-A5DC-B87E-520C2013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0B05-E25F-327A-556C-82020CE5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B600-4AFF-E343-9A40-141D242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320A-75AE-3895-F7B5-C8A5E387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DBC69-B770-5B80-9944-1CB68C2E8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D7D10-DA24-A46F-C7B6-51D23CB0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7D4B-02B3-D5C0-0021-C3FEB500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4DB3C-E3EC-C12B-16E7-C14D6611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CA36B-AA3F-2119-A471-A87A87DC7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F150E-B71F-48A6-D4C9-A7080053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83A12-87AA-293B-4CEF-0B096C4B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69B1-C4EA-8058-7BF4-44198938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6CDB7-D40D-FFDE-E753-BD5E1A90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8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536E-A1AA-F3EF-ED2A-E9A45240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A905-FF08-997C-B950-2FC25210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6FFF-D722-40A7-2B7B-EF34CAF5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8D459-200E-BBD3-700C-E37336C4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6E4A-78DD-E1F7-048E-E286CA06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A502-0818-FFF6-38F6-710904D9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BECBD-7B8C-FB2C-D05B-8C00201F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EE478-087F-6AE4-A15F-0AD8899F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C3F7-1E1D-DEE3-091C-23B76FAA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0FE82-A281-F32E-3C5D-65B60005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2B86-FD63-F847-D0E2-16F801BD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FC24-3538-60CA-8222-6561B5B1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413D-E9D0-648B-B588-8AD9F63C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957F9-6AB6-56B8-F095-AA94AF96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DB437-442C-0E1A-2885-A36C6370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25736-8660-F20E-9993-D704FE5E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9A04-70B5-62D8-3933-27D54BD4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DF31-D761-5CB2-7C3A-3642C06B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327EC-2402-6B6D-8E79-0384AC48E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DDC45-72D7-C0B5-BD7F-B1FA45CD8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DDAB5-27A9-FEC3-6104-A86DF385A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AF5FE-3AFB-D9A3-EACB-76033A67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864C9-E9C5-0465-E10A-7D12467D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FE9CC-0D66-CB62-E6A9-003FDFFA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0CB0-8A90-A5E9-0D1E-31F1C22D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36B87-6B7E-4F66-C3ED-49088722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D58ED-5985-A9EE-43EC-BCD0E931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C6DDD-6EE6-0D10-EED2-14547EF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5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EC119-9005-8379-D54C-58CAD72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E1FF6-2357-EAA2-BA56-C0C6A2EE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54422-837A-8169-725D-9EF42588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CACD-B8B1-8105-D5CD-73D133E8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AEF8-2562-3129-660B-F98DFE60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DF4DF-2C0A-C245-688C-13FFDE5F8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6009D-4F7D-2064-36D2-077DE746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6CA9-C263-30E4-851E-19362ECD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EE707-E914-96DF-22AE-22014497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3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FEC7-3A0A-71C8-9022-2B33F8E4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79587-6423-9265-F1E8-478AADC91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BEEAB-8C2F-1D6E-6599-E022152A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17730-323A-30A3-AB9D-BDA6840B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3B3AE-C5C5-6004-6FCA-EB36F3C5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C11FA-1624-807A-5D7B-37ABB0EE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9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1CB54-7545-C8E3-1027-6B64F158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012DA-F71A-EF8C-6F63-7BC192E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CBBF-4C83-6FAB-2DC8-80A13A657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F6C5-F478-4FAF-B88B-617EBED77F1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15B2-7DE9-8AAA-BA06-90CF02EBF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60AE9-4D2C-AC88-D7C4-D821A7E8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5.png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bstract light trails against black background">
            <a:extLst>
              <a:ext uri="{FF2B5EF4-FFF2-40B4-BE49-F238E27FC236}">
                <a16:creationId xmlns:a16="http://schemas.microsoft.com/office/drawing/2014/main" id="{B42424C0-F0C0-45EA-CEEB-762813449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94" b="77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5D8375-FFD6-FBA8-D599-17CD8A705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8481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 contours detection in motion-blurred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ECB80-665A-3D46-15B9-2E60BD0E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2735"/>
            <a:ext cx="9144000" cy="17637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by:</a:t>
            </a:r>
          </a:p>
          <a:p>
            <a:r>
              <a:rPr lang="en-US" dirty="0">
                <a:solidFill>
                  <a:srgbClr val="FFFFFF"/>
                </a:solidFill>
              </a:rPr>
              <a:t>Angela Remolina and </a:t>
            </a:r>
            <a:r>
              <a:rPr lang="en-US" dirty="0" err="1">
                <a:solidFill>
                  <a:srgbClr val="FFFFFF"/>
                </a:solidFill>
              </a:rPr>
              <a:t>Semjon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Tukmatsov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IACV project 2023-2024</a:t>
            </a:r>
          </a:p>
        </p:txBody>
      </p:sp>
    </p:spTree>
    <p:extLst>
      <p:ext uri="{BB962C8B-B14F-4D97-AF65-F5344CB8AC3E}">
        <p14:creationId xmlns:p14="http://schemas.microsoft.com/office/powerpoint/2010/main" val="825206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390C-8F88-8256-40FE-5E91E273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2FB68-BE35-3BD4-331F-8B3E4753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7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23D2E1-0C5D-4034-D93D-AD8652537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848234"/>
              </p:ext>
            </p:extLst>
          </p:nvPr>
        </p:nvGraphicFramePr>
        <p:xfrm>
          <a:off x="838200" y="594360"/>
          <a:ext cx="10515600" cy="5582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27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50CC5-164B-E46E-0FDD-1C9B0131B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hadow of a black object on a white surface&#10;&#10;Description automatically generated">
            <a:extLst>
              <a:ext uri="{FF2B5EF4-FFF2-40B4-BE49-F238E27FC236}">
                <a16:creationId xmlns:a16="http://schemas.microsoft.com/office/drawing/2014/main" id="{5B00476E-4711-CB17-FBF0-CFE6C1D92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2"/>
          <a:stretch/>
        </p:blipFill>
        <p:spPr>
          <a:xfrm>
            <a:off x="9049030" y="173048"/>
            <a:ext cx="1421838" cy="1339976"/>
          </a:xfrm>
          <a:prstGeom prst="rect">
            <a:avLst/>
          </a:prstGeom>
        </p:spPr>
      </p:pic>
      <p:pic>
        <p:nvPicPr>
          <p:cNvPr id="5" name="Picture 4" descr="A black and white photo of a white square&#10;&#10;Description automatically generated">
            <a:extLst>
              <a:ext uri="{FF2B5EF4-FFF2-40B4-BE49-F238E27FC236}">
                <a16:creationId xmlns:a16="http://schemas.microsoft.com/office/drawing/2014/main" id="{C72631B9-5F1C-EC6E-DC76-D7A6C7DCE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5"/>
          <a:stretch/>
        </p:blipFill>
        <p:spPr>
          <a:xfrm>
            <a:off x="9054600" y="1635601"/>
            <a:ext cx="1421838" cy="1384701"/>
          </a:xfrm>
          <a:prstGeom prst="rect">
            <a:avLst/>
          </a:prstGeom>
        </p:spPr>
      </p:pic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D0629F9E-3330-F221-6FDA-84ED38F6F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976405"/>
              </p:ext>
            </p:extLst>
          </p:nvPr>
        </p:nvGraphicFramePr>
        <p:xfrm>
          <a:off x="128515" y="300251"/>
          <a:ext cx="8885141" cy="543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 descr="A white sharp tip of a knife&#10;&#10;Description automatically generated">
            <a:extLst>
              <a:ext uri="{FF2B5EF4-FFF2-40B4-BE49-F238E27FC236}">
                <a16:creationId xmlns:a16="http://schemas.microsoft.com/office/drawing/2014/main" id="{EA5C4FC5-9634-EA7B-1028-0869927EF4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485" y="1630155"/>
            <a:ext cx="1386000" cy="1386000"/>
          </a:xfrm>
          <a:prstGeom prst="rect">
            <a:avLst/>
          </a:prstGeom>
        </p:spPr>
      </p:pic>
      <p:pic>
        <p:nvPicPr>
          <p:cNvPr id="15" name="Picture 14" descr="A white triangle on a black background&#10;&#10;Description automatically generated">
            <a:extLst>
              <a:ext uri="{FF2B5EF4-FFF2-40B4-BE49-F238E27FC236}">
                <a16:creationId xmlns:a16="http://schemas.microsoft.com/office/drawing/2014/main" id="{AC2F1E61-8F26-940F-C0E0-2A57D687E0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030" y="3234165"/>
            <a:ext cx="1386000" cy="1386000"/>
          </a:xfrm>
          <a:prstGeom prst="rect">
            <a:avLst/>
          </a:prstGeom>
        </p:spPr>
      </p:pic>
      <p:pic>
        <p:nvPicPr>
          <p:cNvPr id="17" name="Picture 16" descr="A close up of a person's eye&#10;&#10;Description automatically generated">
            <a:extLst>
              <a:ext uri="{FF2B5EF4-FFF2-40B4-BE49-F238E27FC236}">
                <a16:creationId xmlns:a16="http://schemas.microsoft.com/office/drawing/2014/main" id="{58A95FF5-87B5-F50D-CA19-4088E2A2D3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485" y="5472000"/>
            <a:ext cx="1386000" cy="1386000"/>
          </a:xfrm>
          <a:prstGeom prst="rect">
            <a:avLst/>
          </a:prstGeom>
        </p:spPr>
      </p:pic>
      <p:pic>
        <p:nvPicPr>
          <p:cNvPr id="19" name="Picture 18" descr="A close up of a blue eye&#10;&#10;Description automatically generated">
            <a:extLst>
              <a:ext uri="{FF2B5EF4-FFF2-40B4-BE49-F238E27FC236}">
                <a16:creationId xmlns:a16="http://schemas.microsoft.com/office/drawing/2014/main" id="{FFFD9D49-FD71-029C-D4AE-7EDE92EAB0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485" y="4086000"/>
            <a:ext cx="1386000" cy="1386000"/>
          </a:xfrm>
          <a:prstGeom prst="rect">
            <a:avLst/>
          </a:prstGeom>
        </p:spPr>
      </p:pic>
      <p:pic>
        <p:nvPicPr>
          <p:cNvPr id="21" name="Picture 20" descr="A light shining on a wall&#10;&#10;Description automatically generated">
            <a:extLst>
              <a:ext uri="{FF2B5EF4-FFF2-40B4-BE49-F238E27FC236}">
                <a16:creationId xmlns:a16="http://schemas.microsoft.com/office/drawing/2014/main" id="{DB8DEC0D-BD10-2A3F-E59F-46E98F4C11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030" y="5039060"/>
            <a:ext cx="1386000" cy="13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EBAB8-9F31-7EB4-3924-DBFB061BF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C0B1F5-CFD3-560C-160D-F4778B1A3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073657"/>
              </p:ext>
            </p:extLst>
          </p:nvPr>
        </p:nvGraphicFramePr>
        <p:xfrm>
          <a:off x="612443" y="539769"/>
          <a:ext cx="10967113" cy="5582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59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23F39D-E7B7-29F5-EA5E-1C210A43C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F6FDA2-32F6-A59E-4E9F-738E6CDE54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0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200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Object contours detection in motion-blurred image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Sofia Remolina Gutierrez</dc:creator>
  <cp:lastModifiedBy>Angela Sofia Remolina Gutierrez</cp:lastModifiedBy>
  <cp:revision>3</cp:revision>
  <dcterms:created xsi:type="dcterms:W3CDTF">2024-02-04T18:57:32Z</dcterms:created>
  <dcterms:modified xsi:type="dcterms:W3CDTF">2024-02-05T00:57:20Z</dcterms:modified>
</cp:coreProperties>
</file>