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D5C9-0075-41FB-8FF4-6BDCA97153F5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영어버전</a:t>
            </a:r>
            <a:r>
              <a:rPr lang="en-US" altLang="ko-KR" dirty="0" smtClean="0"/>
              <a:t>) -&gt; </a:t>
            </a:r>
          </a:p>
          <a:p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크레이그</a:t>
            </a:r>
            <a:r>
              <a:rPr lang="ko-KR" altLang="en-US" dirty="0" smtClean="0"/>
              <a:t> 라만</a:t>
            </a:r>
            <a:endParaRPr lang="en-US" altLang="ko-KR" dirty="0" smtClean="0"/>
          </a:p>
          <a:p>
            <a:r>
              <a:rPr lang="en-US" altLang="ko-KR" dirty="0" smtClean="0"/>
              <a:t> - Applying UML and Pattern(s) : </a:t>
            </a:r>
            <a:r>
              <a:rPr lang="ko-KR" altLang="en-US" dirty="0" smtClean="0"/>
              <a:t>개발 소스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b="1" dirty="0" smtClean="0"/>
              <a:t>요구사항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 </a:t>
            </a:r>
            <a:r>
              <a:rPr lang="ko-KR" altLang="en-US" sz="2000" b="1" u="sng" dirty="0" smtClean="0"/>
              <a:t>분석</a:t>
            </a:r>
            <a:r>
              <a:rPr lang="en-US" altLang="ko-KR" sz="2000" b="1" u="sng" dirty="0" smtClean="0"/>
              <a:t>(Analysis Model)</a:t>
            </a: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/>
              <a:t>설계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>
                <a:solidFill>
                  <a:srgbClr val="FF0000"/>
                </a:solidFill>
              </a:rPr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Requirement ~ Design : 40%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Development : 20% (coding…)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Test &amp; </a:t>
            </a:r>
            <a:r>
              <a:rPr lang="en-US" altLang="ko-KR" dirty="0" err="1" smtClean="0"/>
              <a:t>Depoy</a:t>
            </a:r>
            <a:r>
              <a:rPr lang="en-US" altLang="ko-KR" dirty="0" smtClean="0"/>
              <a:t> : 40%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 포인트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(Gang Of Four) : </a:t>
            </a:r>
            <a:r>
              <a:rPr lang="ko-KR" altLang="en-US" dirty="0" smtClean="0"/>
              <a:t>설계패턴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 First ??????? : </a:t>
            </a:r>
            <a:r>
              <a:rPr lang="ko-KR" altLang="en-US" dirty="0" smtClean="0"/>
              <a:t>개발 관련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Orelly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동물 표지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Clean ?????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Development Process</a:t>
            </a:r>
          </a:p>
          <a:p>
            <a:r>
              <a:rPr lang="en-US" altLang="ko-KR" dirty="0" smtClean="0"/>
              <a:t>(Software Development Life Cycle) : SDLC</a:t>
            </a:r>
          </a:p>
          <a:p>
            <a:r>
              <a:rPr lang="en-US" altLang="ko-KR" dirty="0" smtClean="0"/>
              <a:t>Agile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Scrume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2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&lt;/bean&gt;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   &lt;/bean&gt;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GitInterface</a:t>
            </a:r>
            <a:r>
              <a:rPr lang="en-US" altLang="ko-KR" dirty="0" smtClean="0"/>
              <a:t> AAA;</a:t>
            </a:r>
          </a:p>
          <a:p>
            <a:r>
              <a:rPr lang="en-US" altLang="ko-KR" dirty="0" smtClean="0"/>
              <a:t>   public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AAA = </a:t>
            </a:r>
            <a:r>
              <a:rPr lang="en-US" altLang="ko-KR" dirty="0" err="1" smtClean="0"/>
              <a:t>SpringContainer.getBean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en-US" altLang="ko-KR" dirty="0" err="1" smtClean="0"/>
              <a:t>listen_share_message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 =   AAA.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dularity and Dynamism - The tale of two s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616624" cy="42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개발과 관련 부분 가장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125"/>
            <a:ext cx="54292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35634" cy="58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4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51083" cy="35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75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96747" cy="25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5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6" y="692696"/>
            <a:ext cx="7516562" cy="37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2407" y="5661248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https://brunch.co.kr/@supims/2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직장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성실한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   * </a:t>
            </a:r>
            <a:r>
              <a:rPr lang="ko-KR" altLang="en-US" dirty="0" smtClean="0"/>
              <a:t>주어진 요구사항과 만들어진 설계도 대로 개발의 역할만 다하길 바라는</a:t>
            </a:r>
            <a:r>
              <a:rPr lang="en-US" altLang="ko-KR" dirty="0" smtClean="0"/>
              <a:t>…. (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창의적인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개발이라는 일의 의미가 세상을 </a:t>
            </a:r>
            <a:r>
              <a:rPr lang="ko-KR" altLang="en-US" dirty="0" err="1" smtClean="0"/>
              <a:t>바꿀수도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문제점들을 개선 할 수도 있다</a:t>
            </a:r>
            <a:r>
              <a:rPr lang="en-US" altLang="ko-KR" dirty="0" smtClean="0"/>
              <a:t>… ( </a:t>
            </a:r>
            <a:r>
              <a:rPr lang="ko-KR" altLang="en-US" dirty="0" smtClean="0"/>
              <a:t>내가 만든 코드가 무슨 역할을 하는가</a:t>
            </a:r>
            <a:r>
              <a:rPr lang="en-US" altLang="ko-KR" dirty="0" smtClean="0"/>
              <a:t>?)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5142"/>
            <a:ext cx="6959907" cy="26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7647" y="6465927"/>
            <a:ext cx="26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https://velog.io/@zetlos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1" y="476672"/>
            <a:ext cx="7615692" cy="47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29714" y="5733256"/>
            <a:ext cx="28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https://www.coursera.org/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5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/>
              <a:t>무슨 문제를 해결하고자 하는지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그 문제를 어떻게 해결했다고 할 수 있는지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무엇이 필요한가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평소에 학교 끝나고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집에오면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시쯤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학원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시작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저녁도 먹고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잠을 자고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시에 맞춰서 가려니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너무 피곤함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7</a:t>
            </a:r>
            <a:r>
              <a:rPr lang="ko-KR" altLang="en-US" dirty="0" smtClean="0">
                <a:sym typeface="Wingdings" pitchFamily="2" charset="2"/>
              </a:rPr>
              <a:t>시에 학원에 가는데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안 피곤하면 해결됨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자면서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저녁을 먹을 수 있는 방안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무엇이 필요한가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5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자일 Scrum(스크럼) 이해하기. 애자일 실천 방법 | by 민현기(Min, Hyun Gi) | DT Evangelist 기술  블로그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0466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24744"/>
            <a:ext cx="4266821" cy="30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9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github.com/kamranahmedse/developer-roadmap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77686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무슨 </a:t>
            </a:r>
            <a:r>
              <a:rPr lang="ko-KR" altLang="en-US" b="1" dirty="0"/>
              <a:t>문제를 해결하고자 하는지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  - </a:t>
            </a:r>
            <a:r>
              <a:rPr lang="ko-KR" altLang="en-US" b="1" dirty="0" err="1" smtClean="0"/>
              <a:t>트위터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인수 </a:t>
            </a:r>
            <a:r>
              <a:rPr lang="en-US" altLang="ko-KR" b="1" dirty="0" smtClean="0">
                <a:sym typeface="Wingdings" pitchFamily="2" charset="2"/>
              </a:rPr>
              <a:t> ???? - </a:t>
            </a:r>
            <a:r>
              <a:rPr lang="ko-KR" altLang="en-US" b="1" dirty="0" smtClean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한 사람의 소유가 되지 않는 </a:t>
            </a:r>
            <a:r>
              <a:rPr lang="ko-KR" altLang="en-US" b="1" dirty="0" err="1" smtClean="0">
                <a:sym typeface="Wingdings" pitchFamily="2" charset="2"/>
              </a:rPr>
              <a:t>트위터를</a:t>
            </a:r>
            <a:r>
              <a:rPr lang="ko-KR" altLang="en-US" b="1" dirty="0" smtClean="0">
                <a:sym typeface="Wingdings" pitchFamily="2" charset="2"/>
              </a:rPr>
              <a:t> 만들어 보는 것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남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녀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같이 보낼 시간이 줄어 </a:t>
            </a:r>
            <a:r>
              <a:rPr lang="ko-KR" altLang="en-US" b="1" dirty="0" err="1" smtClean="0">
                <a:sym typeface="Wingdings" pitchFamily="2" charset="2"/>
              </a:rPr>
              <a:t>듬</a:t>
            </a:r>
            <a:r>
              <a:rPr lang="en-US" altLang="ko-KR" b="1" dirty="0" smtClean="0">
                <a:sym typeface="Wingdings" pitchFamily="2" charset="2"/>
              </a:rPr>
              <a:t>. // </a:t>
            </a:r>
            <a:r>
              <a:rPr lang="ko-KR" altLang="en-US" b="1" dirty="0" smtClean="0">
                <a:sym typeface="Wingdings" pitchFamily="2" charset="2"/>
              </a:rPr>
              <a:t>커피숍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남자 회사에서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녀 집 근처 </a:t>
            </a:r>
            <a:r>
              <a:rPr lang="ko-KR" altLang="en-US" b="1" dirty="0" err="1" smtClean="0">
                <a:sym typeface="Wingdings" pitchFamily="2" charset="2"/>
              </a:rPr>
              <a:t>스타벅스</a:t>
            </a:r>
            <a:r>
              <a:rPr lang="ko-KR" altLang="en-US" b="1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미리 </a:t>
            </a:r>
            <a:r>
              <a:rPr lang="ko-KR" altLang="en-US" b="1" dirty="0" err="1" smtClean="0">
                <a:sym typeface="Wingdings" pitchFamily="2" charset="2"/>
              </a:rPr>
              <a:t>ㅇ예약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   </a:t>
            </a:r>
            <a:r>
              <a:rPr lang="ko-KR" altLang="en-US" b="1" dirty="0" smtClean="0">
                <a:sym typeface="Wingdings" pitchFamily="2" charset="2"/>
              </a:rPr>
              <a:t>메타버스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같은 공간이 있는 효과를 준다</a:t>
            </a:r>
            <a:r>
              <a:rPr lang="en-US" altLang="ko-KR" b="1" dirty="0" smtClean="0">
                <a:sym typeface="Wingdings" pitchFamily="2" charset="2"/>
              </a:rPr>
              <a:t>.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smtClean="0"/>
              <a:t>그 </a:t>
            </a:r>
            <a:r>
              <a:rPr lang="ko-KR" altLang="en-US" b="1" dirty="0"/>
              <a:t>문제를 어떻게 해결했다고 할 수 있는지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무엇이 </a:t>
            </a:r>
            <a:r>
              <a:rPr lang="ko-KR" altLang="en-US" b="1" dirty="0"/>
              <a:t>필요한가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 startAt="3"/>
            </a:pPr>
            <a:endParaRPr lang="en-US" altLang="ko-KR" b="1" dirty="0"/>
          </a:p>
          <a:p>
            <a:pPr marL="342900" indent="-342900">
              <a:buAutoNum type="arabicPeriod" startAt="3"/>
            </a:pPr>
            <a:endParaRPr lang="en-US" altLang="ko-KR" b="1" dirty="0" smtClean="0"/>
          </a:p>
          <a:p>
            <a:r>
              <a:rPr lang="ko-KR" altLang="en-US" b="1" dirty="0" smtClean="0"/>
              <a:t>학교에서 공지되는 뉴스를 </a:t>
            </a:r>
            <a:r>
              <a:rPr lang="en-US" altLang="ko-KR" b="1" dirty="0" smtClean="0"/>
              <a:t>Feed</a:t>
            </a:r>
            <a:r>
              <a:rPr lang="ko-KR" altLang="en-US" b="1" dirty="0" smtClean="0"/>
              <a:t>해 주는 </a:t>
            </a:r>
            <a:r>
              <a:rPr lang="en-US" altLang="ko-KR" b="1" dirty="0" smtClean="0"/>
              <a:t>APP </a:t>
            </a:r>
            <a:r>
              <a:rPr lang="ko-KR" altLang="en-US" b="1" dirty="0" smtClean="0"/>
              <a:t>만들어야 한다고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교수님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회사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어떻게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r>
              <a:rPr lang="en-US" altLang="ko-KR" b="1" dirty="0" smtClean="0">
                <a:sym typeface="Wingdings" pitchFamily="2" charset="2"/>
              </a:rPr>
              <a:t>( App : </a:t>
            </a:r>
            <a:r>
              <a:rPr lang="ko-KR" altLang="en-US" b="1" dirty="0" smtClean="0">
                <a:sym typeface="Wingdings" pitchFamily="2" charset="2"/>
              </a:rPr>
              <a:t>화면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err="1" smtClean="0">
                <a:sym typeface="Wingdings" pitchFamily="2" charset="2"/>
              </a:rPr>
              <a:t>안드로이드</a:t>
            </a:r>
            <a:r>
              <a:rPr lang="en-US" altLang="ko-KR" b="1" dirty="0" smtClean="0">
                <a:sym typeface="Wingdings" pitchFamily="2" charset="2"/>
              </a:rPr>
              <a:t>) / </a:t>
            </a:r>
            <a:r>
              <a:rPr lang="ko-KR" altLang="en-US" b="1" dirty="0" smtClean="0">
                <a:sym typeface="Wingdings" pitchFamily="2" charset="2"/>
              </a:rPr>
              <a:t>기획 </a:t>
            </a:r>
            <a:r>
              <a:rPr lang="en-US" altLang="ko-KR" b="1" dirty="0" smtClean="0">
                <a:sym typeface="Wingdings" pitchFamily="2" charset="2"/>
              </a:rPr>
              <a:t>/ 10</a:t>
            </a:r>
            <a:r>
              <a:rPr lang="ko-KR" altLang="en-US" b="1" dirty="0" smtClean="0">
                <a:sym typeface="Wingdings" pitchFamily="2" charset="2"/>
              </a:rPr>
              <a:t>가지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Java, </a:t>
            </a:r>
            <a:r>
              <a:rPr lang="en-US" altLang="ko-KR" b="1" dirty="0" err="1" smtClean="0">
                <a:sym typeface="Wingdings" pitchFamily="2" charset="2"/>
              </a:rPr>
              <a:t>Kotlin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화면 컴포넌트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Layout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경험 </a:t>
            </a:r>
            <a:r>
              <a:rPr lang="en-US" altLang="ko-KR" b="1" dirty="0" smtClean="0">
                <a:sym typeface="Wingdings" pitchFamily="2" charset="2"/>
              </a:rPr>
              <a:t>/ </a:t>
            </a:r>
            <a:r>
              <a:rPr lang="ko-KR" altLang="en-US" b="1" dirty="0" smtClean="0">
                <a:sym typeface="Wingdings" pitchFamily="2" charset="2"/>
              </a:rPr>
              <a:t>찾아서 코딩 가능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샘플코드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테스트코드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특정 </a:t>
            </a:r>
            <a:r>
              <a:rPr lang="en-US" altLang="ko-KR" b="1" dirty="0" smtClean="0">
                <a:sym typeface="Wingdings" pitchFamily="2" charset="2"/>
              </a:rPr>
              <a:t>Toy Project</a:t>
            </a:r>
            <a:endParaRPr lang="en-US" altLang="ko-KR" b="1" dirty="0" smtClean="0"/>
          </a:p>
          <a:p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sym typeface="Wingdings" pitchFamily="2" charset="2"/>
              </a:rPr>
              <a:t>Combobox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경험 </a:t>
            </a:r>
            <a:r>
              <a:rPr lang="en-US" altLang="ko-KR" b="1" dirty="0">
                <a:sym typeface="Wingdings" pitchFamily="2" charset="2"/>
              </a:rPr>
              <a:t>/ </a:t>
            </a:r>
            <a:r>
              <a:rPr lang="ko-KR" altLang="en-US" b="1" dirty="0">
                <a:sym typeface="Wingdings" pitchFamily="2" charset="2"/>
              </a:rPr>
              <a:t>찾아서 코딩 가능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8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트위터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인수 </a:t>
            </a:r>
            <a:r>
              <a:rPr lang="en-US" altLang="ko-KR" b="1" dirty="0">
                <a:sym typeface="Wingdings" pitchFamily="2" charset="2"/>
              </a:rPr>
              <a:t> ???? - </a:t>
            </a:r>
            <a:r>
              <a:rPr lang="ko-KR" altLang="en-US" b="1" dirty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“ </a:t>
            </a:r>
            <a:r>
              <a:rPr lang="ko-KR" altLang="en-US" b="1" dirty="0" err="1" smtClean="0">
                <a:sym typeface="Wingdings" pitchFamily="2" charset="2"/>
              </a:rPr>
              <a:t>아이돌</a:t>
            </a:r>
            <a:r>
              <a:rPr lang="ko-KR" altLang="en-US" b="1" dirty="0" smtClean="0">
                <a:sym typeface="Wingdings" pitchFamily="2" charset="2"/>
              </a:rPr>
              <a:t> 전문 </a:t>
            </a:r>
            <a:r>
              <a:rPr lang="ko-KR" altLang="en-US" b="1" dirty="0" err="1" smtClean="0">
                <a:sym typeface="Wingdings" pitchFamily="2" charset="2"/>
              </a:rPr>
              <a:t>트위터</a:t>
            </a:r>
            <a:r>
              <a:rPr lang="en-US" altLang="ko-KR" b="1" dirty="0" smtClean="0">
                <a:sym typeface="Wingdings" pitchFamily="2" charset="2"/>
              </a:rPr>
              <a:t>, Untouchable Twitter “  </a:t>
            </a:r>
            <a:r>
              <a:rPr lang="ko-KR" altLang="en-US" b="1" dirty="0" smtClean="0">
                <a:sym typeface="Wingdings" pitchFamily="2" charset="2"/>
              </a:rPr>
              <a:t>기능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목적을 달성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statement Definition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Keyword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서비스가 누군가의 소유물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소유권 있는 점 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ym typeface="Wingdings" pitchFamily="2" charset="2"/>
              </a:rPr>
              <a:t>Proglem</a:t>
            </a:r>
            <a:r>
              <a:rPr lang="en-US" altLang="ko-KR" b="1" dirty="0" smtClean="0">
                <a:sym typeface="Wingdings" pitchFamily="2" charset="2"/>
              </a:rPr>
              <a:t> Definition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제한을 </a:t>
            </a:r>
            <a:r>
              <a:rPr lang="en-US" altLang="ko-KR" b="1" dirty="0" smtClean="0">
                <a:sym typeface="Wingdings" pitchFamily="2" charset="2"/>
              </a:rPr>
              <a:t>280</a:t>
            </a:r>
            <a:r>
              <a:rPr lang="ko-KR" altLang="en-US" b="1" dirty="0" smtClean="0">
                <a:sym typeface="Wingdings" pitchFamily="2" charset="2"/>
              </a:rPr>
              <a:t>자 </a:t>
            </a:r>
            <a:r>
              <a:rPr lang="en-US" altLang="ko-KR" b="1" dirty="0" err="1" smtClean="0">
                <a:sym typeface="Wingdings" pitchFamily="2" charset="2"/>
              </a:rPr>
              <a:t>vs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무제한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95921"/>
              </p:ext>
            </p:extLst>
          </p:nvPr>
        </p:nvGraphicFramePr>
        <p:xfrm>
          <a:off x="1475656" y="3789040"/>
          <a:ext cx="6648399" cy="458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304256"/>
                <a:gridCol w="2952327"/>
              </a:tblGrid>
              <a:tr h="840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280</a:t>
                      </a:r>
                      <a:r>
                        <a:rPr lang="ko-KR" altLang="en-US" dirty="0" smtClean="0"/>
                        <a:t>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무제한</a:t>
                      </a:r>
                      <a:endParaRPr lang="ko-KR" altLang="en-US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표현 정보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직관적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하려는 말을 바로 내용 이해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정보 다양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접근 용이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직관적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하려는 말을 바로 내용 이해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정보 다양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접근 용이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표현 정보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- Why?</a:t>
            </a:r>
          </a:p>
          <a:p>
            <a:r>
              <a:rPr lang="en-US" altLang="ko-KR" b="1" dirty="0" smtClean="0"/>
              <a:t>   * 500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, 1000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* </a:t>
            </a:r>
            <a:r>
              <a:rPr lang="ko-KR" altLang="en-US" b="1" dirty="0" smtClean="0"/>
              <a:t>화면 사이즈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한번에</a:t>
            </a:r>
            <a:r>
              <a:rPr lang="en-US" altLang="ko-KR" b="1" dirty="0" smtClean="0"/>
              <a:t>…. )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스마트 폰 환경의 변화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한계 </a:t>
            </a:r>
            <a:r>
              <a:rPr lang="en-US" altLang="ko-KR" b="1" dirty="0" smtClean="0">
                <a:sym typeface="Wingdings" pitchFamily="2" charset="2"/>
              </a:rPr>
              <a:t>? </a:t>
            </a:r>
            <a:r>
              <a:rPr lang="ko-KR" altLang="en-US" b="1" dirty="0" smtClean="0">
                <a:sym typeface="Wingdings" pitchFamily="2" charset="2"/>
              </a:rPr>
              <a:t>제약사항 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시간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공간 동시 해결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비행기 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바퀴</a:t>
            </a:r>
            <a:r>
              <a:rPr lang="en-US" altLang="ko-KR" b="1" dirty="0" smtClean="0">
                <a:sym typeface="Wingdings" pitchFamily="2" charset="2"/>
              </a:rPr>
              <a:t>)  </a:t>
            </a:r>
            <a:r>
              <a:rPr lang="ko-KR" altLang="en-US" b="1" dirty="0" smtClean="0">
                <a:sym typeface="Wingdings" pitchFamily="2" charset="2"/>
              </a:rPr>
              <a:t>시간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공간이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대상 성격 기능 변경</a:t>
            </a:r>
            <a:endParaRPr lang="en-US" altLang="ko-KR" b="1" dirty="0" smtClean="0"/>
          </a:p>
          <a:p>
            <a:r>
              <a:rPr lang="en-US" altLang="ko-KR" b="1" dirty="0">
                <a:sym typeface="Wingdings" pitchFamily="2" charset="2"/>
              </a:rPr>
              <a:t>	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step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카카오 회사에서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메신저에 대항해서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톡을 확장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Feasibility of Study : </a:t>
            </a:r>
            <a:r>
              <a:rPr lang="ko-KR" altLang="en-US" dirty="0" smtClean="0"/>
              <a:t>타당성 검증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문제영역 대한 우리의 상황을 극복할 수 있는 방안들을 여러 개 나열하고서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것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무슨 방안이 타당하다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Problem Domain : </a:t>
            </a:r>
            <a:r>
              <a:rPr lang="ko-KR" altLang="en-US" dirty="0" smtClean="0"/>
              <a:t>잘 정의</a:t>
            </a:r>
            <a:r>
              <a:rPr lang="en-US" altLang="ko-KR" dirty="0" smtClean="0"/>
              <a:t>( Well Define ) ????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카카오톡은</a:t>
            </a:r>
            <a:r>
              <a:rPr lang="ko-KR" altLang="en-US" dirty="0" smtClean="0">
                <a:sym typeface="Wingdings" pitchFamily="2" charset="2"/>
              </a:rPr>
              <a:t> 외부 </a:t>
            </a:r>
            <a:r>
              <a:rPr lang="ko-KR" altLang="en-US" dirty="0" err="1" smtClean="0">
                <a:sym typeface="Wingdings" pitchFamily="2" charset="2"/>
              </a:rPr>
              <a:t>오픈소스</a:t>
            </a:r>
            <a:r>
              <a:rPr lang="ko-KR" altLang="en-US" dirty="0" smtClean="0">
                <a:sym typeface="Wingdings" pitchFamily="2" charset="2"/>
              </a:rPr>
              <a:t> 솔루션과 연결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연동이 되지 않고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Needs : </a:t>
            </a:r>
            <a:r>
              <a:rPr lang="ko-KR" altLang="en-US" dirty="0" smtClean="0">
                <a:sym typeface="Wingdings" pitchFamily="2" charset="2"/>
              </a:rPr>
              <a:t>돈을 더 벌고 싶다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Solutions : 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1: </a:t>
            </a:r>
            <a:r>
              <a:rPr lang="ko-KR" altLang="en-US" b="1" dirty="0" smtClean="0">
                <a:sym typeface="Wingdings" pitchFamily="2" charset="2"/>
              </a:rPr>
              <a:t>카카오 톡에 외부 </a:t>
            </a:r>
            <a:r>
              <a:rPr lang="ko-KR" altLang="en-US" b="1" dirty="0" err="1" smtClean="0">
                <a:sym typeface="Wingdings" pitchFamily="2" charset="2"/>
              </a:rPr>
              <a:t>오픈소스</a:t>
            </a:r>
            <a:r>
              <a:rPr lang="ko-KR" altLang="en-US" b="1" dirty="0" smtClean="0">
                <a:sym typeface="Wingdings" pitchFamily="2" charset="2"/>
              </a:rPr>
              <a:t> 연결 화면을 추가 개발 합시다</a:t>
            </a:r>
            <a:r>
              <a:rPr lang="en-US" altLang="ko-KR" b="1" dirty="0" smtClean="0">
                <a:sym typeface="Wingdings" pitchFamily="2" charset="2"/>
              </a:rPr>
              <a:t>. ($)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2: </a:t>
            </a:r>
            <a:r>
              <a:rPr lang="ko-KR" altLang="en-US" dirty="0" err="1" smtClean="0">
                <a:sym typeface="Wingdings" pitchFamily="2" charset="2"/>
              </a:rPr>
              <a:t>슬랙을</a:t>
            </a:r>
            <a:r>
              <a:rPr lang="ko-KR" altLang="en-US" dirty="0" smtClean="0">
                <a:sym typeface="Wingdings" pitchFamily="2" charset="2"/>
              </a:rPr>
              <a:t> 합병합시다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3: </a:t>
            </a:r>
            <a:r>
              <a:rPr lang="ko-KR" altLang="en-US" dirty="0" smtClean="0">
                <a:sym typeface="Wingdings" pitchFamily="2" charset="2"/>
              </a:rPr>
              <a:t>카카오에서 다른 회사에게 의뢰해서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 카카오 톡과 연결 하도록 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카카오 톡에 </a:t>
            </a:r>
            <a:r>
              <a:rPr lang="ko-KR" altLang="en-US" dirty="0" err="1" smtClean="0">
                <a:sym typeface="Wingdings" pitchFamily="2" charset="2"/>
              </a:rPr>
              <a:t>챗봇을</a:t>
            </a:r>
            <a:r>
              <a:rPr lang="ko-KR" altLang="en-US" dirty="0" smtClean="0">
                <a:sym typeface="Wingdings" pitchFamily="2" charset="2"/>
              </a:rPr>
              <a:t> 연결 시켜 줍시다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가시적으로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소프트웨어 공학] 모델링과 UML, 유스케이스 다이어그램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00808"/>
            <a:ext cx="74485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시나리오를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솔루션을 연결 하고자 하는 사람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중반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프리스타일</a:t>
            </a:r>
            <a:r>
              <a:rPr lang="en-US" altLang="ko-KR" dirty="0" smtClean="0"/>
              <a:t>, A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웃는 얼굴 4"/>
          <p:cNvSpPr/>
          <p:nvPr/>
        </p:nvSpPr>
        <p:spPr>
          <a:xfrm>
            <a:off x="293737" y="4221088"/>
            <a:ext cx="432048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776" y="342900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톡 메시지 작성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08176" y="4437112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558924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카톡으로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메시지 전달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611560" y="3771038"/>
            <a:ext cx="1944216" cy="88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7" idx="2"/>
          </p:cNvCxnSpPr>
          <p:nvPr/>
        </p:nvCxnSpPr>
        <p:spPr>
          <a:xfrm>
            <a:off x="725785" y="4545124"/>
            <a:ext cx="198239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2040" y="5121188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314096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step: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Object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(Attribute)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행위 </a:t>
            </a:r>
            <a:r>
              <a:rPr lang="en-US" altLang="ko-KR" dirty="0" smtClean="0">
                <a:sym typeface="Wingdings" pitchFamily="2" charset="2"/>
              </a:rPr>
              <a:t>(Behavior)</a:t>
            </a:r>
          </a:p>
          <a:p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객체 후보를 먼저 추출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: A,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itchFamily="2" charset="2"/>
              </a:rPr>
              <a:t>엑터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(A)  </a:t>
            </a:r>
            <a:r>
              <a:rPr lang="ko-KR" altLang="en-US" dirty="0" smtClean="0">
                <a:sym typeface="Wingdings" pitchFamily="2" charset="2"/>
              </a:rPr>
              <a:t>역할의미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Permssion</a:t>
            </a:r>
            <a:r>
              <a:rPr lang="en-US" altLang="ko-KR" dirty="0" smtClean="0">
                <a:sym typeface="Wingdings" pitchFamily="2" charset="2"/>
              </a:rPr>
              <a:t>, Access , Logic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9014" y="465313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깃</a:t>
            </a:r>
            <a:endParaRPr lang="en-US" altLang="ko-KR" dirty="0"/>
          </a:p>
          <a:p>
            <a:pPr algn="ctr"/>
            <a:r>
              <a:rPr lang="ko-KR" altLang="en-US" dirty="0" err="1" smtClean="0"/>
              <a:t>푸시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2"/>
            <a:endCxn id="8" idx="1"/>
          </p:cNvCxnSpPr>
          <p:nvPr/>
        </p:nvCxnSpPr>
        <p:spPr>
          <a:xfrm>
            <a:off x="3311860" y="4005064"/>
            <a:ext cx="69715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37530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7" idx="2"/>
          </p:cNvCxnSpPr>
          <p:nvPr/>
        </p:nvCxnSpPr>
        <p:spPr>
          <a:xfrm rot="16200000" flipH="1">
            <a:off x="3275856" y="2240868"/>
            <a:ext cx="12700" cy="35283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그래밍 언어에서의 추상화(Abstraction in 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712"/>
            <a:ext cx="9753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How to set duplicate value validation in sequence diagram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" y="-243408"/>
            <a:ext cx="8858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깃 </a:t>
            </a:r>
            <a:r>
              <a:rPr lang="en-US" altLang="ko-KR" dirty="0" smtClean="0"/>
              <a:t>(push,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GitHub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GitLab</a:t>
            </a:r>
            <a:r>
              <a:rPr lang="en-US" altLang="ko-KR" dirty="0" smtClean="0">
                <a:sym typeface="Wingdings" pitchFamily="2" charset="2"/>
              </a:rPr>
              <a:t> , </a:t>
            </a:r>
            <a:r>
              <a:rPr lang="en-US" altLang="ko-KR" dirty="0" err="1" smtClean="0">
                <a:sym typeface="Wingdings" pitchFamily="2" charset="2"/>
              </a:rPr>
              <a:t>BitBucket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93037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</a:t>
            </a:r>
            <a:r>
              <a:rPr lang="ko-KR" altLang="en-US" dirty="0" err="1"/>
              <a:t>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204864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깃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1625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4429" y="2690918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97001" y="4137253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771800" y="3165145"/>
            <a:ext cx="504056" cy="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5436096" y="1897679"/>
            <a:ext cx="936104" cy="12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5436096" y="3176972"/>
            <a:ext cx="978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5436096" y="3176972"/>
            <a:ext cx="960905" cy="144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955</Words>
  <Application>Microsoft Office PowerPoint</Application>
  <PresentationFormat>화면 슬라이드 쇼(4:3)</PresentationFormat>
  <Paragraphs>191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stuko@nate.com</dc:creator>
  <cp:lastModifiedBy>stuko@nate.com</cp:lastModifiedBy>
  <cp:revision>19</cp:revision>
  <dcterms:created xsi:type="dcterms:W3CDTF">2022-04-02T00:51:51Z</dcterms:created>
  <dcterms:modified xsi:type="dcterms:W3CDTF">2022-04-30T02:23:28Z</dcterms:modified>
</cp:coreProperties>
</file>