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1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4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3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6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ED5B-9BB2-479D-9429-66ED996E06E7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AC14-1B05-4101-A00F-854920780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2768" cy="681723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통신 </a:t>
            </a:r>
            <a:r>
              <a:rPr lang="ko-KR" altLang="en-US" sz="4000" b="1" dirty="0" smtClean="0"/>
              <a:t>중개 서버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93087"/>
            <a:ext cx="8962768" cy="426265"/>
          </a:xfrm>
        </p:spPr>
        <p:txBody>
          <a:bodyPr/>
          <a:lstStyle/>
          <a:p>
            <a:r>
              <a:rPr lang="en-US" altLang="ko-KR" b="1" dirty="0" smtClean="0"/>
              <a:t>IT </a:t>
            </a:r>
            <a:r>
              <a:rPr lang="ko-KR" altLang="en-US" b="1" dirty="0" smtClean="0"/>
              <a:t>개발부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777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요구사항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89686"/>
            <a:ext cx="10515600" cy="5287277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외부 </a:t>
            </a:r>
            <a:r>
              <a:rPr lang="en-US" altLang="ko-KR" sz="1600" dirty="0" smtClean="0"/>
              <a:t>XXX </a:t>
            </a:r>
            <a:r>
              <a:rPr lang="ko-KR" altLang="en-US" sz="1600" dirty="0" err="1" smtClean="0"/>
              <a:t>회원사로</a:t>
            </a:r>
            <a:r>
              <a:rPr lang="ko-KR" altLang="en-US" sz="1600" dirty="0" smtClean="0"/>
              <a:t> 부터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요청 전문을 받아서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그대로 다른 외부 서비스 제공자에게 전송 후 응답 내용을 받아서 최초 요청한 </a:t>
            </a:r>
            <a:r>
              <a:rPr lang="en-US" altLang="ko-KR" sz="1600" dirty="0" smtClean="0"/>
              <a:t>XXX </a:t>
            </a:r>
            <a:r>
              <a:rPr lang="ko-KR" altLang="en-US" sz="1600" dirty="0" err="1" smtClean="0"/>
              <a:t>회원사</a:t>
            </a:r>
            <a:r>
              <a:rPr lang="ko-KR" altLang="en-US" sz="1600" dirty="0" smtClean="0"/>
              <a:t> 서버로 전송해 주는 기능</a:t>
            </a: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 smtClean="0"/>
          </a:p>
          <a:p>
            <a:pPr marL="457200" lvl="1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 smtClean="0"/>
          </a:p>
          <a:p>
            <a:r>
              <a:rPr lang="ko-KR" altLang="en-US" sz="1600" dirty="0" smtClean="0"/>
              <a:t>외부 </a:t>
            </a:r>
            <a:r>
              <a:rPr lang="ko-KR" altLang="en-US" sz="1600" dirty="0" smtClean="0"/>
              <a:t>서비스 제공자로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TCP </a:t>
            </a:r>
            <a:r>
              <a:rPr lang="ko-KR" altLang="en-US" sz="1600" dirty="0" smtClean="0"/>
              <a:t>요청 전문을 받아서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그대로 외부 </a:t>
            </a:r>
            <a:r>
              <a:rPr lang="en-US" altLang="ko-KR" sz="1600" dirty="0" smtClean="0"/>
              <a:t>XXX </a:t>
            </a:r>
            <a:r>
              <a:rPr lang="ko-KR" altLang="en-US" sz="1600" dirty="0" err="1" smtClean="0"/>
              <a:t>회원사에게</a:t>
            </a:r>
            <a:r>
              <a:rPr lang="ko-KR" altLang="en-US" sz="1600" dirty="0" smtClean="0"/>
              <a:t> 전송 후 응답 내용을 받아서 최초 외부 서비스 제공자에게 전송해 주는 기능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1293341" y="1507524"/>
            <a:ext cx="2130994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</a:t>
            </a:r>
            <a:r>
              <a:rPr lang="en-US" altLang="ko-KR" b="1" dirty="0" smtClean="0">
                <a:solidFill>
                  <a:schemeClr val="tx1"/>
                </a:solidFill>
              </a:rPr>
              <a:t>XXX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회원사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00152" y="1507524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KCB </a:t>
            </a:r>
            <a:r>
              <a:rPr lang="ko-KR" altLang="en-US" b="1" dirty="0" smtClean="0">
                <a:solidFill>
                  <a:schemeClr val="tx1"/>
                </a:solidFill>
              </a:rPr>
              <a:t>통신 중개서버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40985" y="1507523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 서비스 제공자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3424335" y="1853514"/>
            <a:ext cx="875817" cy="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6736702" y="1853513"/>
            <a:ext cx="804283" cy="1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93341" y="3323258"/>
            <a:ext cx="2202528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외부 서비스 제공자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00152" y="3323258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KCB </a:t>
            </a:r>
            <a:r>
              <a:rPr lang="ko-KR" altLang="en-US" b="1" dirty="0" smtClean="0">
                <a:solidFill>
                  <a:schemeClr val="tx1"/>
                </a:solidFill>
              </a:rPr>
              <a:t>통신 중개서버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40985" y="3323257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 </a:t>
            </a:r>
            <a:r>
              <a:rPr lang="en-US" altLang="ko-KR" b="1" dirty="0" smtClean="0">
                <a:solidFill>
                  <a:schemeClr val="tx1"/>
                </a:solidFill>
              </a:rPr>
              <a:t>XXX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회원사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3495869" y="3669248"/>
            <a:ext cx="804283" cy="0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3"/>
            <a:endCxn id="14" idx="1"/>
          </p:cNvCxnSpPr>
          <p:nvPr/>
        </p:nvCxnSpPr>
        <p:spPr>
          <a:xfrm flipV="1">
            <a:off x="6736702" y="3669247"/>
            <a:ext cx="804283" cy="1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8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서비스 구성도</a:t>
            </a:r>
            <a:endParaRPr lang="ko-KR" altLang="en-US" sz="2800" b="1" dirty="0"/>
          </a:p>
        </p:txBody>
      </p:sp>
      <p:sp>
        <p:nvSpPr>
          <p:cNvPr id="4" name="직사각형 3"/>
          <p:cNvSpPr/>
          <p:nvPr/>
        </p:nvSpPr>
        <p:spPr>
          <a:xfrm>
            <a:off x="1017956" y="3349275"/>
            <a:ext cx="2130994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</a:t>
            </a:r>
            <a:r>
              <a:rPr lang="en-US" altLang="ko-KR" b="1" dirty="0" smtClean="0">
                <a:solidFill>
                  <a:schemeClr val="tx1"/>
                </a:solidFill>
              </a:rPr>
              <a:t>XXX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회원사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4730" y="1507524"/>
            <a:ext cx="4557410" cy="4375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KCB </a:t>
            </a:r>
            <a:r>
              <a:rPr lang="ko-KR" altLang="en-US" b="1" dirty="0" smtClean="0">
                <a:solidFill>
                  <a:schemeClr val="tx1"/>
                </a:solidFill>
              </a:rPr>
              <a:t>통신 중개서버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35038" y="3065141"/>
            <a:ext cx="2436550" cy="691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외부 서비스 제공자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3148950" y="3695265"/>
            <a:ext cx="875780" cy="1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6" idx="3"/>
            <a:endCxn id="6" idx="1"/>
          </p:cNvCxnSpPr>
          <p:nvPr/>
        </p:nvCxnSpPr>
        <p:spPr>
          <a:xfrm>
            <a:off x="7965196" y="3411131"/>
            <a:ext cx="1569842" cy="0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415333" y="2088631"/>
            <a:ext cx="3668617" cy="17893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&lt;&lt; </a:t>
            </a:r>
            <a:r>
              <a:rPr lang="en-US" altLang="ko-KR" sz="1050" b="1" dirty="0" err="1" smtClean="0">
                <a:solidFill>
                  <a:schemeClr val="tx1"/>
                </a:solidFill>
              </a:rPr>
              <a:t>Netty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TCP </a:t>
            </a:r>
            <a:r>
              <a:rPr lang="ko-KR" altLang="en-US" b="1" dirty="0" smtClean="0">
                <a:solidFill>
                  <a:schemeClr val="tx1"/>
                </a:solidFill>
              </a:rPr>
              <a:t>통신 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49" y="4373594"/>
            <a:ext cx="1338984" cy="12465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&lt;&lt;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Boot &gt;&gt;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서버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24" idx="2"/>
            <a:endCxn id="25" idx="0"/>
          </p:cNvCxnSpPr>
          <p:nvPr/>
        </p:nvCxnSpPr>
        <p:spPr>
          <a:xfrm flipH="1">
            <a:off x="6249641" y="3877937"/>
            <a:ext cx="1" cy="495657"/>
          </a:xfrm>
          <a:prstGeom prst="straightConnector1">
            <a:avLst/>
          </a:prstGeom>
          <a:ln w="349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617605" y="3126998"/>
            <a:ext cx="1925087" cy="5682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&lt;&lt;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Handler&gt;&gt;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파서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처리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57054" y="3126998"/>
            <a:ext cx="1308142" cy="5682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&lt;&lt;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Service &gt;&gt;</a:t>
            </a: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외부 서비스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호출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0302" y="1240971"/>
            <a:ext cx="2183363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TCP </a:t>
            </a:r>
            <a:r>
              <a:rPr lang="ko-KR" altLang="en-US" sz="1100" b="1" dirty="0" smtClean="0"/>
              <a:t>통신 서버는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전문 서버로부터 수신한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* </a:t>
            </a:r>
            <a:r>
              <a:rPr lang="ko-KR" altLang="en-US" sz="1100" b="1" dirty="0" smtClean="0"/>
              <a:t>서버 정보를 바탕으로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필요한 통신 데몬 개수를 실행 한다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>
            <a:off x="2341984" y="2179690"/>
            <a:ext cx="2073349" cy="526188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1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3. </a:t>
            </a:r>
            <a:r>
              <a:rPr lang="ko-KR" altLang="en-US" sz="2800" b="1" dirty="0" smtClean="0"/>
              <a:t>서버 구성도</a:t>
            </a:r>
            <a:endParaRPr lang="ko-KR" altLang="en-US" sz="2800" b="1" dirty="0"/>
          </a:p>
        </p:txBody>
      </p:sp>
      <p:sp>
        <p:nvSpPr>
          <p:cNvPr id="3" name="정육면체 2"/>
          <p:cNvSpPr/>
          <p:nvPr/>
        </p:nvSpPr>
        <p:spPr>
          <a:xfrm>
            <a:off x="1355074" y="1883884"/>
            <a:ext cx="5020323" cy="4087257"/>
          </a:xfrm>
          <a:prstGeom prst="cube">
            <a:avLst>
              <a:gd name="adj" fmla="val 99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/>
          <p:cNvSpPr/>
          <p:nvPr/>
        </p:nvSpPr>
        <p:spPr>
          <a:xfrm>
            <a:off x="6839638" y="1883884"/>
            <a:ext cx="4992478" cy="4087257"/>
          </a:xfrm>
          <a:prstGeom prst="cube">
            <a:avLst>
              <a:gd name="adj" fmla="val 99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4305758" y="936434"/>
            <a:ext cx="4076241" cy="668008"/>
          </a:xfrm>
          <a:prstGeom prst="cube">
            <a:avLst>
              <a:gd name="adj" fmla="val 3126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L4 ( </a:t>
            </a:r>
            <a:r>
              <a:rPr lang="ko-KR" altLang="en-US" dirty="0" smtClean="0">
                <a:solidFill>
                  <a:schemeClr val="tx1"/>
                </a:solidFill>
              </a:rPr>
              <a:t>부하 분산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3"/>
            <a:endCxn id="17" idx="0"/>
          </p:cNvCxnSpPr>
          <p:nvPr/>
        </p:nvCxnSpPr>
        <p:spPr>
          <a:xfrm flipH="1">
            <a:off x="1996695" y="1604442"/>
            <a:ext cx="4242747" cy="841303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3"/>
            <a:endCxn id="31" idx="0"/>
          </p:cNvCxnSpPr>
          <p:nvPr/>
        </p:nvCxnSpPr>
        <p:spPr>
          <a:xfrm>
            <a:off x="6239442" y="1604442"/>
            <a:ext cx="1737512" cy="78991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632034" y="2445745"/>
            <a:ext cx="1925087" cy="1033748"/>
            <a:chOff x="1632034" y="2445745"/>
            <a:chExt cx="1925087" cy="1033748"/>
          </a:xfrm>
        </p:grpSpPr>
        <p:sp>
          <p:nvSpPr>
            <p:cNvPr id="23" name="직사각형 22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통신 서버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612293" y="2394353"/>
            <a:ext cx="1925087" cy="1033748"/>
            <a:chOff x="1632034" y="2445745"/>
            <a:chExt cx="1925087" cy="1033748"/>
          </a:xfrm>
        </p:grpSpPr>
        <p:sp>
          <p:nvSpPr>
            <p:cNvPr id="30" name="직사각형 29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전문 서버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연결자 30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654033" y="4298335"/>
            <a:ext cx="1925087" cy="1033748"/>
            <a:chOff x="1632034" y="2445745"/>
            <a:chExt cx="1925087" cy="1033748"/>
          </a:xfrm>
        </p:grpSpPr>
        <p:sp>
          <p:nvSpPr>
            <p:cNvPr id="37" name="직사각형 36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전문 서버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cxnSp>
        <p:nvCxnSpPr>
          <p:cNvPr id="41" name="직선 화살표 연결선 40"/>
          <p:cNvCxnSpPr>
            <a:stCxn id="23" idx="2"/>
            <a:endCxn id="38" idx="0"/>
          </p:cNvCxnSpPr>
          <p:nvPr/>
        </p:nvCxnSpPr>
        <p:spPr>
          <a:xfrm flipH="1">
            <a:off x="2018694" y="3479493"/>
            <a:ext cx="575884" cy="818842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612292" y="4281137"/>
            <a:ext cx="1925087" cy="1033748"/>
            <a:chOff x="1632034" y="2445745"/>
            <a:chExt cx="1925087" cy="1033748"/>
          </a:xfrm>
        </p:grpSpPr>
        <p:sp>
          <p:nvSpPr>
            <p:cNvPr id="45" name="직사각형 44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전문 서버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cxnSp>
        <p:nvCxnSpPr>
          <p:cNvPr id="49" name="직선 화살표 연결선 48"/>
          <p:cNvCxnSpPr>
            <a:stCxn id="30" idx="2"/>
            <a:endCxn id="46" idx="0"/>
          </p:cNvCxnSpPr>
          <p:nvPr/>
        </p:nvCxnSpPr>
        <p:spPr>
          <a:xfrm flipH="1">
            <a:off x="7976953" y="3428101"/>
            <a:ext cx="597884" cy="853036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9335877" y="3548720"/>
            <a:ext cx="1925087" cy="1033748"/>
            <a:chOff x="1632034" y="2445745"/>
            <a:chExt cx="1925087" cy="1033748"/>
          </a:xfrm>
        </p:grpSpPr>
        <p:sp>
          <p:nvSpPr>
            <p:cNvPr id="54" name="직사각형 53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비즈니스 서비스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순서도: 연결자 54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cxnSp>
        <p:nvCxnSpPr>
          <p:cNvPr id="58" name="직선 화살표 연결선 57"/>
          <p:cNvCxnSpPr>
            <a:stCxn id="30" idx="2"/>
            <a:endCxn id="55" idx="2"/>
          </p:cNvCxnSpPr>
          <p:nvPr/>
        </p:nvCxnSpPr>
        <p:spPr>
          <a:xfrm>
            <a:off x="8574837" y="3428101"/>
            <a:ext cx="1037566" cy="197737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716499" y="3578897"/>
            <a:ext cx="1925087" cy="1033748"/>
            <a:chOff x="1632034" y="2445745"/>
            <a:chExt cx="1925087" cy="1033748"/>
          </a:xfrm>
        </p:grpSpPr>
        <p:sp>
          <p:nvSpPr>
            <p:cNvPr id="64" name="직사각형 63"/>
            <p:cNvSpPr/>
            <p:nvPr/>
          </p:nvSpPr>
          <p:spPr>
            <a:xfrm>
              <a:off x="1632034" y="2911227"/>
              <a:ext cx="1925087" cy="568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&lt;&lt;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비즈니스 서비스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Spring Boot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순서도: 연결자 64"/>
            <p:cNvSpPr/>
            <p:nvPr/>
          </p:nvSpPr>
          <p:spPr>
            <a:xfrm>
              <a:off x="1908560" y="2445745"/>
              <a:ext cx="176270" cy="15423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V="1">
              <a:off x="1992915" y="2588688"/>
              <a:ext cx="3780" cy="3338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955565" y="2588688"/>
              <a:ext cx="6610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PORT</a:t>
              </a:r>
              <a:endParaRPr lang="ko-KR" altLang="en-US" sz="1000" b="1" dirty="0"/>
            </a:p>
          </p:txBody>
        </p:sp>
      </p:grpSp>
      <p:cxnSp>
        <p:nvCxnSpPr>
          <p:cNvPr id="68" name="직선 화살표 연결선 67"/>
          <p:cNvCxnSpPr>
            <a:stCxn id="23" idx="2"/>
            <a:endCxn id="65" idx="2"/>
          </p:cNvCxnSpPr>
          <p:nvPr/>
        </p:nvCxnSpPr>
        <p:spPr>
          <a:xfrm>
            <a:off x="2594578" y="3479493"/>
            <a:ext cx="1398447" cy="176522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0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흐름도</a:t>
            </a:r>
            <a:endParaRPr lang="ko-KR" altLang="en-US" sz="2800" b="1" dirty="0"/>
          </a:p>
        </p:txBody>
      </p:sp>
      <p:sp>
        <p:nvSpPr>
          <p:cNvPr id="13" name="직사각형 12"/>
          <p:cNvSpPr/>
          <p:nvPr/>
        </p:nvSpPr>
        <p:spPr>
          <a:xfrm>
            <a:off x="150403" y="1062532"/>
            <a:ext cx="1978632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 Boot Application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85838" y="1062532"/>
            <a:ext cx="1055053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Carrier(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97694" y="1062681"/>
            <a:ext cx="1077447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Loader(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026781" y="1062532"/>
            <a:ext cx="1978632" cy="517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Spring Boot Application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Configuration(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전문 서버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16" idx="2"/>
          </p:cNvCxnSpPr>
          <p:nvPr/>
        </p:nvCxnSpPr>
        <p:spPr>
          <a:xfrm>
            <a:off x="11016097" y="1580176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139719" y="1392890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91329" y="1392890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25220" y="1393039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24969" y="1062532"/>
            <a:ext cx="1278878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Handler(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318595" y="1392741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62857" y="1062532"/>
            <a:ext cx="1495727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MessageInfo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910720" y="1392890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775079" y="1062532"/>
            <a:ext cx="1195432" cy="330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Service(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8324638" y="1392741"/>
            <a:ext cx="0" cy="518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120842" y="2010579"/>
            <a:ext cx="1692522" cy="276999"/>
            <a:chOff x="1143732" y="1236222"/>
            <a:chExt cx="1692522" cy="276999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startAll</a:t>
              </a:r>
              <a:endParaRPr lang="ko-KR" altLang="en-US" sz="12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145490" y="1465716"/>
            <a:ext cx="1228120" cy="472037"/>
            <a:chOff x="1145490" y="1465716"/>
            <a:chExt cx="2800806" cy="472037"/>
          </a:xfrm>
        </p:grpSpPr>
        <p:cxnSp>
          <p:nvCxnSpPr>
            <p:cNvPr id="18" name="꺾인 연결선 17"/>
            <p:cNvCxnSpPr/>
            <p:nvPr/>
          </p:nvCxnSpPr>
          <p:spPr>
            <a:xfrm>
              <a:off x="1145490" y="1705605"/>
              <a:ext cx="460722" cy="232148"/>
            </a:xfrm>
            <a:prstGeom prst="bentConnector3">
              <a:avLst>
                <a:gd name="adj1" fmla="val 19125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158599" y="1465716"/>
              <a:ext cx="2787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 smtClean="0"/>
                <a:t>init</a:t>
              </a:r>
              <a:endParaRPr lang="ko-KR" altLang="en-US" sz="11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70191" y="2351860"/>
            <a:ext cx="8245905" cy="276999"/>
            <a:chOff x="1143732" y="1236222"/>
            <a:chExt cx="1692522" cy="276999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getServerInfo</a:t>
              </a:r>
              <a:r>
                <a:rPr lang="en-US" altLang="ko-KR" sz="1200" b="1" dirty="0" smtClean="0"/>
                <a:t> and Load </a:t>
              </a:r>
              <a:endParaRPr lang="ko-KR" altLang="en-US" sz="1200" b="1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12468" y="2693141"/>
            <a:ext cx="8245905" cy="276999"/>
            <a:chOff x="1143732" y="1236222"/>
            <a:chExt cx="1692522" cy="276999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getMessageInfo</a:t>
              </a:r>
              <a:r>
                <a:rPr lang="en-US" altLang="ko-KR" sz="1200" b="1" dirty="0" smtClean="0"/>
                <a:t> and Load </a:t>
              </a:r>
              <a:endParaRPr lang="ko-KR" altLang="en-US" sz="1200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812467" y="3033935"/>
            <a:ext cx="8245905" cy="276999"/>
            <a:chOff x="1143732" y="1236222"/>
            <a:chExt cx="1692522" cy="276999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/>
                <a:t>getHandlerInfo</a:t>
              </a:r>
              <a:r>
                <a:rPr lang="en-US" altLang="ko-KR" sz="1200" b="1" dirty="0" smtClean="0"/>
                <a:t> and Load </a:t>
              </a:r>
              <a:endParaRPr lang="ko-KR" altLang="en-US" sz="1200" b="1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72827" y="3411837"/>
            <a:ext cx="1446435" cy="769441"/>
            <a:chOff x="1145490" y="1465716"/>
            <a:chExt cx="2800806" cy="769441"/>
          </a:xfrm>
        </p:grpSpPr>
        <p:cxnSp>
          <p:nvCxnSpPr>
            <p:cNvPr id="62" name="꺾인 연결선 61"/>
            <p:cNvCxnSpPr/>
            <p:nvPr/>
          </p:nvCxnSpPr>
          <p:spPr>
            <a:xfrm>
              <a:off x="1145490" y="1705605"/>
              <a:ext cx="460722" cy="232148"/>
            </a:xfrm>
            <a:prstGeom prst="bentConnector3">
              <a:avLst>
                <a:gd name="adj1" fmla="val 19125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158599" y="1465716"/>
              <a:ext cx="2787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For each ()-&gt;{</a:t>
              </a:r>
            </a:p>
            <a:p>
              <a:r>
                <a:rPr lang="en-US" altLang="ko-KR" sz="1100" b="1" dirty="0"/>
                <a:t> </a:t>
              </a:r>
              <a:r>
                <a:rPr lang="en-US" altLang="ko-KR" sz="1100" b="1" dirty="0" smtClean="0"/>
                <a:t>       start(server)</a:t>
              </a:r>
            </a:p>
            <a:p>
              <a:r>
                <a:rPr lang="en-US" altLang="ko-KR" sz="1100" b="1" dirty="0"/>
                <a:t> </a:t>
              </a:r>
              <a:r>
                <a:rPr lang="en-US" altLang="ko-KR" sz="1100" b="1" dirty="0" smtClean="0"/>
                <a:t>       }</a:t>
              </a:r>
              <a:endParaRPr lang="ko-KR" altLang="en-US" sz="1100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772390" y="5546303"/>
            <a:ext cx="1228120" cy="472037"/>
            <a:chOff x="1145490" y="1465716"/>
            <a:chExt cx="2800806" cy="472037"/>
          </a:xfrm>
        </p:grpSpPr>
        <p:cxnSp>
          <p:nvCxnSpPr>
            <p:cNvPr id="65" name="꺾인 연결선 64"/>
            <p:cNvCxnSpPr/>
            <p:nvPr/>
          </p:nvCxnSpPr>
          <p:spPr>
            <a:xfrm>
              <a:off x="1145490" y="1705605"/>
              <a:ext cx="460722" cy="232148"/>
            </a:xfrm>
            <a:prstGeom prst="bentConnector3">
              <a:avLst>
                <a:gd name="adj1" fmla="val 19125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158599" y="1465716"/>
              <a:ext cx="27876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while(true) monitoring</a:t>
              </a:r>
              <a:endParaRPr lang="ko-KR" altLang="en-US" sz="1100" b="1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9918" y="3973911"/>
            <a:ext cx="2487646" cy="461665"/>
            <a:chOff x="1143732" y="1236222"/>
            <a:chExt cx="1692522" cy="461665"/>
          </a:xfrm>
        </p:grpSpPr>
        <p:cxnSp>
          <p:nvCxnSpPr>
            <p:cNvPr id="68" name="직선 화살표 연결선 67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221456" y="1236222"/>
              <a:ext cx="1398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If send </a:t>
              </a:r>
              <a:r>
                <a:rPr lang="en-US" altLang="ko-KR" sz="1200" b="1" dirty="0" err="1" smtClean="0"/>
                <a:t>messag</a:t>
              </a:r>
              <a:r>
                <a:rPr lang="en-US" altLang="ko-KR" sz="1200" b="1" dirty="0" smtClean="0"/>
                <a:t> form external server</a:t>
              </a:r>
              <a:endParaRPr lang="ko-KR" altLang="en-US" sz="12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803062" y="4243346"/>
            <a:ext cx="2487646" cy="461665"/>
            <a:chOff x="1143732" y="1236222"/>
            <a:chExt cx="1692522" cy="461665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221456" y="1236222"/>
              <a:ext cx="1398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Find handler and execute handler</a:t>
              </a:r>
              <a:endParaRPr lang="ko-KR" altLang="en-US" sz="1200" b="1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318595" y="4490934"/>
            <a:ext cx="1578111" cy="646331"/>
            <a:chOff x="1143732" y="1236222"/>
            <a:chExt cx="1692522" cy="646331"/>
          </a:xfrm>
        </p:grpSpPr>
        <p:cxnSp>
          <p:nvCxnSpPr>
            <p:cNvPr id="74" name="직선 화살표 연결선 73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221456" y="1236222"/>
              <a:ext cx="1398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Parse and create message info</a:t>
              </a:r>
              <a:endParaRPr lang="ko-KR" altLang="en-US" sz="1200" b="1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332609" y="5144457"/>
            <a:ext cx="2992029" cy="276999"/>
            <a:chOff x="1143732" y="1236222"/>
            <a:chExt cx="1692522" cy="276999"/>
          </a:xfrm>
        </p:grpSpPr>
        <p:cxnSp>
          <p:nvCxnSpPr>
            <p:cNvPr id="77" name="직선 화살표 연결선 76"/>
            <p:cNvCxnSpPr/>
            <p:nvPr/>
          </p:nvCxnSpPr>
          <p:spPr>
            <a:xfrm>
              <a:off x="1143732" y="1476112"/>
              <a:ext cx="1692522" cy="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ash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221456" y="1236222"/>
              <a:ext cx="1398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Find service and call service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30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211" cy="35980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5. </a:t>
            </a:r>
            <a:r>
              <a:rPr lang="ko-KR" altLang="en-US" sz="2800" b="1" dirty="0" smtClean="0"/>
              <a:t>환경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2473" y="989045"/>
            <a:ext cx="10573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JDK 11 </a:t>
            </a:r>
            <a:r>
              <a:rPr lang="ko-KR" altLang="en-US" sz="1200" b="1" dirty="0" smtClean="0"/>
              <a:t>버전</a:t>
            </a:r>
            <a:endParaRPr lang="en-US" altLang="ko-KR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Spring Boot 2.3.2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 smtClean="0"/>
              <a:t>Netty</a:t>
            </a:r>
            <a:r>
              <a:rPr lang="en-US" altLang="ko-KR" sz="1200" b="1" dirty="0" smtClean="0"/>
              <a:t> 4.2.30.Final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 smtClean="0"/>
              <a:t>Gson</a:t>
            </a:r>
            <a:r>
              <a:rPr lang="en-US" altLang="ko-KR" sz="1200" b="1" dirty="0" smtClean="0"/>
              <a:t> 2.8.6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 smtClean="0"/>
              <a:t>okHttp</a:t>
            </a:r>
            <a:r>
              <a:rPr lang="en-US" altLang="ko-KR" sz="1200" b="1" smtClean="0"/>
              <a:t> 4.7.2</a:t>
            </a:r>
          </a:p>
        </p:txBody>
      </p:sp>
    </p:spTree>
    <p:extLst>
      <p:ext uri="{BB962C8B-B14F-4D97-AF65-F5344CB8AC3E}">
        <p14:creationId xmlns:p14="http://schemas.microsoft.com/office/powerpoint/2010/main" val="377815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276</Words>
  <Application>Microsoft Office PowerPoint</Application>
  <PresentationFormat>와이드스크린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통신 중개 서버</vt:lpstr>
      <vt:lpstr>1. 요구사항</vt:lpstr>
      <vt:lpstr>2. 서비스 구성도</vt:lpstr>
      <vt:lpstr>3. 서버 구성도</vt:lpstr>
      <vt:lpstr>4. 흐름도</vt:lpstr>
      <vt:lpstr>5. 환경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양방향 통신 중개 서버</dc:title>
  <dc:creator>O218001_D</dc:creator>
  <cp:lastModifiedBy>O218001_D</cp:lastModifiedBy>
  <cp:revision>17</cp:revision>
  <dcterms:created xsi:type="dcterms:W3CDTF">2020-08-07T08:04:28Z</dcterms:created>
  <dcterms:modified xsi:type="dcterms:W3CDTF">2020-08-10T02:59:11Z</dcterms:modified>
</cp:coreProperties>
</file>