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ED5B-9BB2-479D-9429-66ED996E06E7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AC14-1B05-4101-A00F-854920780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248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ED5B-9BB2-479D-9429-66ED996E06E7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AC14-1B05-4101-A00F-854920780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417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ED5B-9BB2-479D-9429-66ED996E06E7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AC14-1B05-4101-A00F-854920780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67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ED5B-9BB2-479D-9429-66ED996E06E7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AC14-1B05-4101-A00F-854920780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336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ED5B-9BB2-479D-9429-66ED996E06E7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AC14-1B05-4101-A00F-854920780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54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ED5B-9BB2-479D-9429-66ED996E06E7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AC14-1B05-4101-A00F-854920780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062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ED5B-9BB2-479D-9429-66ED996E06E7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AC14-1B05-4101-A00F-854920780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157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ED5B-9BB2-479D-9429-66ED996E06E7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AC14-1B05-4101-A00F-854920780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549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ED5B-9BB2-479D-9429-66ED996E06E7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AC14-1B05-4101-A00F-854920780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83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ED5B-9BB2-479D-9429-66ED996E06E7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AC14-1B05-4101-A00F-854920780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169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ED5B-9BB2-479D-9429-66ED996E06E7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AC14-1B05-4101-A00F-854920780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761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6ED5B-9BB2-479D-9429-66ED996E06E7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BAC14-1B05-4101-A00F-854920780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460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962768" cy="681723"/>
          </a:xfrm>
        </p:spPr>
        <p:txBody>
          <a:bodyPr>
            <a:normAutofit/>
          </a:bodyPr>
          <a:lstStyle/>
          <a:p>
            <a:r>
              <a:rPr lang="ko-KR" altLang="en-US" sz="4000" b="1" dirty="0" smtClean="0"/>
              <a:t>양방향 통신 중개 서버</a:t>
            </a:r>
            <a:endParaRPr lang="ko-KR" altLang="en-US" sz="40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5093087"/>
            <a:ext cx="8962768" cy="426265"/>
          </a:xfrm>
        </p:spPr>
        <p:txBody>
          <a:bodyPr/>
          <a:lstStyle/>
          <a:p>
            <a:r>
              <a:rPr lang="en-US" altLang="ko-KR" b="1" dirty="0" smtClean="0"/>
              <a:t>IT </a:t>
            </a:r>
            <a:r>
              <a:rPr lang="ko-KR" altLang="en-US" b="1" dirty="0" smtClean="0"/>
              <a:t>개발부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87772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98211" cy="359805"/>
          </a:xfrm>
        </p:spPr>
        <p:txBody>
          <a:bodyPr>
            <a:noAutofit/>
          </a:bodyPr>
          <a:lstStyle/>
          <a:p>
            <a:r>
              <a:rPr lang="ko-KR" altLang="en-US" sz="2800" b="1" dirty="0" smtClean="0"/>
              <a:t>요구사항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89686"/>
            <a:ext cx="10515600" cy="5287277"/>
          </a:xfrm>
        </p:spPr>
        <p:txBody>
          <a:bodyPr>
            <a:normAutofit/>
          </a:bodyPr>
          <a:lstStyle/>
          <a:p>
            <a:r>
              <a:rPr lang="en-US" altLang="ko-KR" sz="1600" dirty="0" smtClean="0"/>
              <a:t>TCP </a:t>
            </a:r>
            <a:r>
              <a:rPr lang="ko-KR" altLang="en-US" sz="1600" dirty="0" smtClean="0"/>
              <a:t>요청 전문을 받아서</a:t>
            </a:r>
            <a:r>
              <a:rPr lang="en-US" altLang="ko-KR" sz="1600" dirty="0" smtClean="0"/>
              <a:t>,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05686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Office PowerPoint</Application>
  <PresentationFormat>와이드스크린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양방향 통신 중개 서버</vt:lpstr>
      <vt:lpstr>요구사항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양방향 통신 중개 서버</dc:title>
  <dc:creator>O218001_D</dc:creator>
  <cp:lastModifiedBy>O218001_D</cp:lastModifiedBy>
  <cp:revision>2</cp:revision>
  <dcterms:created xsi:type="dcterms:W3CDTF">2020-08-07T08:04:28Z</dcterms:created>
  <dcterms:modified xsi:type="dcterms:W3CDTF">2020-08-07T08:05:31Z</dcterms:modified>
</cp:coreProperties>
</file>