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2768" cy="68172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통신 </a:t>
            </a:r>
            <a:r>
              <a:rPr lang="ko-KR" altLang="en-US" sz="4000" b="1" dirty="0" smtClean="0"/>
              <a:t>중개 서버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93087"/>
            <a:ext cx="8962768" cy="426265"/>
          </a:xfrm>
        </p:spPr>
        <p:txBody>
          <a:bodyPr/>
          <a:lstStyle/>
          <a:p>
            <a:r>
              <a:rPr lang="en-US" altLang="ko-KR" b="1" dirty="0" smtClean="0"/>
              <a:t>IT </a:t>
            </a:r>
            <a:r>
              <a:rPr lang="ko-KR" altLang="en-US" b="1" dirty="0" smtClean="0"/>
              <a:t>개발부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흐름도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150403" y="1062532"/>
            <a:ext cx="1978632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 Boot Application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85838" y="1062532"/>
            <a:ext cx="1055053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Carrier(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7694" y="1062681"/>
            <a:ext cx="1077447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Loader(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26781" y="1062532"/>
            <a:ext cx="1978632" cy="517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 Boot Application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Configuration(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전문 서버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6" idx="2"/>
          </p:cNvCxnSpPr>
          <p:nvPr/>
        </p:nvCxnSpPr>
        <p:spPr>
          <a:xfrm>
            <a:off x="11016097" y="1580176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39719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91329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25220" y="1393039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24969" y="1062532"/>
            <a:ext cx="1278878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Handler(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318595" y="1392741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62857" y="1062532"/>
            <a:ext cx="1495727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MessageInfo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910720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775079" y="1062532"/>
            <a:ext cx="1195432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Service(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324638" y="1392741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120842" y="2010579"/>
            <a:ext cx="1692522" cy="276999"/>
            <a:chOff x="1143732" y="1236222"/>
            <a:chExt cx="1692522" cy="276999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startAll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145490" y="1465716"/>
            <a:ext cx="1228120" cy="472037"/>
            <a:chOff x="1145490" y="1465716"/>
            <a:chExt cx="2800806" cy="472037"/>
          </a:xfrm>
        </p:grpSpPr>
        <p:cxnSp>
          <p:nvCxnSpPr>
            <p:cNvPr id="18" name="꺾인 연결선 17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58599" y="1465716"/>
              <a:ext cx="2787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 smtClean="0"/>
                <a:t>init</a:t>
              </a:r>
              <a:endParaRPr lang="ko-KR" altLang="en-US" sz="11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70191" y="2351860"/>
            <a:ext cx="8245905" cy="276999"/>
            <a:chOff x="1143732" y="1236222"/>
            <a:chExt cx="1692522" cy="276999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getServerInfo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12468" y="2693141"/>
            <a:ext cx="8245905" cy="276999"/>
            <a:chOff x="1143732" y="1236222"/>
            <a:chExt cx="1692522" cy="276999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getMessageInfo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812467" y="3033935"/>
            <a:ext cx="8245905" cy="276999"/>
            <a:chOff x="1143732" y="1236222"/>
            <a:chExt cx="1692522" cy="276999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getHandlerInfo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72827" y="3411837"/>
            <a:ext cx="1446435" cy="769441"/>
            <a:chOff x="1145490" y="1465716"/>
            <a:chExt cx="2800806" cy="769441"/>
          </a:xfrm>
        </p:grpSpPr>
        <p:cxnSp>
          <p:nvCxnSpPr>
            <p:cNvPr id="62" name="꺾인 연결선 61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158599" y="1465716"/>
              <a:ext cx="2787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For each ()-&gt;{</a:t>
              </a:r>
            </a:p>
            <a:p>
              <a:r>
                <a:rPr lang="en-US" altLang="ko-KR" sz="1100" b="1" dirty="0"/>
                <a:t> </a:t>
              </a:r>
              <a:r>
                <a:rPr lang="en-US" altLang="ko-KR" sz="1100" b="1" dirty="0" smtClean="0"/>
                <a:t>       start(server)</a:t>
              </a:r>
            </a:p>
            <a:p>
              <a:r>
                <a:rPr lang="en-US" altLang="ko-KR" sz="1100" b="1" dirty="0"/>
                <a:t> </a:t>
              </a:r>
              <a:r>
                <a:rPr lang="en-US" altLang="ko-KR" sz="1100" b="1" dirty="0" smtClean="0"/>
                <a:t>       }</a:t>
              </a:r>
              <a:endParaRPr lang="ko-KR" altLang="en-US" sz="11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772390" y="5546303"/>
            <a:ext cx="1228120" cy="472037"/>
            <a:chOff x="1145490" y="1465716"/>
            <a:chExt cx="2800806" cy="472037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158599" y="1465716"/>
              <a:ext cx="27876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while(true) monitoring</a:t>
              </a:r>
              <a:endParaRPr lang="ko-KR" altLang="en-US" sz="1100" b="1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9918" y="3973911"/>
            <a:ext cx="2487646" cy="461665"/>
            <a:chOff x="1143732" y="1236222"/>
            <a:chExt cx="1692522" cy="461665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221456" y="1236222"/>
              <a:ext cx="1398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If send </a:t>
              </a:r>
              <a:r>
                <a:rPr lang="en-US" altLang="ko-KR" sz="1200" b="1" dirty="0" err="1" smtClean="0"/>
                <a:t>messag</a:t>
              </a:r>
              <a:r>
                <a:rPr lang="en-US" altLang="ko-KR" sz="1200" b="1" dirty="0" smtClean="0"/>
                <a:t> form external server</a:t>
              </a:r>
              <a:endParaRPr lang="ko-KR" altLang="en-US" sz="12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803062" y="4243346"/>
            <a:ext cx="2487646" cy="461665"/>
            <a:chOff x="1143732" y="1236222"/>
            <a:chExt cx="1692522" cy="461665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221456" y="1236222"/>
              <a:ext cx="1398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Find handler and execute handler</a:t>
              </a:r>
              <a:endParaRPr lang="ko-KR" altLang="en-US" sz="12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18595" y="4490934"/>
            <a:ext cx="1578111" cy="646331"/>
            <a:chOff x="1143732" y="1236222"/>
            <a:chExt cx="1692522" cy="646331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221456" y="1236222"/>
              <a:ext cx="1398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Parse and create message info</a:t>
              </a:r>
              <a:endParaRPr lang="ko-KR" altLang="en-US" sz="1200" b="1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332609" y="5144457"/>
            <a:ext cx="2992029" cy="276999"/>
            <a:chOff x="1143732" y="1236222"/>
            <a:chExt cx="1692522" cy="276999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Find service and call service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3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환경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2473" y="989045"/>
            <a:ext cx="1057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JDK 11 </a:t>
            </a:r>
            <a:r>
              <a:rPr lang="ko-KR" altLang="en-US" sz="1200" b="1" dirty="0" smtClean="0"/>
              <a:t>버전</a:t>
            </a:r>
            <a:endParaRPr lang="en-US" altLang="ko-K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Spring Boot 2.3.2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Netty</a:t>
            </a:r>
            <a:r>
              <a:rPr lang="en-US" altLang="ko-KR" sz="1200" b="1" dirty="0" smtClean="0"/>
              <a:t> 4.2.30.Final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Gson</a:t>
            </a:r>
            <a:r>
              <a:rPr lang="en-US" altLang="ko-KR" sz="1200" b="1" dirty="0" smtClean="0"/>
              <a:t> 2.8.6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okHttp</a:t>
            </a:r>
            <a:r>
              <a:rPr lang="en-US" altLang="ko-KR" sz="1200" b="1" dirty="0" smtClean="0"/>
              <a:t> 4.7.2</a:t>
            </a:r>
          </a:p>
        </p:txBody>
      </p:sp>
    </p:spTree>
    <p:extLst>
      <p:ext uri="{BB962C8B-B14F-4D97-AF65-F5344CB8AC3E}">
        <p14:creationId xmlns:p14="http://schemas.microsoft.com/office/powerpoint/2010/main" val="37781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요구사항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28727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외부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회원사로</a:t>
            </a:r>
            <a:r>
              <a:rPr lang="ko-KR" altLang="en-US" sz="1600" dirty="0" smtClean="0"/>
              <a:t> 부터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 전문을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그대로 다른 외부 서비스 제공자에게 전송 후 응답 내용을 받아서 최초 요청한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</a:t>
            </a:r>
            <a:r>
              <a:rPr lang="ko-KR" altLang="en-US" sz="1600" dirty="0" smtClean="0"/>
              <a:t> 서버로 전송해 주는 기능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 smtClean="0"/>
          </a:p>
          <a:p>
            <a:r>
              <a:rPr lang="ko-KR" altLang="en-US" sz="1600" dirty="0" smtClean="0"/>
              <a:t>외부 </a:t>
            </a:r>
            <a:r>
              <a:rPr lang="ko-KR" altLang="en-US" sz="1600" dirty="0" smtClean="0"/>
              <a:t>서비스 제공자로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 전문을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그대로 외부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회원사에게</a:t>
            </a:r>
            <a:r>
              <a:rPr lang="ko-KR" altLang="en-US" sz="1600" dirty="0" smtClean="0"/>
              <a:t> 전송 후 응답 내용을 받아서 최초 외부 서비스 제공자에게 전송해 주는 기능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93341" y="1507524"/>
            <a:ext cx="2130994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0152" y="1507524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0985" y="1507523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424335" y="1853514"/>
            <a:ext cx="875817" cy="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6736702" y="1853513"/>
            <a:ext cx="804283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3341" y="3323258"/>
            <a:ext cx="2202528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0152" y="3323258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40985" y="3323257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3495869" y="3669248"/>
            <a:ext cx="804283" cy="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3"/>
            <a:endCxn id="14" idx="1"/>
          </p:cNvCxnSpPr>
          <p:nvPr/>
        </p:nvCxnSpPr>
        <p:spPr>
          <a:xfrm flipV="1">
            <a:off x="6736702" y="3669247"/>
            <a:ext cx="804283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서비스 구성도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017956" y="3349275"/>
            <a:ext cx="2130994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4730" y="1507524"/>
            <a:ext cx="4557410" cy="437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35038" y="3065141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148950" y="3695265"/>
            <a:ext cx="875780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6" idx="3"/>
            <a:endCxn id="6" idx="1"/>
          </p:cNvCxnSpPr>
          <p:nvPr/>
        </p:nvCxnSpPr>
        <p:spPr>
          <a:xfrm>
            <a:off x="7965196" y="3411131"/>
            <a:ext cx="1569842" cy="0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15333" y="2088631"/>
            <a:ext cx="3668617" cy="1789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&lt;&lt;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Netty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TCP </a:t>
            </a:r>
            <a:r>
              <a:rPr lang="ko-KR" altLang="en-US" b="1" dirty="0" smtClean="0">
                <a:solidFill>
                  <a:schemeClr val="tx1"/>
                </a:solidFill>
              </a:rPr>
              <a:t>통신 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49" y="4373594"/>
            <a:ext cx="1338984" cy="1246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Boot &gt;&gt;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 flipH="1">
            <a:off x="6249641" y="3877937"/>
            <a:ext cx="1" cy="495657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617605" y="3126998"/>
            <a:ext cx="1925087" cy="568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Handler&gt;&gt;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파서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처리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57054" y="3126998"/>
            <a:ext cx="1308142" cy="568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Service &gt;&gt;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외부 서비스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호출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0302" y="1240971"/>
            <a:ext cx="218336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TCP </a:t>
            </a:r>
            <a:r>
              <a:rPr lang="ko-KR" altLang="en-US" sz="1100" b="1" dirty="0" smtClean="0"/>
              <a:t>통신 서버는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전문 서버로부터 수신한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* </a:t>
            </a:r>
            <a:r>
              <a:rPr lang="ko-KR" altLang="en-US" sz="1100" b="1" dirty="0" smtClean="0"/>
              <a:t>서버 정보를 바탕으로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필요한 통신 데몬 개수를 실행 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>
            <a:off x="2341984" y="2179690"/>
            <a:ext cx="2073349" cy="52618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서비스 구성도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전문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/</a:t>
            </a:r>
            <a:r>
              <a:rPr lang="ko-KR" altLang="en-US" sz="2800" b="1" dirty="0" err="1" smtClean="0"/>
              <a:t>핸들러</a:t>
            </a:r>
            <a:r>
              <a:rPr lang="ko-KR" altLang="en-US" sz="2800" b="1" dirty="0" smtClean="0"/>
              <a:t> 구성 </a:t>
            </a:r>
            <a:r>
              <a:rPr lang="en-US" altLang="ko-KR" sz="2800" b="1" dirty="0" smtClean="0"/>
              <a:t>(XML </a:t>
            </a:r>
            <a:r>
              <a:rPr lang="ko-KR" altLang="en-US" sz="2800" b="1" dirty="0" smtClean="0"/>
              <a:t>포맷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46444"/>
              </p:ext>
            </p:extLst>
          </p:nvPr>
        </p:nvGraphicFramePr>
        <p:xfrm>
          <a:off x="977641" y="831633"/>
          <a:ext cx="10415037" cy="588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679"/>
                <a:gridCol w="3471679"/>
                <a:gridCol w="347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아이피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포트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핸들러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Handler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핸들러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메시지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핸들러</a:t>
                      </a:r>
                      <a:r>
                        <a:rPr lang="ko-KR" altLang="en-US" sz="1600" dirty="0" smtClean="0"/>
                        <a:t> 클래스 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패키지포함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2545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businessClass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클래스 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패키지포함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217424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전문 </a:t>
                      </a:r>
                      <a:r>
                        <a:rPr lang="ko-KR" altLang="en-US" sz="1600" dirty="0" err="1" smtClean="0"/>
                        <a:t>포워딩</a:t>
                      </a:r>
                      <a:r>
                        <a:rPr lang="ko-KR" altLang="en-US" sz="1600" dirty="0" smtClean="0"/>
                        <a:t>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포워딩</a:t>
                      </a:r>
                      <a:r>
                        <a:rPr lang="ko-KR" altLang="en-US" sz="1600" dirty="0" smtClean="0"/>
                        <a:t> 전문이름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전문이름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request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요청 전문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하위 요소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응답 전문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하위 요소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 (*)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오류 전문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하위 요소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15012"/>
              </p:ext>
            </p:extLst>
          </p:nvPr>
        </p:nvGraphicFramePr>
        <p:xfrm>
          <a:off x="576424" y="598370"/>
          <a:ext cx="1123613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90"/>
                <a:gridCol w="2629332"/>
                <a:gridCol w="2629332"/>
                <a:gridCol w="1872689"/>
                <a:gridCol w="1872689"/>
              </a:tblGrid>
              <a:tr h="0">
                <a:tc rowSpan="14"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request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repeat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반복 여부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repeatVariable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반복 횟수 변수 이름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transferType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 </a:t>
                      </a:r>
                      <a:r>
                        <a:rPr lang="ko-KR" altLang="en-US" sz="1400" dirty="0" smtClean="0"/>
                        <a:t>사용시 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ko-KR" altLang="en-US" sz="1400" dirty="0" err="1" smtClean="0"/>
                        <a:t>사용안함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securityClass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암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복호화</a:t>
                      </a:r>
                      <a:r>
                        <a:rPr lang="ko-KR" altLang="en-US" sz="1400" dirty="0" smtClean="0"/>
                        <a:t> 클래스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저장 위치 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ko-KR" altLang="en-US" sz="1400" dirty="0" err="1" smtClean="0"/>
                        <a:t>사용안함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header</a:t>
                      </a:r>
                      <a:endParaRPr lang="ko-KR" alt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시작위치</a:t>
                      </a:r>
                      <a:endParaRPr lang="ko-KR" altLang="en-US" sz="1400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길이</a:t>
                      </a:r>
                      <a:endParaRPr lang="ko-KR" altLang="en-US" sz="14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 이름</a:t>
                      </a:r>
                      <a:endParaRPr lang="ko-KR" altLang="en-US" sz="1400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유형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padChar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문자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암호화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복호화</a:t>
                      </a:r>
                      <a:r>
                        <a:rPr lang="ko-KR" altLang="en-US" sz="1400" dirty="0" smtClean="0"/>
                        <a:t>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159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5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7343"/>
              </p:ext>
            </p:extLst>
          </p:nvPr>
        </p:nvGraphicFramePr>
        <p:xfrm>
          <a:off x="576424" y="598370"/>
          <a:ext cx="1123613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90"/>
                <a:gridCol w="2629332"/>
                <a:gridCol w="2629332"/>
                <a:gridCol w="1872689"/>
                <a:gridCol w="1872689"/>
              </a:tblGrid>
              <a:tr h="0">
                <a:tc rowSpan="14"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response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(request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와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동일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repeat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반복 여부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repeatVariable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반복 횟수 변수 이름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transferType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 </a:t>
                      </a:r>
                      <a:r>
                        <a:rPr lang="ko-KR" altLang="en-US" sz="1400" dirty="0" smtClean="0"/>
                        <a:t>사용시 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ko-KR" altLang="en-US" sz="1400" dirty="0" err="1" smtClean="0"/>
                        <a:t>사용안함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securityClass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암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복호화</a:t>
                      </a:r>
                      <a:r>
                        <a:rPr lang="ko-KR" altLang="en-US" sz="1400" dirty="0" smtClean="0"/>
                        <a:t> 클래스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저장 위치 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ko-KR" altLang="en-US" sz="1400" dirty="0" err="1" smtClean="0"/>
                        <a:t>사용안함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header</a:t>
                      </a:r>
                      <a:endParaRPr lang="ko-KR" alt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시작위치</a:t>
                      </a:r>
                      <a:endParaRPr lang="ko-KR" altLang="en-US" sz="1400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길이</a:t>
                      </a:r>
                      <a:endParaRPr lang="ko-KR" altLang="en-US" sz="14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 이름</a:t>
                      </a:r>
                      <a:endParaRPr lang="ko-KR" altLang="en-US" sz="1400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유형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padChar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문자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암호화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복호화</a:t>
                      </a:r>
                      <a:r>
                        <a:rPr lang="ko-KR" altLang="en-US" sz="1400" dirty="0" smtClean="0"/>
                        <a:t>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159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64129"/>
              </p:ext>
            </p:extLst>
          </p:nvPr>
        </p:nvGraphicFramePr>
        <p:xfrm>
          <a:off x="576424" y="598370"/>
          <a:ext cx="1123613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90"/>
                <a:gridCol w="2629332"/>
                <a:gridCol w="2629332"/>
                <a:gridCol w="1872689"/>
                <a:gridCol w="1872689"/>
              </a:tblGrid>
              <a:tr h="0">
                <a:tc rowSpan="10"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error</a:t>
                      </a:r>
                      <a:r>
                        <a:rPr lang="en-US" altLang="ko-KR" sz="3600" baseline="0" dirty="0" smtClean="0"/>
                        <a:t> (*)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Exception </a:t>
                      </a:r>
                      <a:r>
                        <a:rPr lang="ko-KR" altLang="en-US" sz="1400" baseline="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header</a:t>
                      </a:r>
                      <a:endParaRPr lang="ko-KR" alt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시작위치</a:t>
                      </a:r>
                      <a:endParaRPr lang="ko-KR" altLang="en-US" sz="1400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길이</a:t>
                      </a:r>
                      <a:endParaRPr lang="ko-KR" altLang="en-US" sz="14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 이름</a:t>
                      </a:r>
                      <a:endParaRPr lang="ko-KR" altLang="en-US" sz="1400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유형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padChar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패딩</a:t>
                      </a:r>
                      <a:r>
                        <a:rPr lang="ko-KR" altLang="en-US" sz="1400" dirty="0" smtClean="0"/>
                        <a:t> 문자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암호화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복호화</a:t>
                      </a:r>
                      <a:r>
                        <a:rPr lang="ko-KR" altLang="en-US" sz="1400" dirty="0" smtClean="0"/>
                        <a:t>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159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field (*)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447870"/>
            <a:ext cx="6532692" cy="48588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54" y="447870"/>
            <a:ext cx="5016659" cy="37520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25166" y="4458063"/>
            <a:ext cx="3945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i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Sample &gt;</a:t>
            </a:r>
            <a:endParaRPr lang="en-US" altLang="ko-KR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서버 구성도</a:t>
            </a:r>
            <a:endParaRPr lang="ko-KR" altLang="en-US" sz="2800" b="1" dirty="0"/>
          </a:p>
        </p:txBody>
      </p:sp>
      <p:sp>
        <p:nvSpPr>
          <p:cNvPr id="3" name="정육면체 2"/>
          <p:cNvSpPr/>
          <p:nvPr/>
        </p:nvSpPr>
        <p:spPr>
          <a:xfrm>
            <a:off x="1355074" y="1883884"/>
            <a:ext cx="5020323" cy="4087257"/>
          </a:xfrm>
          <a:prstGeom prst="cube">
            <a:avLst>
              <a:gd name="adj" fmla="val 99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6839638" y="1883884"/>
            <a:ext cx="4992478" cy="4087257"/>
          </a:xfrm>
          <a:prstGeom prst="cube">
            <a:avLst>
              <a:gd name="adj" fmla="val 99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4305758" y="936434"/>
            <a:ext cx="4076241" cy="668008"/>
          </a:xfrm>
          <a:prstGeom prst="cube">
            <a:avLst>
              <a:gd name="adj" fmla="val 312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L4 ( </a:t>
            </a:r>
            <a:r>
              <a:rPr lang="ko-KR" altLang="en-US" dirty="0" smtClean="0">
                <a:solidFill>
                  <a:schemeClr val="tx1"/>
                </a:solidFill>
              </a:rPr>
              <a:t>부하 분산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7" idx="0"/>
          </p:cNvCxnSpPr>
          <p:nvPr/>
        </p:nvCxnSpPr>
        <p:spPr>
          <a:xfrm flipH="1">
            <a:off x="1996695" y="1604442"/>
            <a:ext cx="4242747" cy="84130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31" idx="0"/>
          </p:cNvCxnSpPr>
          <p:nvPr/>
        </p:nvCxnSpPr>
        <p:spPr>
          <a:xfrm>
            <a:off x="6239442" y="1604442"/>
            <a:ext cx="1737512" cy="78991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632034" y="2445745"/>
            <a:ext cx="1925087" cy="1033748"/>
            <a:chOff x="1632034" y="2445745"/>
            <a:chExt cx="1925087" cy="1033748"/>
          </a:xfrm>
        </p:grpSpPr>
        <p:sp>
          <p:nvSpPr>
            <p:cNvPr id="23" name="직사각형 22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통신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12293" y="2394353"/>
            <a:ext cx="1925087" cy="1033748"/>
            <a:chOff x="1632034" y="2445745"/>
            <a:chExt cx="1925087" cy="1033748"/>
          </a:xfrm>
        </p:grpSpPr>
        <p:sp>
          <p:nvSpPr>
            <p:cNvPr id="30" name="직사각형 29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54033" y="4298335"/>
            <a:ext cx="1925087" cy="1033748"/>
            <a:chOff x="1632034" y="2445745"/>
            <a:chExt cx="1925087" cy="1033748"/>
          </a:xfrm>
        </p:grpSpPr>
        <p:sp>
          <p:nvSpPr>
            <p:cNvPr id="37" name="직사각형 36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41" name="직선 화살표 연결선 40"/>
          <p:cNvCxnSpPr>
            <a:stCxn id="23" idx="2"/>
            <a:endCxn id="38" idx="0"/>
          </p:cNvCxnSpPr>
          <p:nvPr/>
        </p:nvCxnSpPr>
        <p:spPr>
          <a:xfrm flipH="1">
            <a:off x="2018694" y="3479493"/>
            <a:ext cx="575884" cy="818842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612292" y="4281137"/>
            <a:ext cx="1925087" cy="1033748"/>
            <a:chOff x="1632034" y="2445745"/>
            <a:chExt cx="1925087" cy="1033748"/>
          </a:xfrm>
        </p:grpSpPr>
        <p:sp>
          <p:nvSpPr>
            <p:cNvPr id="45" name="직사각형 44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49" name="직선 화살표 연결선 48"/>
          <p:cNvCxnSpPr>
            <a:stCxn id="30" idx="2"/>
            <a:endCxn id="46" idx="0"/>
          </p:cNvCxnSpPr>
          <p:nvPr/>
        </p:nvCxnSpPr>
        <p:spPr>
          <a:xfrm flipH="1">
            <a:off x="7976953" y="3428101"/>
            <a:ext cx="597884" cy="853036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9335877" y="3548720"/>
            <a:ext cx="1925087" cy="1033748"/>
            <a:chOff x="1632034" y="2445745"/>
            <a:chExt cx="1925087" cy="1033748"/>
          </a:xfrm>
        </p:grpSpPr>
        <p:sp>
          <p:nvSpPr>
            <p:cNvPr id="54" name="직사각형 53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비즈니스 서비스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58" name="직선 화살표 연결선 57"/>
          <p:cNvCxnSpPr>
            <a:stCxn id="30" idx="2"/>
            <a:endCxn id="55" idx="2"/>
          </p:cNvCxnSpPr>
          <p:nvPr/>
        </p:nvCxnSpPr>
        <p:spPr>
          <a:xfrm>
            <a:off x="8574837" y="3428101"/>
            <a:ext cx="1037566" cy="197737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716499" y="3578897"/>
            <a:ext cx="1925087" cy="1033748"/>
            <a:chOff x="1632034" y="2445745"/>
            <a:chExt cx="1925087" cy="1033748"/>
          </a:xfrm>
        </p:grpSpPr>
        <p:sp>
          <p:nvSpPr>
            <p:cNvPr id="64" name="직사각형 63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비즈니스 서비스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순서도: 연결자 64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68" name="직선 화살표 연결선 67"/>
          <p:cNvCxnSpPr>
            <a:stCxn id="23" idx="2"/>
            <a:endCxn id="65" idx="2"/>
          </p:cNvCxnSpPr>
          <p:nvPr/>
        </p:nvCxnSpPr>
        <p:spPr>
          <a:xfrm>
            <a:off x="2594578" y="3479493"/>
            <a:ext cx="1398447" cy="176522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520</Words>
  <Application>Microsoft Office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통신 중개 서버</vt:lpstr>
      <vt:lpstr>1. 요구사항</vt:lpstr>
      <vt:lpstr>2. 서비스 구성도</vt:lpstr>
      <vt:lpstr>2. 서비스 구성도 – 전문/서버/핸들러 구성 (XML 포맷)</vt:lpstr>
      <vt:lpstr>PowerPoint 프레젠테이션</vt:lpstr>
      <vt:lpstr>PowerPoint 프레젠테이션</vt:lpstr>
      <vt:lpstr>PowerPoint 프레젠테이션</vt:lpstr>
      <vt:lpstr>PowerPoint 프레젠테이션</vt:lpstr>
      <vt:lpstr>3. 서버 구성도</vt:lpstr>
      <vt:lpstr>4. 흐름도</vt:lpstr>
      <vt:lpstr>5. 환경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양방향 통신 중개 서버</dc:title>
  <dc:creator>O218001_D</dc:creator>
  <cp:lastModifiedBy>O218001_D</cp:lastModifiedBy>
  <cp:revision>26</cp:revision>
  <dcterms:created xsi:type="dcterms:W3CDTF">2020-08-07T08:04:28Z</dcterms:created>
  <dcterms:modified xsi:type="dcterms:W3CDTF">2020-08-10T04:25:33Z</dcterms:modified>
</cp:coreProperties>
</file>