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0" r:id="rId7"/>
    <p:sldId id="273" r:id="rId8"/>
    <p:sldId id="261" r:id="rId9"/>
    <p:sldId id="263" r:id="rId10"/>
    <p:sldId id="266" r:id="rId11"/>
    <p:sldId id="274" r:id="rId12"/>
    <p:sldId id="276" r:id="rId13"/>
    <p:sldId id="275" r:id="rId14"/>
    <p:sldId id="295" r:id="rId15"/>
    <p:sldId id="277" r:id="rId16"/>
    <p:sldId id="294" r:id="rId17"/>
    <p:sldId id="278" r:id="rId18"/>
    <p:sldId id="279" r:id="rId19"/>
    <p:sldId id="280" r:id="rId20"/>
    <p:sldId id="281" r:id="rId21"/>
    <p:sldId id="282" r:id="rId22"/>
    <p:sldId id="283" r:id="rId23"/>
    <p:sldId id="292" r:id="rId24"/>
    <p:sldId id="284" r:id="rId25"/>
    <p:sldId id="296" r:id="rId26"/>
    <p:sldId id="291" r:id="rId27"/>
    <p:sldId id="272" r:id="rId2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chemeClr val="accent4">
            <a:lumOff val="-43997"/>
          </a:schemeClr>
        </a:solidFill>
        <a:effectLst/>
        <a:uFillTx/>
        <a:latin typeface="Cambria"/>
        <a:ea typeface="Cambria"/>
        <a:cs typeface="Cambria"/>
        <a:sym typeface="Cambria"/>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chemeClr val="accent4">
            <a:lumOff val="-43997"/>
          </a:schemeClr>
        </a:solidFill>
        <a:effectLst/>
        <a:uFillTx/>
        <a:latin typeface="Cambria"/>
        <a:ea typeface="Cambria"/>
        <a:cs typeface="Cambria"/>
        <a:sym typeface="Cambria"/>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chemeClr val="accent4">
            <a:lumOff val="-43997"/>
          </a:schemeClr>
        </a:solidFill>
        <a:effectLst/>
        <a:uFillTx/>
        <a:latin typeface="Cambria"/>
        <a:ea typeface="Cambria"/>
        <a:cs typeface="Cambria"/>
        <a:sym typeface="Cambria"/>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chemeClr val="accent4">
            <a:lumOff val="-43997"/>
          </a:schemeClr>
        </a:solidFill>
        <a:effectLst/>
        <a:uFillTx/>
        <a:latin typeface="Cambria"/>
        <a:ea typeface="Cambria"/>
        <a:cs typeface="Cambria"/>
        <a:sym typeface="Cambria"/>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chemeClr val="accent4">
            <a:lumOff val="-43997"/>
          </a:schemeClr>
        </a:solidFill>
        <a:effectLst/>
        <a:uFillTx/>
        <a:latin typeface="Cambria"/>
        <a:ea typeface="Cambria"/>
        <a:cs typeface="Cambria"/>
        <a:sym typeface="Cambria"/>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chemeClr val="accent4">
            <a:lumOff val="-43997"/>
          </a:schemeClr>
        </a:solidFill>
        <a:effectLst/>
        <a:uFillTx/>
        <a:latin typeface="Cambria"/>
        <a:ea typeface="Cambria"/>
        <a:cs typeface="Cambria"/>
        <a:sym typeface="Cambria"/>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chemeClr val="accent4">
            <a:lumOff val="-43997"/>
          </a:schemeClr>
        </a:solidFill>
        <a:effectLst/>
        <a:uFillTx/>
        <a:latin typeface="Cambria"/>
        <a:ea typeface="Cambria"/>
        <a:cs typeface="Cambria"/>
        <a:sym typeface="Cambria"/>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chemeClr val="accent4">
            <a:lumOff val="-43997"/>
          </a:schemeClr>
        </a:solidFill>
        <a:effectLst/>
        <a:uFillTx/>
        <a:latin typeface="Cambria"/>
        <a:ea typeface="Cambria"/>
        <a:cs typeface="Cambria"/>
        <a:sym typeface="Cambria"/>
      </a:defRPr>
    </a:lvl8pPr>
    <a:lvl9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chemeClr val="accent4">
            <a:lumOff val="-43997"/>
          </a:schemeClr>
        </a:solidFill>
        <a:effectLst/>
        <a:uFillTx/>
        <a:latin typeface="Cambria"/>
        <a:ea typeface="Cambria"/>
        <a:cs typeface="Cambria"/>
        <a:sym typeface="Cambri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8E3D6"/>
    <a:srgbClr val="F596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5" name="Shape 305"/>
          <p:cNvSpPr/>
          <p:nvPr>
            <p:ph type="sldImg"/>
          </p:nvPr>
        </p:nvSpPr>
        <p:spPr>
          <a:xfrm>
            <a:off x="1143000" y="685800"/>
            <a:ext cx="4572000" cy="3429000"/>
          </a:xfrm>
          <a:prstGeom prst="rect">
            <a:avLst/>
          </a:prstGeom>
        </p:spPr>
        <p:txBody>
          <a:bodyPr/>
          <a:lstStyle/>
          <a:p/>
        </p:txBody>
      </p:sp>
      <p:sp>
        <p:nvSpPr>
          <p:cNvPr id="306" name="Shape 306"/>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spcBef>
        <a:spcPts val="400"/>
      </a:spcBef>
      <a:defRPr sz="1200">
        <a:solidFill>
          <a:schemeClr val="accent4">
            <a:lumOff val="-43997"/>
          </a:schemeClr>
        </a:solidFill>
        <a:latin typeface="+mn-lt"/>
        <a:ea typeface="+mn-ea"/>
        <a:cs typeface="+mn-cs"/>
        <a:sym typeface="Arial" panose="020B0604020202020204"/>
      </a:defRPr>
    </a:lvl1pPr>
    <a:lvl2pPr indent="228600" latinLnBrk="0">
      <a:spcBef>
        <a:spcPts val="400"/>
      </a:spcBef>
      <a:defRPr sz="1200">
        <a:solidFill>
          <a:schemeClr val="accent4">
            <a:lumOff val="-43997"/>
          </a:schemeClr>
        </a:solidFill>
        <a:latin typeface="+mn-lt"/>
        <a:ea typeface="+mn-ea"/>
        <a:cs typeface="+mn-cs"/>
        <a:sym typeface="Arial" panose="020B0604020202020204"/>
      </a:defRPr>
    </a:lvl2pPr>
    <a:lvl3pPr indent="457200" latinLnBrk="0">
      <a:spcBef>
        <a:spcPts val="400"/>
      </a:spcBef>
      <a:defRPr sz="1200">
        <a:solidFill>
          <a:schemeClr val="accent4">
            <a:lumOff val="-43997"/>
          </a:schemeClr>
        </a:solidFill>
        <a:latin typeface="+mn-lt"/>
        <a:ea typeface="+mn-ea"/>
        <a:cs typeface="+mn-cs"/>
        <a:sym typeface="Arial" panose="020B0604020202020204"/>
      </a:defRPr>
    </a:lvl3pPr>
    <a:lvl4pPr indent="685800" latinLnBrk="0">
      <a:spcBef>
        <a:spcPts val="400"/>
      </a:spcBef>
      <a:defRPr sz="1200">
        <a:solidFill>
          <a:schemeClr val="accent4">
            <a:lumOff val="-43997"/>
          </a:schemeClr>
        </a:solidFill>
        <a:latin typeface="+mn-lt"/>
        <a:ea typeface="+mn-ea"/>
        <a:cs typeface="+mn-cs"/>
        <a:sym typeface="Arial" panose="020B0604020202020204"/>
      </a:defRPr>
    </a:lvl4pPr>
    <a:lvl5pPr indent="914400" latinLnBrk="0">
      <a:spcBef>
        <a:spcPts val="400"/>
      </a:spcBef>
      <a:defRPr sz="1200">
        <a:solidFill>
          <a:schemeClr val="accent4">
            <a:lumOff val="-43997"/>
          </a:schemeClr>
        </a:solidFill>
        <a:latin typeface="+mn-lt"/>
        <a:ea typeface="+mn-ea"/>
        <a:cs typeface="+mn-cs"/>
        <a:sym typeface="Arial" panose="020B0604020202020204"/>
      </a:defRPr>
    </a:lvl5pPr>
    <a:lvl6pPr indent="1143000" latinLnBrk="0">
      <a:spcBef>
        <a:spcPts val="400"/>
      </a:spcBef>
      <a:defRPr sz="1200">
        <a:solidFill>
          <a:schemeClr val="accent4">
            <a:lumOff val="-43997"/>
          </a:schemeClr>
        </a:solidFill>
        <a:latin typeface="+mn-lt"/>
        <a:ea typeface="+mn-ea"/>
        <a:cs typeface="+mn-cs"/>
        <a:sym typeface="Arial" panose="020B0604020202020204"/>
      </a:defRPr>
    </a:lvl6pPr>
    <a:lvl7pPr indent="1371600" latinLnBrk="0">
      <a:spcBef>
        <a:spcPts val="400"/>
      </a:spcBef>
      <a:defRPr sz="1200">
        <a:solidFill>
          <a:schemeClr val="accent4">
            <a:lumOff val="-43997"/>
          </a:schemeClr>
        </a:solidFill>
        <a:latin typeface="+mn-lt"/>
        <a:ea typeface="+mn-ea"/>
        <a:cs typeface="+mn-cs"/>
        <a:sym typeface="Arial" panose="020B0604020202020204"/>
      </a:defRPr>
    </a:lvl7pPr>
    <a:lvl8pPr indent="1600200" latinLnBrk="0">
      <a:spcBef>
        <a:spcPts val="400"/>
      </a:spcBef>
      <a:defRPr sz="1200">
        <a:solidFill>
          <a:schemeClr val="accent4">
            <a:lumOff val="-43997"/>
          </a:schemeClr>
        </a:solidFill>
        <a:latin typeface="+mn-lt"/>
        <a:ea typeface="+mn-ea"/>
        <a:cs typeface="+mn-cs"/>
        <a:sym typeface="Arial" panose="020B0604020202020204"/>
      </a:defRPr>
    </a:lvl8pPr>
    <a:lvl9pPr indent="1828800" latinLnBrk="0">
      <a:spcBef>
        <a:spcPts val="400"/>
      </a:spcBef>
      <a:defRPr sz="1200">
        <a:solidFill>
          <a:schemeClr val="accent4">
            <a:lumOff val="-43997"/>
          </a:schemeClr>
        </a:solidFill>
        <a:latin typeface="+mn-lt"/>
        <a:ea typeface="+mn-ea"/>
        <a:cs typeface="+mn-cs"/>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 </a:t>
            </a:r>
            <a:r>
              <a:rPr lang="zh-CN" altLang="en-US"/>
              <a:t>引入 </a:t>
            </a:r>
            <a:r>
              <a:rPr lang="en-US" altLang="zh-CN"/>
              <a:t>mockito </a:t>
            </a:r>
            <a:endParaRPr lang="en-US" altLang="zh-CN"/>
          </a:p>
          <a:p>
            <a:r>
              <a:rPr lang="zh-CN" altLang="en-US"/>
              <a:t>JUnit是单元测试框架，可以轻松的完成关联依赖关系少或者比较简单的类的单元测试，但是对于关联到其它比较复杂的类或对运行环境有要求的类的单元测试，模拟环境或者配置环境会非常耗时，实施单元测试比较困难。</a:t>
            </a:r>
            <a:endParaRPr lang="zh-CN" altLang="en-US"/>
          </a:p>
          <a:p>
            <a:endParaRPr lang="zh-CN" altLang="en-US"/>
          </a:p>
          <a:p>
            <a:r>
              <a:rPr lang="zh-CN" altLang="en-US"/>
              <a:t>可以通过mock框架模拟一个对象的行为，从而隔离开我们不关心的其他对象，使得测试变得简单。（例如service调用dao，即service依赖dao，我们可以通过mock dao来模拟真实的dao调用，从而能达到测试service的目的。）</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Spy:</a:t>
            </a:r>
            <a:r>
              <a:rPr lang="zh-CN" altLang="en-US"/>
              <a:t>对像监视器，</a:t>
            </a:r>
            <a:r>
              <a:rPr lang="en-US" altLang="zh-CN"/>
              <a:t>mock</a:t>
            </a:r>
            <a:r>
              <a:rPr lang="zh-CN" altLang="en-US"/>
              <a:t>真实的对像，必须手动</a:t>
            </a:r>
            <a:r>
              <a:rPr lang="en-US" altLang="zh-CN"/>
              <a:t>new</a:t>
            </a:r>
            <a:r>
              <a:rPr lang="zh-CN" altLang="en-US">
                <a:ea typeface="宋体" charset="0"/>
              </a:rPr>
              <a:t>，返回值也是真实的</a:t>
            </a:r>
            <a:r>
              <a:rPr lang="en-US" altLang="zh-CN">
                <a:ea typeface="宋体" charset="0"/>
              </a:rPr>
              <a:t>,</a:t>
            </a:r>
            <a:endParaRPr lang="en-US" altLang="zh-CN">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Mockito   junit </a:t>
            </a:r>
            <a:r>
              <a:rPr lang="zh-CN" altLang="en-US"/>
              <a:t>区别</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预定会议，依赖</a:t>
            </a:r>
            <a:r>
              <a:rPr lang="en-US" altLang="zh-CN"/>
              <a:t>exchange</a:t>
            </a:r>
            <a:r>
              <a:rPr lang="zh-CN" altLang="en-US"/>
              <a:t>接口</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Mock </a:t>
            </a:r>
            <a:r>
              <a:rPr lang="zh-CN" altLang="en-US"/>
              <a:t>外部依赖，</a:t>
            </a:r>
            <a:r>
              <a:rPr lang="en-US" altLang="zh-CN"/>
              <a:t>redis ....    </a:t>
            </a:r>
            <a:r>
              <a:rPr lang="zh-CN" altLang="en-US"/>
              <a:t>想到什么问题，</a:t>
            </a:r>
            <a:r>
              <a:rPr lang="en-US" altLang="zh-CN"/>
              <a:t> </a:t>
            </a:r>
            <a:r>
              <a:rPr lang="zh-CN" altLang="en-US"/>
              <a:t>还有哪些</a:t>
            </a:r>
            <a:r>
              <a:rPr lang="en-US" altLang="zh-CN"/>
              <a:t>Mock </a:t>
            </a:r>
            <a:r>
              <a:rPr lang="zh-CN" altLang="en-US"/>
              <a:t>不了的？引如 </a:t>
            </a:r>
            <a:r>
              <a:rPr lang="en-US" altLang="zh-CN"/>
              <a:t>private static final....</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PowerMock </a:t>
            </a:r>
            <a:r>
              <a:rPr lang="zh-CN" altLang="en-US"/>
              <a:t>原理，继</a:t>
            </a:r>
            <a:r>
              <a:rPr lang="en-US" altLang="zh-CN"/>
              <a:t>Mockito ,</a:t>
            </a:r>
            <a:r>
              <a:rPr lang="zh-CN" altLang="en-US"/>
              <a:t>它有两个重要的依赖:javassist和objenesis。</a:t>
            </a:r>
            <a:endParaRPr lang="zh-CN" altLang="en-US"/>
          </a:p>
          <a:p>
            <a:r>
              <a:rPr lang="zh-CN" altLang="en-US"/>
              <a:t>javassist是一个修改java字节码的工具包,objenesis是一个绕过构造方法来实例化一个对象的工具包。由此看来,PowerMock的本质是通过修改字节码来实现对静态和final等方法的mock的。</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Shape 11"/>
          <p:cNvSpPr/>
          <p:nvPr>
            <p:ph type="title" hasCustomPrompt="1"/>
          </p:nvPr>
        </p:nvSpPr>
        <p:spPr>
          <a:xfrm>
            <a:off x="685800" y="1597817"/>
            <a:ext cx="7772400" cy="1102519"/>
          </a:xfrm>
          <a:prstGeom prst="rect">
            <a:avLst/>
          </a:prstGeom>
        </p:spPr>
        <p:txBody>
          <a:bodyPr/>
          <a:lstStyle/>
          <a:p>
            <a:r>
              <a:t>标题文本</a:t>
            </a:r>
          </a:p>
        </p:txBody>
      </p:sp>
      <p:sp>
        <p:nvSpPr>
          <p:cNvPr id="12" name="Shape 12"/>
          <p:cNvSpPr/>
          <p:nvPr>
            <p:ph type="body" sz="quarter" idx="1" hasCustomPrompt="1"/>
          </p:nvPr>
        </p:nvSpPr>
        <p:spPr>
          <a:xfrm>
            <a:off x="1371600" y="2914649"/>
            <a:ext cx="6400800" cy="131445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92" name="Shape 92"/>
          <p:cNvSpPr/>
          <p:nvPr>
            <p:ph type="title" hasCustomPrompt="1"/>
          </p:nvPr>
        </p:nvSpPr>
        <p:spPr>
          <a:prstGeom prst="rect">
            <a:avLst/>
          </a:prstGeom>
        </p:spPr>
        <p:txBody>
          <a:bodyPr/>
          <a:lstStyle/>
          <a:p>
            <a:r>
              <a:t>标题文本</a:t>
            </a:r>
          </a:p>
        </p:txBody>
      </p:sp>
      <p:sp>
        <p:nvSpPr>
          <p:cNvPr id="93" name="Shape 93"/>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Shape 94"/>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101" name="Shape 101"/>
          <p:cNvSpPr/>
          <p:nvPr>
            <p:ph type="title" hasCustomPrompt="1"/>
          </p:nvPr>
        </p:nvSpPr>
        <p:spPr>
          <a:xfrm>
            <a:off x="6629400" y="274638"/>
            <a:ext cx="2057400" cy="5851526"/>
          </a:xfrm>
          <a:prstGeom prst="rect">
            <a:avLst/>
          </a:prstGeom>
        </p:spPr>
        <p:txBody>
          <a:bodyPr/>
          <a:lstStyle/>
          <a:p>
            <a:r>
              <a:t>标题文本</a:t>
            </a:r>
          </a:p>
        </p:txBody>
      </p:sp>
      <p:sp>
        <p:nvSpPr>
          <p:cNvPr id="102" name="Shape 102"/>
          <p:cNvSpPr/>
          <p:nvPr>
            <p:ph type="body" idx="1" hasCustomPrompt="1"/>
          </p:nvPr>
        </p:nvSpPr>
        <p:spPr>
          <a:xfrm>
            <a:off x="457200" y="274638"/>
            <a:ext cx="6019800" cy="585152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0" name="Shape 110"/>
          <p:cNvSpPr/>
          <p:nvPr>
            <p:ph type="title" hasCustomPrompt="1"/>
          </p:nvPr>
        </p:nvSpPr>
        <p:spPr>
          <a:xfrm>
            <a:off x="685800" y="1597817"/>
            <a:ext cx="7772400" cy="1102519"/>
          </a:xfrm>
          <a:prstGeom prst="rect">
            <a:avLst/>
          </a:prstGeom>
        </p:spPr>
        <p:txBody>
          <a:bodyPr/>
          <a:lstStyle/>
          <a:p>
            <a:r>
              <a:t>标题文本</a:t>
            </a:r>
          </a:p>
        </p:txBody>
      </p:sp>
      <p:sp>
        <p:nvSpPr>
          <p:cNvPr id="111" name="Shape 111"/>
          <p:cNvSpPr/>
          <p:nvPr>
            <p:ph type="body" sz="quarter" idx="1" hasCustomPrompt="1"/>
          </p:nvPr>
        </p:nvSpPr>
        <p:spPr>
          <a:xfrm>
            <a:off x="1371600" y="2914649"/>
            <a:ext cx="6400800" cy="131445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r>
              <a:t>正文级别 1</a:t>
            </a:r>
          </a:p>
          <a:p>
            <a:pPr lvl="1"/>
            <a:r>
              <a:t>正文级别 2</a:t>
            </a:r>
          </a:p>
          <a:p>
            <a:pPr lvl="2"/>
            <a:r>
              <a:t>正文级别 3</a:t>
            </a:r>
          </a:p>
          <a:p>
            <a:pPr lvl="3"/>
            <a:r>
              <a:t>正文级别 4</a:t>
            </a:r>
          </a:p>
          <a:p>
            <a:pPr lvl="4"/>
            <a:r>
              <a:t>正文级别 5</a:t>
            </a:r>
          </a:p>
        </p:txBody>
      </p:sp>
      <p:sp>
        <p:nvSpPr>
          <p:cNvPr id="112" name="Shape 112"/>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19" name="Shape 119"/>
          <p:cNvSpPr/>
          <p:nvPr>
            <p:ph type="title" hasCustomPrompt="1"/>
          </p:nvPr>
        </p:nvSpPr>
        <p:spPr>
          <a:prstGeom prst="rect">
            <a:avLst/>
          </a:prstGeom>
        </p:spPr>
        <p:txBody>
          <a:bodyPr/>
          <a:lstStyle/>
          <a:p>
            <a:r>
              <a:t>标题文本</a:t>
            </a:r>
          </a:p>
        </p:txBody>
      </p:sp>
      <p:sp>
        <p:nvSpPr>
          <p:cNvPr id="120" name="Shape 120"/>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1" name="Shape 12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28" name="Shape 128"/>
          <p:cNvSpPr/>
          <p:nvPr>
            <p:ph type="title" hasCustomPrompt="1"/>
          </p:nvPr>
        </p:nvSpPr>
        <p:spPr>
          <a:xfrm>
            <a:off x="722312" y="4406900"/>
            <a:ext cx="7772401" cy="1362075"/>
          </a:xfrm>
          <a:prstGeom prst="rect">
            <a:avLst/>
          </a:prstGeom>
        </p:spPr>
        <p:txBody>
          <a:bodyPr anchor="t"/>
          <a:lstStyle>
            <a:lvl1pPr algn="l">
              <a:defRPr sz="4000" cap="all"/>
            </a:lvl1pPr>
          </a:lstStyle>
          <a:p>
            <a:r>
              <a:t>标题文本</a:t>
            </a:r>
          </a:p>
        </p:txBody>
      </p:sp>
      <p:sp>
        <p:nvSpPr>
          <p:cNvPr id="129" name="Shape 129"/>
          <p:cNvSpPr/>
          <p:nvPr>
            <p:ph type="body" sz="half" idx="1" hasCustomPrompt="1"/>
          </p:nvPr>
        </p:nvSpPr>
        <p:spPr>
          <a:xfrm>
            <a:off x="722312" y="2906713"/>
            <a:ext cx="7772401" cy="1500188"/>
          </a:xfrm>
          <a:prstGeom prst="rect">
            <a:avLst/>
          </a:prstGeom>
        </p:spPr>
        <p:txBody>
          <a:bodyPr anchor="b"/>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正文级别 1</a:t>
            </a:r>
          </a:p>
          <a:p>
            <a:pPr lvl="1"/>
            <a:r>
              <a:t>正文级别 2</a:t>
            </a:r>
          </a:p>
          <a:p>
            <a:pPr lvl="2"/>
            <a:r>
              <a:t>正文级别 3</a:t>
            </a:r>
          </a:p>
          <a:p>
            <a:pPr lvl="3"/>
            <a:r>
              <a:t>正文级别 4</a:t>
            </a:r>
          </a:p>
          <a:p>
            <a:pPr lvl="4"/>
            <a:r>
              <a:t>正文级别 5</a:t>
            </a:r>
          </a:p>
        </p:txBody>
      </p:sp>
      <p:sp>
        <p:nvSpPr>
          <p:cNvPr id="130" name="Shape 13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37" name="Shape 137"/>
          <p:cNvSpPr/>
          <p:nvPr>
            <p:ph type="title" hasCustomPrompt="1"/>
          </p:nvPr>
        </p:nvSpPr>
        <p:spPr>
          <a:prstGeom prst="rect">
            <a:avLst/>
          </a:prstGeom>
        </p:spPr>
        <p:txBody>
          <a:bodyPr/>
          <a:lstStyle/>
          <a:p>
            <a:r>
              <a:t>标题文本</a:t>
            </a:r>
          </a:p>
        </p:txBody>
      </p:sp>
      <p:sp>
        <p:nvSpPr>
          <p:cNvPr id="138" name="Shape 138"/>
          <p:cNvSpPr/>
          <p:nvPr>
            <p:ph type="body" sz="half" idx="1" hasCustomPrompt="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139" name="Shape 13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46" name="Shape 146"/>
          <p:cNvSpPr/>
          <p:nvPr>
            <p:ph type="title" hasCustomPrompt="1"/>
          </p:nvPr>
        </p:nvSpPr>
        <p:spPr>
          <a:prstGeom prst="rect">
            <a:avLst/>
          </a:prstGeom>
        </p:spPr>
        <p:txBody>
          <a:bodyPr/>
          <a:lstStyle/>
          <a:p>
            <a:r>
              <a:t>标题文本</a:t>
            </a:r>
          </a:p>
        </p:txBody>
      </p:sp>
      <p:sp>
        <p:nvSpPr>
          <p:cNvPr id="147" name="Shape 147"/>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48" name="Shape 148"/>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a:pPr>
          </a:p>
        </p:txBody>
      </p:sp>
      <p:sp>
        <p:nvSpPr>
          <p:cNvPr id="149" name="Shape 1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56" name="Shape 156"/>
          <p:cNvSpPr/>
          <p:nvPr>
            <p:ph type="title" hasCustomPrompt="1"/>
          </p:nvPr>
        </p:nvSpPr>
        <p:spPr>
          <a:prstGeom prst="rect">
            <a:avLst/>
          </a:prstGeom>
        </p:spPr>
        <p:txBody>
          <a:bodyPr/>
          <a:lstStyle/>
          <a:p>
            <a:r>
              <a:t>标题文本</a:t>
            </a:r>
          </a:p>
        </p:txBody>
      </p:sp>
      <p:sp>
        <p:nvSpPr>
          <p:cNvPr id="157" name="Shape 157"/>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64" name="Shape 164"/>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71" name="Shape 171"/>
          <p:cNvSpPr/>
          <p:nvPr>
            <p:ph type="title" hasCustomPrompt="1"/>
          </p:nvPr>
        </p:nvSpPr>
        <p:spPr>
          <a:xfrm>
            <a:off x="457200" y="273050"/>
            <a:ext cx="3008314" cy="1162050"/>
          </a:xfrm>
          <a:prstGeom prst="rect">
            <a:avLst/>
          </a:prstGeom>
        </p:spPr>
        <p:txBody>
          <a:bodyPr anchor="b"/>
          <a:lstStyle>
            <a:lvl1pPr algn="l">
              <a:defRPr sz="2000"/>
            </a:lvl1pPr>
          </a:lstStyle>
          <a:p>
            <a:r>
              <a:t>标题文本</a:t>
            </a:r>
          </a:p>
        </p:txBody>
      </p:sp>
      <p:sp>
        <p:nvSpPr>
          <p:cNvPr id="172" name="Shape 172"/>
          <p:cNvSpPr/>
          <p:nvPr>
            <p:ph type="body" idx="1" hasCustomPrompt="1"/>
          </p:nvPr>
        </p:nvSpPr>
        <p:spPr>
          <a:xfrm>
            <a:off x="3575050" y="273050"/>
            <a:ext cx="5111750" cy="5853113"/>
          </a:xfrm>
          <a:prstGeom prst="rect">
            <a:avLst/>
          </a:prstGeom>
        </p:spPr>
        <p:txBody>
          <a:bodyPr/>
          <a:lstStyle>
            <a:lvl1pPr>
              <a:spcBef>
                <a:spcPts val="700"/>
              </a:spcBef>
              <a:defRPr sz="3200"/>
            </a:lvl1pPr>
            <a:lvl2pPr marL="783590" indent="-326390">
              <a:spcBef>
                <a:spcPts val="700"/>
              </a:spcBef>
              <a:defRPr sz="3200"/>
            </a:lvl2pPr>
            <a:lvl3pPr>
              <a:spcBef>
                <a:spcPts val="700"/>
              </a:spcBef>
              <a:defRPr sz="3200"/>
            </a:lvl3pPr>
            <a:lvl4pPr marL="1737360" indent="-365760">
              <a:spcBef>
                <a:spcPts val="700"/>
              </a:spcBef>
              <a:defRPr sz="3200"/>
            </a:lvl4pPr>
            <a:lvl5pPr marL="2194560" indent="-365760">
              <a:spcBef>
                <a:spcPts val="700"/>
              </a:spcBef>
              <a:defRPr sz="3200"/>
            </a:lvl5pPr>
          </a:lstStyle>
          <a:p>
            <a:r>
              <a:t>正文级别 1</a:t>
            </a:r>
          </a:p>
          <a:p>
            <a:pPr lvl="1"/>
            <a:r>
              <a:t>正文级别 2</a:t>
            </a:r>
          </a:p>
          <a:p>
            <a:pPr lvl="2"/>
            <a:r>
              <a:t>正文级别 3</a:t>
            </a:r>
          </a:p>
          <a:p>
            <a:pPr lvl="3"/>
            <a:r>
              <a:t>正文级别 4</a:t>
            </a:r>
          </a:p>
          <a:p>
            <a:pPr lvl="4"/>
            <a:r>
              <a:t>正文级别 5</a:t>
            </a:r>
          </a:p>
        </p:txBody>
      </p:sp>
      <p:sp>
        <p:nvSpPr>
          <p:cNvPr id="173" name="Shape 17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174" name="Shape 174"/>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Shape 20"/>
          <p:cNvSpPr/>
          <p:nvPr>
            <p:ph type="title" hasCustomPrompt="1"/>
          </p:nvPr>
        </p:nvSpPr>
        <p:spPr>
          <a:prstGeom prst="rect">
            <a:avLst/>
          </a:prstGeom>
        </p:spPr>
        <p:txBody>
          <a:bodyPr/>
          <a:lstStyle/>
          <a:p>
            <a:r>
              <a:t>标题文本</a:t>
            </a:r>
          </a:p>
        </p:txBody>
      </p:sp>
      <p:sp>
        <p:nvSpPr>
          <p:cNvPr id="21" name="Shape 2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Shape 22"/>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81" name="Shape 181"/>
          <p:cNvSpPr/>
          <p:nvPr>
            <p:ph type="title" hasCustomPrompt="1"/>
          </p:nvPr>
        </p:nvSpPr>
        <p:spPr>
          <a:xfrm>
            <a:off x="1792288" y="4800600"/>
            <a:ext cx="5486401" cy="566738"/>
          </a:xfrm>
          <a:prstGeom prst="rect">
            <a:avLst/>
          </a:prstGeom>
        </p:spPr>
        <p:txBody>
          <a:bodyPr anchor="b"/>
          <a:lstStyle>
            <a:lvl1pPr algn="l">
              <a:defRPr sz="2000"/>
            </a:lvl1pPr>
          </a:lstStyle>
          <a:p>
            <a:r>
              <a:t>标题文本</a:t>
            </a:r>
          </a:p>
        </p:txBody>
      </p:sp>
      <p:sp>
        <p:nvSpPr>
          <p:cNvPr id="182" name="Shape 182"/>
          <p:cNvSpPr/>
          <p:nvPr>
            <p:ph type="pic" idx="13"/>
          </p:nvPr>
        </p:nvSpPr>
        <p:spPr>
          <a:xfrm>
            <a:off x="1792288" y="612775"/>
            <a:ext cx="5486401" cy="4114800"/>
          </a:xfrm>
          <a:prstGeom prst="rect">
            <a:avLst/>
          </a:prstGeom>
        </p:spPr>
        <p:txBody>
          <a:bodyPr lIns="91439" rIns="91439">
            <a:noAutofit/>
          </a:bodyPr>
          <a:lstStyle/>
          <a:p/>
        </p:txBody>
      </p:sp>
      <p:sp>
        <p:nvSpPr>
          <p:cNvPr id="183" name="Shape 183"/>
          <p:cNvSpPr/>
          <p:nvPr>
            <p:ph type="body" sz="quarter" idx="1" hasCustomPrompt="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184" name="Shape 184"/>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191" name="Shape 191"/>
          <p:cNvSpPr/>
          <p:nvPr>
            <p:ph type="title" hasCustomPrompt="1"/>
          </p:nvPr>
        </p:nvSpPr>
        <p:spPr>
          <a:prstGeom prst="rect">
            <a:avLst/>
          </a:prstGeom>
        </p:spPr>
        <p:txBody>
          <a:bodyPr/>
          <a:lstStyle/>
          <a:p>
            <a:r>
              <a:t>标题文本</a:t>
            </a:r>
          </a:p>
        </p:txBody>
      </p:sp>
      <p:sp>
        <p:nvSpPr>
          <p:cNvPr id="192" name="Shape 192"/>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93" name="Shape 19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200" name="Shape 200"/>
          <p:cNvSpPr/>
          <p:nvPr>
            <p:ph type="title" hasCustomPrompt="1"/>
          </p:nvPr>
        </p:nvSpPr>
        <p:spPr>
          <a:xfrm>
            <a:off x="6629400" y="274638"/>
            <a:ext cx="2057400" cy="5851526"/>
          </a:xfrm>
          <a:prstGeom prst="rect">
            <a:avLst/>
          </a:prstGeom>
        </p:spPr>
        <p:txBody>
          <a:bodyPr/>
          <a:lstStyle/>
          <a:p>
            <a:r>
              <a:t>标题文本</a:t>
            </a:r>
          </a:p>
        </p:txBody>
      </p:sp>
      <p:sp>
        <p:nvSpPr>
          <p:cNvPr id="201" name="Shape 201"/>
          <p:cNvSpPr/>
          <p:nvPr>
            <p:ph type="body" idx="1" hasCustomPrompt="1"/>
          </p:nvPr>
        </p:nvSpPr>
        <p:spPr>
          <a:xfrm>
            <a:off x="457200" y="274638"/>
            <a:ext cx="6019800" cy="585152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2" name="Shape 202"/>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209" name="Shape 209"/>
          <p:cNvSpPr/>
          <p:nvPr>
            <p:ph type="title" hasCustomPrompt="1"/>
          </p:nvPr>
        </p:nvSpPr>
        <p:spPr>
          <a:xfrm>
            <a:off x="685800" y="1597817"/>
            <a:ext cx="7772400" cy="1102519"/>
          </a:xfrm>
          <a:prstGeom prst="rect">
            <a:avLst/>
          </a:prstGeom>
        </p:spPr>
        <p:txBody>
          <a:bodyPr anchor="t"/>
          <a:lstStyle/>
          <a:p>
            <a:r>
              <a:t>标题文本</a:t>
            </a:r>
          </a:p>
        </p:txBody>
      </p:sp>
      <p:sp>
        <p:nvSpPr>
          <p:cNvPr id="210" name="Shape 210"/>
          <p:cNvSpPr/>
          <p:nvPr>
            <p:ph type="body" sz="quarter" idx="1" hasCustomPrompt="1"/>
          </p:nvPr>
        </p:nvSpPr>
        <p:spPr>
          <a:xfrm>
            <a:off x="1371600" y="2914649"/>
            <a:ext cx="6400800" cy="131445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r>
              <a:t>正文级别 1</a:t>
            </a:r>
          </a:p>
          <a:p>
            <a:pPr lvl="1"/>
            <a:r>
              <a:t>正文级别 2</a:t>
            </a:r>
          </a:p>
          <a:p>
            <a:pPr lvl="2"/>
            <a:r>
              <a:t>正文级别 3</a:t>
            </a:r>
          </a:p>
          <a:p>
            <a:pPr lvl="3"/>
            <a:r>
              <a:t>正文级别 4</a:t>
            </a:r>
          </a:p>
          <a:p>
            <a:pPr lvl="4"/>
            <a:r>
              <a:t>正文级别 5</a:t>
            </a:r>
          </a:p>
        </p:txBody>
      </p:sp>
      <p:sp>
        <p:nvSpPr>
          <p:cNvPr id="211" name="Shape 21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18" name="Shape 218"/>
          <p:cNvSpPr/>
          <p:nvPr>
            <p:ph type="title" hasCustomPrompt="1"/>
          </p:nvPr>
        </p:nvSpPr>
        <p:spPr>
          <a:xfrm>
            <a:off x="0" y="0"/>
            <a:ext cx="1271" cy="1271"/>
          </a:xfrm>
          <a:prstGeom prst="rect">
            <a:avLst/>
          </a:prstGeom>
        </p:spPr>
        <p:txBody>
          <a:bodyPr anchor="t"/>
          <a:lstStyle/>
          <a:p>
            <a:r>
              <a:t>标题文本</a:t>
            </a:r>
          </a:p>
        </p:txBody>
      </p:sp>
      <p:sp>
        <p:nvSpPr>
          <p:cNvPr id="219" name="Shape 219"/>
          <p:cNvSpPr/>
          <p:nvPr>
            <p:ph type="body" sz="quarter" idx="1" hasCustomPrompt="1"/>
          </p:nvPr>
        </p:nvSpPr>
        <p:spPr>
          <a:xfrm>
            <a:off x="0" y="0"/>
            <a:ext cx="1271" cy="1271"/>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0" name="Shape 22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27" name="Shape 227"/>
          <p:cNvSpPr/>
          <p:nvPr>
            <p:ph type="title" hasCustomPrompt="1"/>
          </p:nvPr>
        </p:nvSpPr>
        <p:spPr>
          <a:xfrm>
            <a:off x="722312" y="4406900"/>
            <a:ext cx="7772401" cy="1362075"/>
          </a:xfrm>
          <a:prstGeom prst="rect">
            <a:avLst/>
          </a:prstGeom>
        </p:spPr>
        <p:txBody>
          <a:bodyPr anchor="t"/>
          <a:lstStyle>
            <a:lvl1pPr algn="l">
              <a:defRPr sz="4000" cap="all"/>
            </a:lvl1pPr>
          </a:lstStyle>
          <a:p>
            <a:r>
              <a:t>标题文本</a:t>
            </a:r>
          </a:p>
        </p:txBody>
      </p:sp>
      <p:sp>
        <p:nvSpPr>
          <p:cNvPr id="228" name="Shape 228"/>
          <p:cNvSpPr/>
          <p:nvPr>
            <p:ph type="body" sz="half" idx="1" hasCustomPrompt="1"/>
          </p:nvPr>
        </p:nvSpPr>
        <p:spPr>
          <a:xfrm>
            <a:off x="722312" y="2906713"/>
            <a:ext cx="7772401" cy="1500188"/>
          </a:xfrm>
          <a:prstGeom prst="rect">
            <a:avLst/>
          </a:prstGeom>
        </p:spPr>
        <p:txBody>
          <a:bodyPr anchor="b"/>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正文级别 1</a:t>
            </a:r>
          </a:p>
          <a:p>
            <a:pPr lvl="1"/>
            <a:r>
              <a:t>正文级别 2</a:t>
            </a:r>
          </a:p>
          <a:p>
            <a:pPr lvl="2"/>
            <a:r>
              <a:t>正文级别 3</a:t>
            </a:r>
          </a:p>
          <a:p>
            <a:pPr lvl="3"/>
            <a:r>
              <a:t>正文级别 4</a:t>
            </a:r>
          </a:p>
          <a:p>
            <a:pPr lvl="4"/>
            <a:r>
              <a:t>正文级别 5</a:t>
            </a:r>
          </a:p>
        </p:txBody>
      </p:sp>
      <p:sp>
        <p:nvSpPr>
          <p:cNvPr id="229" name="Shape 22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236" name="Shape 236"/>
          <p:cNvSpPr/>
          <p:nvPr>
            <p:ph type="title" hasCustomPrompt="1"/>
          </p:nvPr>
        </p:nvSpPr>
        <p:spPr>
          <a:xfrm>
            <a:off x="0" y="0"/>
            <a:ext cx="1271" cy="1271"/>
          </a:xfrm>
          <a:prstGeom prst="rect">
            <a:avLst/>
          </a:prstGeom>
        </p:spPr>
        <p:txBody>
          <a:bodyPr anchor="t"/>
          <a:lstStyle/>
          <a:p>
            <a:r>
              <a:t>标题文本</a:t>
            </a:r>
          </a:p>
        </p:txBody>
      </p:sp>
      <p:sp>
        <p:nvSpPr>
          <p:cNvPr id="237" name="Shape 237"/>
          <p:cNvSpPr/>
          <p:nvPr>
            <p:ph type="body" sz="half" idx="1" hasCustomPrompt="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238" name="Shape 23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245" name="Shape 245"/>
          <p:cNvSpPr/>
          <p:nvPr>
            <p:ph type="title" hasCustomPrompt="1"/>
          </p:nvPr>
        </p:nvSpPr>
        <p:spPr>
          <a:xfrm>
            <a:off x="0" y="0"/>
            <a:ext cx="1271" cy="1271"/>
          </a:xfrm>
          <a:prstGeom prst="rect">
            <a:avLst/>
          </a:prstGeom>
        </p:spPr>
        <p:txBody>
          <a:bodyPr anchor="t"/>
          <a:lstStyle/>
          <a:p>
            <a:r>
              <a:t>标题文本</a:t>
            </a:r>
          </a:p>
        </p:txBody>
      </p:sp>
      <p:sp>
        <p:nvSpPr>
          <p:cNvPr id="246" name="Shape 246"/>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247" name="Shape 247"/>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254" name="Shape 254"/>
          <p:cNvSpPr/>
          <p:nvPr>
            <p:ph type="title" hasCustomPrompt="1"/>
          </p:nvPr>
        </p:nvSpPr>
        <p:spPr>
          <a:xfrm>
            <a:off x="0" y="0"/>
            <a:ext cx="1271" cy="1271"/>
          </a:xfrm>
          <a:prstGeom prst="rect">
            <a:avLst/>
          </a:prstGeom>
        </p:spPr>
        <p:txBody>
          <a:bodyPr anchor="t"/>
          <a:lstStyle/>
          <a:p>
            <a:r>
              <a:t>标题文本</a:t>
            </a:r>
          </a:p>
        </p:txBody>
      </p:sp>
      <p:sp>
        <p:nvSpPr>
          <p:cNvPr id="255" name="Shape 25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62" name="Shape 262"/>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Shape 29"/>
          <p:cNvSpPr/>
          <p:nvPr>
            <p:ph type="title" hasCustomPrompt="1"/>
          </p:nvPr>
        </p:nvSpPr>
        <p:spPr>
          <a:xfrm>
            <a:off x="722312" y="4406900"/>
            <a:ext cx="7772401" cy="1362075"/>
          </a:xfrm>
          <a:prstGeom prst="rect">
            <a:avLst/>
          </a:prstGeom>
        </p:spPr>
        <p:txBody>
          <a:bodyPr anchor="t"/>
          <a:lstStyle>
            <a:lvl1pPr algn="l">
              <a:defRPr sz="4000" cap="all"/>
            </a:lvl1pPr>
          </a:lstStyle>
          <a:p>
            <a:r>
              <a:t>标题文本</a:t>
            </a:r>
          </a:p>
        </p:txBody>
      </p:sp>
      <p:sp>
        <p:nvSpPr>
          <p:cNvPr id="30" name="Shape 30"/>
          <p:cNvSpPr/>
          <p:nvPr>
            <p:ph type="body" sz="half" idx="1" hasCustomPrompt="1"/>
          </p:nvPr>
        </p:nvSpPr>
        <p:spPr>
          <a:xfrm>
            <a:off x="722312" y="2906713"/>
            <a:ext cx="7772401" cy="1500188"/>
          </a:xfrm>
          <a:prstGeom prst="rect">
            <a:avLst/>
          </a:prstGeom>
        </p:spPr>
        <p:txBody>
          <a:bodyPr anchor="b"/>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正文级别 1</a:t>
            </a:r>
          </a:p>
          <a:p>
            <a:pPr lvl="1"/>
            <a:r>
              <a:t>正文级别 2</a:t>
            </a:r>
          </a:p>
          <a:p>
            <a:pPr lvl="2"/>
            <a:r>
              <a:t>正文级别 3</a:t>
            </a:r>
          </a:p>
          <a:p>
            <a:pPr lvl="3"/>
            <a:r>
              <a:t>正文级别 4</a:t>
            </a:r>
          </a:p>
          <a:p>
            <a:pPr lvl="4"/>
            <a:r>
              <a:t>正文级别 5</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269" name="Shape 269"/>
          <p:cNvSpPr/>
          <p:nvPr>
            <p:ph type="title" hasCustomPrompt="1"/>
          </p:nvPr>
        </p:nvSpPr>
        <p:spPr>
          <a:xfrm>
            <a:off x="457200" y="273050"/>
            <a:ext cx="3008314" cy="1162050"/>
          </a:xfrm>
          <a:prstGeom prst="rect">
            <a:avLst/>
          </a:prstGeom>
        </p:spPr>
        <p:txBody>
          <a:bodyPr anchor="b"/>
          <a:lstStyle>
            <a:lvl1pPr algn="l">
              <a:defRPr sz="2000"/>
            </a:lvl1pPr>
          </a:lstStyle>
          <a:p>
            <a:r>
              <a:t>标题文本</a:t>
            </a:r>
          </a:p>
        </p:txBody>
      </p:sp>
      <p:sp>
        <p:nvSpPr>
          <p:cNvPr id="270" name="Shape 270"/>
          <p:cNvSpPr/>
          <p:nvPr>
            <p:ph type="body" idx="1" hasCustomPrompt="1"/>
          </p:nvPr>
        </p:nvSpPr>
        <p:spPr>
          <a:xfrm>
            <a:off x="3575050" y="273050"/>
            <a:ext cx="5111750" cy="5853113"/>
          </a:xfrm>
          <a:prstGeom prst="rect">
            <a:avLst/>
          </a:prstGeom>
        </p:spPr>
        <p:txBody>
          <a:bodyPr/>
          <a:lstStyle>
            <a:lvl1pPr>
              <a:spcBef>
                <a:spcPts val="700"/>
              </a:spcBef>
              <a:defRPr sz="3200"/>
            </a:lvl1pPr>
            <a:lvl2pPr marL="783590" indent="-326390">
              <a:spcBef>
                <a:spcPts val="700"/>
              </a:spcBef>
              <a:defRPr sz="3200"/>
            </a:lvl2pPr>
            <a:lvl3pPr>
              <a:spcBef>
                <a:spcPts val="700"/>
              </a:spcBef>
              <a:defRPr sz="3200"/>
            </a:lvl3pPr>
            <a:lvl4pPr marL="1737360" indent="-365760">
              <a:spcBef>
                <a:spcPts val="700"/>
              </a:spcBef>
              <a:defRPr sz="3200"/>
            </a:lvl4pPr>
            <a:lvl5pPr marL="2194560" indent="-365760">
              <a:spcBef>
                <a:spcPts val="700"/>
              </a:spcBef>
              <a:defRPr sz="3200"/>
            </a:lvl5pPr>
          </a:lstStyle>
          <a:p>
            <a:r>
              <a:t>正文级别 1</a:t>
            </a:r>
          </a:p>
          <a:p>
            <a:pPr lvl="1"/>
            <a:r>
              <a:t>正文级别 2</a:t>
            </a:r>
          </a:p>
          <a:p>
            <a:pPr lvl="2"/>
            <a:r>
              <a:t>正文级别 3</a:t>
            </a:r>
          </a:p>
          <a:p>
            <a:pPr lvl="3"/>
            <a:r>
              <a:t>正文级别 4</a:t>
            </a:r>
          </a:p>
          <a:p>
            <a:pPr lvl="4"/>
            <a:r>
              <a:t>正文级别 5</a:t>
            </a:r>
          </a:p>
        </p:txBody>
      </p:sp>
      <p:sp>
        <p:nvSpPr>
          <p:cNvPr id="271" name="Shape 27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278" name="Shape 278"/>
          <p:cNvSpPr/>
          <p:nvPr>
            <p:ph type="title" hasCustomPrompt="1"/>
          </p:nvPr>
        </p:nvSpPr>
        <p:spPr>
          <a:xfrm>
            <a:off x="1792288" y="4800600"/>
            <a:ext cx="5486401" cy="566738"/>
          </a:xfrm>
          <a:prstGeom prst="rect">
            <a:avLst/>
          </a:prstGeom>
        </p:spPr>
        <p:txBody>
          <a:bodyPr anchor="b"/>
          <a:lstStyle>
            <a:lvl1pPr algn="l">
              <a:defRPr sz="2000"/>
            </a:lvl1pPr>
          </a:lstStyle>
          <a:p>
            <a:r>
              <a:t>标题文本</a:t>
            </a:r>
          </a:p>
        </p:txBody>
      </p:sp>
      <p:sp>
        <p:nvSpPr>
          <p:cNvPr id="279" name="Shape 279"/>
          <p:cNvSpPr/>
          <p:nvPr>
            <p:ph type="pic" idx="13"/>
          </p:nvPr>
        </p:nvSpPr>
        <p:spPr>
          <a:xfrm>
            <a:off x="1792288" y="612775"/>
            <a:ext cx="5486401" cy="4114800"/>
          </a:xfrm>
          <a:prstGeom prst="rect">
            <a:avLst/>
          </a:prstGeom>
        </p:spPr>
        <p:txBody>
          <a:bodyPr lIns="91439" rIns="91439">
            <a:noAutofit/>
          </a:bodyPr>
          <a:lstStyle/>
          <a:p/>
        </p:txBody>
      </p:sp>
      <p:sp>
        <p:nvSpPr>
          <p:cNvPr id="280" name="Shape 280"/>
          <p:cNvSpPr/>
          <p:nvPr>
            <p:ph type="body" sz="quarter" idx="1" hasCustomPrompt="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281" name="Shape 28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288" name="Shape 288"/>
          <p:cNvSpPr/>
          <p:nvPr>
            <p:ph type="title" hasCustomPrompt="1"/>
          </p:nvPr>
        </p:nvSpPr>
        <p:spPr>
          <a:xfrm>
            <a:off x="0" y="0"/>
            <a:ext cx="1271" cy="1271"/>
          </a:xfrm>
          <a:prstGeom prst="rect">
            <a:avLst/>
          </a:prstGeom>
        </p:spPr>
        <p:txBody>
          <a:bodyPr anchor="t"/>
          <a:lstStyle/>
          <a:p>
            <a:r>
              <a:t>标题文本</a:t>
            </a:r>
          </a:p>
        </p:txBody>
      </p:sp>
      <p:sp>
        <p:nvSpPr>
          <p:cNvPr id="289" name="Shape 289"/>
          <p:cNvSpPr/>
          <p:nvPr>
            <p:ph type="body" sz="quarter" idx="1" hasCustomPrompt="1"/>
          </p:nvPr>
        </p:nvSpPr>
        <p:spPr>
          <a:xfrm>
            <a:off x="0" y="0"/>
            <a:ext cx="1271" cy="1271"/>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90" name="Shape 29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297" name="Shape 297"/>
          <p:cNvSpPr/>
          <p:nvPr>
            <p:ph type="title" hasCustomPrompt="1"/>
          </p:nvPr>
        </p:nvSpPr>
        <p:spPr>
          <a:xfrm>
            <a:off x="6629400" y="274638"/>
            <a:ext cx="2057400" cy="5851526"/>
          </a:xfrm>
          <a:prstGeom prst="rect">
            <a:avLst/>
          </a:prstGeom>
        </p:spPr>
        <p:txBody>
          <a:bodyPr anchor="t"/>
          <a:lstStyle/>
          <a:p>
            <a:r>
              <a:t>标题文本</a:t>
            </a:r>
          </a:p>
        </p:txBody>
      </p:sp>
      <p:sp>
        <p:nvSpPr>
          <p:cNvPr id="298" name="Shape 298"/>
          <p:cNvSpPr/>
          <p:nvPr>
            <p:ph type="body" idx="1" hasCustomPrompt="1"/>
          </p:nvPr>
        </p:nvSpPr>
        <p:spPr>
          <a:xfrm>
            <a:off x="457200" y="274638"/>
            <a:ext cx="6019800" cy="585152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99" name="Shape 29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Shape 38"/>
          <p:cNvSpPr/>
          <p:nvPr>
            <p:ph type="title" hasCustomPrompt="1"/>
          </p:nvPr>
        </p:nvSpPr>
        <p:spPr>
          <a:prstGeom prst="rect">
            <a:avLst/>
          </a:prstGeom>
        </p:spPr>
        <p:txBody>
          <a:bodyPr/>
          <a:lstStyle/>
          <a:p>
            <a:r>
              <a:t>标题文本</a:t>
            </a:r>
          </a:p>
        </p:txBody>
      </p:sp>
      <p:sp>
        <p:nvSpPr>
          <p:cNvPr id="39" name="Shape 39"/>
          <p:cNvSpPr/>
          <p:nvPr>
            <p:ph type="body" sz="half" idx="1" hasCustomPrompt="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Shape 4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Shape 47"/>
          <p:cNvSpPr/>
          <p:nvPr>
            <p:ph type="title" hasCustomPrompt="1"/>
          </p:nvPr>
        </p:nvSpPr>
        <p:spPr>
          <a:prstGeom prst="rect">
            <a:avLst/>
          </a:prstGeom>
        </p:spPr>
        <p:txBody>
          <a:bodyPr/>
          <a:lstStyle/>
          <a:p>
            <a:r>
              <a:t>标题文本</a:t>
            </a:r>
          </a:p>
        </p:txBody>
      </p:sp>
      <p:sp>
        <p:nvSpPr>
          <p:cNvPr id="48" name="Shape 48"/>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49" name="Shape 49"/>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a:pPr>
          </a:p>
        </p:txBody>
      </p:sp>
      <p:sp>
        <p:nvSpPr>
          <p:cNvPr id="50" name="Shape 5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Shape 57"/>
          <p:cNvSpPr/>
          <p:nvPr>
            <p:ph type="title" hasCustomPrompt="1"/>
          </p:nvPr>
        </p:nvSpPr>
        <p:spPr>
          <a:prstGeom prst="rect">
            <a:avLst/>
          </a:prstGeom>
        </p:spPr>
        <p:txBody>
          <a:bodyPr/>
          <a:lstStyle/>
          <a:p>
            <a:r>
              <a:t>标题文本</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Shape 72"/>
          <p:cNvSpPr/>
          <p:nvPr>
            <p:ph type="title" hasCustomPrompt="1"/>
          </p:nvPr>
        </p:nvSpPr>
        <p:spPr>
          <a:xfrm>
            <a:off x="457200" y="273050"/>
            <a:ext cx="3008314" cy="1162050"/>
          </a:xfrm>
          <a:prstGeom prst="rect">
            <a:avLst/>
          </a:prstGeom>
        </p:spPr>
        <p:txBody>
          <a:bodyPr anchor="b"/>
          <a:lstStyle>
            <a:lvl1pPr algn="l">
              <a:defRPr sz="2000"/>
            </a:lvl1pPr>
          </a:lstStyle>
          <a:p>
            <a:r>
              <a:t>标题文本</a:t>
            </a:r>
          </a:p>
        </p:txBody>
      </p:sp>
      <p:sp>
        <p:nvSpPr>
          <p:cNvPr id="73" name="Shape 73"/>
          <p:cNvSpPr/>
          <p:nvPr>
            <p:ph type="body" idx="1" hasCustomPrompt="1"/>
          </p:nvPr>
        </p:nvSpPr>
        <p:spPr>
          <a:xfrm>
            <a:off x="3575050" y="273050"/>
            <a:ext cx="5111750" cy="5853113"/>
          </a:xfrm>
          <a:prstGeom prst="rect">
            <a:avLst/>
          </a:prstGeom>
        </p:spPr>
        <p:txBody>
          <a:bodyPr/>
          <a:lstStyle>
            <a:lvl1pPr>
              <a:spcBef>
                <a:spcPts val="700"/>
              </a:spcBef>
              <a:defRPr sz="3200"/>
            </a:lvl1pPr>
            <a:lvl2pPr marL="783590" indent="-326390">
              <a:spcBef>
                <a:spcPts val="700"/>
              </a:spcBef>
              <a:defRPr sz="3200"/>
            </a:lvl2pPr>
            <a:lvl3pPr>
              <a:spcBef>
                <a:spcPts val="700"/>
              </a:spcBef>
              <a:defRPr sz="3200"/>
            </a:lvl3pPr>
            <a:lvl4pPr marL="1737360" indent="-365760">
              <a:spcBef>
                <a:spcPts val="700"/>
              </a:spcBef>
              <a:defRPr sz="3200"/>
            </a:lvl4pPr>
            <a:lvl5pPr marL="2194560" indent="-365760">
              <a:spcBef>
                <a:spcPts val="700"/>
              </a:spcBef>
              <a:defRPr sz="3200"/>
            </a:lvl5pPr>
          </a:lstStyle>
          <a:p>
            <a:r>
              <a:t>正文级别 1</a:t>
            </a:r>
          </a:p>
          <a:p>
            <a:pPr lvl="1"/>
            <a:r>
              <a:t>正文级别 2</a:t>
            </a:r>
          </a:p>
          <a:p>
            <a:pPr lvl="2"/>
            <a:r>
              <a:t>正文级别 3</a:t>
            </a:r>
          </a:p>
          <a:p>
            <a:pPr lvl="3"/>
            <a:r>
              <a:t>正文级别 4</a:t>
            </a:r>
          </a:p>
          <a:p>
            <a:pPr lvl="4"/>
            <a:r>
              <a:t>正文级别 5</a:t>
            </a:r>
          </a:p>
        </p:txBody>
      </p:sp>
      <p:sp>
        <p:nvSpPr>
          <p:cNvPr id="74" name="Shape 74"/>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hape 7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Shape 82"/>
          <p:cNvSpPr/>
          <p:nvPr>
            <p:ph type="title" hasCustomPrompt="1"/>
          </p:nvPr>
        </p:nvSpPr>
        <p:spPr>
          <a:xfrm>
            <a:off x="1792288" y="4800600"/>
            <a:ext cx="5486401" cy="566738"/>
          </a:xfrm>
          <a:prstGeom prst="rect">
            <a:avLst/>
          </a:prstGeom>
        </p:spPr>
        <p:txBody>
          <a:bodyPr anchor="b"/>
          <a:lstStyle>
            <a:lvl1pPr algn="l">
              <a:defRPr sz="2000"/>
            </a:lvl1pPr>
          </a:lstStyle>
          <a:p>
            <a:r>
              <a:t>标题文本</a:t>
            </a:r>
          </a:p>
        </p:txBody>
      </p:sp>
      <p:sp>
        <p:nvSpPr>
          <p:cNvPr id="83" name="Shape 83"/>
          <p:cNvSpPr/>
          <p:nvPr>
            <p:ph type="pic" idx="13"/>
          </p:nvPr>
        </p:nvSpPr>
        <p:spPr>
          <a:xfrm>
            <a:off x="1792288" y="612775"/>
            <a:ext cx="5486401" cy="4114800"/>
          </a:xfrm>
          <a:prstGeom prst="rect">
            <a:avLst/>
          </a:prstGeom>
        </p:spPr>
        <p:txBody>
          <a:bodyPr lIns="91439" rIns="91439">
            <a:noAutofit/>
          </a:bodyPr>
          <a:lstStyle/>
          <a:p/>
        </p:txBody>
      </p:sp>
      <p:sp>
        <p:nvSpPr>
          <p:cNvPr id="84" name="Shape 84"/>
          <p:cNvSpPr/>
          <p:nvPr>
            <p:ph type="body" sz="quarter" idx="1" hasCustomPrompt="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Shape 8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4" Type="http://schemas.openxmlformats.org/officeDocument/2006/relationships/theme" Target="../theme/theme1.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Shape 2"/>
          <p:cNvSpPr/>
          <p:nvPr>
            <p:ph type="title"/>
          </p:nvPr>
        </p:nvSpPr>
        <p:spPr>
          <a:xfrm>
            <a:off x="457200" y="206374"/>
            <a:ext cx="8229600" cy="857251"/>
          </a:xfrm>
          <a:prstGeom prst="rect">
            <a:avLst/>
          </a:prstGeom>
          <a:ln w="12700">
            <a:miter lim="400000"/>
          </a:ln>
        </p:spPr>
        <p:txBody>
          <a:bodyPr lIns="45719" rIns="45719" anchor="ctr">
            <a:normAutofit/>
          </a:bodyPr>
          <a:lstStyle/>
          <a:p>
            <a:r>
              <a:t>标题文本</a:t>
            </a:r>
          </a:p>
        </p:txBody>
      </p:sp>
      <p:sp>
        <p:nvSpPr>
          <p:cNvPr id="3" name="Shape 3"/>
          <p:cNvSpPr/>
          <p:nvPr>
            <p:ph type="body" idx="1"/>
          </p:nvPr>
        </p:nvSpPr>
        <p:spPr>
          <a:xfrm>
            <a:off x="457200" y="1200150"/>
            <a:ext cx="8229600" cy="3394075"/>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0" y="0"/>
            <a:ext cx="343903" cy="358140"/>
          </a:xfrm>
          <a:prstGeom prst="rect">
            <a:avLst/>
          </a:prstGeom>
          <a:ln w="12700">
            <a:miter lim="400000"/>
          </a:ln>
        </p:spPr>
        <p:txBody>
          <a:bodyPr wrap="none" lIns="45719" rIns="45719">
            <a:spAutoFit/>
          </a:bodyPr>
          <a:lstStyle>
            <a:lvl1pPr>
              <a:defRPr>
                <a:latin typeface="Calibri"/>
                <a:ea typeface="Calibri"/>
                <a:cs typeface="Calibri"/>
                <a:sym typeface="Calibri"/>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transition spd="med"/>
  <p:txStyles>
    <p:titleStyle>
      <a:lvl1pPr marL="0" marR="0" indent="0" algn="ctr" defTabSz="914400" rtl="0" latinLnBrk="0">
        <a:lnSpc>
          <a:spcPct val="100000"/>
        </a:lnSpc>
        <a:spcBef>
          <a:spcPts val="0"/>
        </a:spcBef>
        <a:spcAft>
          <a:spcPts val="0"/>
        </a:spcAft>
        <a:buClrTx/>
        <a:buSzTx/>
        <a:buFontTx/>
        <a:buNone/>
        <a:defRPr sz="3000" b="1" i="0" u="none" strike="noStrike" cap="none" spc="0" baseline="0">
          <a:ln>
            <a:noFill/>
          </a:ln>
          <a:solidFill>
            <a:srgbClr val="C94251"/>
          </a:solidFill>
          <a:uFillTx/>
          <a:latin typeface="微软雅黑"/>
          <a:ea typeface="微软雅黑"/>
          <a:cs typeface="微软雅黑"/>
          <a:sym typeface="微软雅黑"/>
        </a:defRPr>
      </a:lvl1pPr>
      <a:lvl2pPr marL="0" marR="0" indent="0" algn="ctr" defTabSz="914400" rtl="0" latinLnBrk="0">
        <a:lnSpc>
          <a:spcPct val="100000"/>
        </a:lnSpc>
        <a:spcBef>
          <a:spcPts val="0"/>
        </a:spcBef>
        <a:spcAft>
          <a:spcPts val="0"/>
        </a:spcAft>
        <a:buClrTx/>
        <a:buSzTx/>
        <a:buFontTx/>
        <a:buNone/>
        <a:defRPr sz="3000" b="1" i="0" u="none" strike="noStrike" cap="none" spc="0" baseline="0">
          <a:ln>
            <a:noFill/>
          </a:ln>
          <a:solidFill>
            <a:srgbClr val="C94251"/>
          </a:solidFill>
          <a:uFillTx/>
          <a:latin typeface="微软雅黑"/>
          <a:ea typeface="微软雅黑"/>
          <a:cs typeface="微软雅黑"/>
          <a:sym typeface="微软雅黑"/>
        </a:defRPr>
      </a:lvl2pPr>
      <a:lvl3pPr marL="0" marR="0" indent="0" algn="ctr" defTabSz="914400" rtl="0" latinLnBrk="0">
        <a:lnSpc>
          <a:spcPct val="100000"/>
        </a:lnSpc>
        <a:spcBef>
          <a:spcPts val="0"/>
        </a:spcBef>
        <a:spcAft>
          <a:spcPts val="0"/>
        </a:spcAft>
        <a:buClrTx/>
        <a:buSzTx/>
        <a:buFontTx/>
        <a:buNone/>
        <a:defRPr sz="3000" b="1" i="0" u="none" strike="noStrike" cap="none" spc="0" baseline="0">
          <a:ln>
            <a:noFill/>
          </a:ln>
          <a:solidFill>
            <a:srgbClr val="C94251"/>
          </a:solidFill>
          <a:uFillTx/>
          <a:latin typeface="微软雅黑"/>
          <a:ea typeface="微软雅黑"/>
          <a:cs typeface="微软雅黑"/>
          <a:sym typeface="微软雅黑"/>
        </a:defRPr>
      </a:lvl3pPr>
      <a:lvl4pPr marL="0" marR="0" indent="0" algn="ctr" defTabSz="914400" rtl="0" latinLnBrk="0">
        <a:lnSpc>
          <a:spcPct val="100000"/>
        </a:lnSpc>
        <a:spcBef>
          <a:spcPts val="0"/>
        </a:spcBef>
        <a:spcAft>
          <a:spcPts val="0"/>
        </a:spcAft>
        <a:buClrTx/>
        <a:buSzTx/>
        <a:buFontTx/>
        <a:buNone/>
        <a:defRPr sz="3000" b="1" i="0" u="none" strike="noStrike" cap="none" spc="0" baseline="0">
          <a:ln>
            <a:noFill/>
          </a:ln>
          <a:solidFill>
            <a:srgbClr val="C94251"/>
          </a:solidFill>
          <a:uFillTx/>
          <a:latin typeface="微软雅黑"/>
          <a:ea typeface="微软雅黑"/>
          <a:cs typeface="微软雅黑"/>
          <a:sym typeface="微软雅黑"/>
        </a:defRPr>
      </a:lvl4pPr>
      <a:lvl5pPr marL="0" marR="0" indent="0" algn="ctr" defTabSz="914400" rtl="0" latinLnBrk="0">
        <a:lnSpc>
          <a:spcPct val="100000"/>
        </a:lnSpc>
        <a:spcBef>
          <a:spcPts val="0"/>
        </a:spcBef>
        <a:spcAft>
          <a:spcPts val="0"/>
        </a:spcAft>
        <a:buClrTx/>
        <a:buSzTx/>
        <a:buFontTx/>
        <a:buNone/>
        <a:defRPr sz="3000" b="1" i="0" u="none" strike="noStrike" cap="none" spc="0" baseline="0">
          <a:ln>
            <a:noFill/>
          </a:ln>
          <a:solidFill>
            <a:srgbClr val="C94251"/>
          </a:solidFill>
          <a:uFillTx/>
          <a:latin typeface="微软雅黑"/>
          <a:ea typeface="微软雅黑"/>
          <a:cs typeface="微软雅黑"/>
          <a:sym typeface="微软雅黑"/>
        </a:defRPr>
      </a:lvl5pPr>
      <a:lvl6pPr marL="0" marR="0" indent="0" algn="ctr" defTabSz="914400" rtl="0" latinLnBrk="0">
        <a:lnSpc>
          <a:spcPct val="100000"/>
        </a:lnSpc>
        <a:spcBef>
          <a:spcPts val="0"/>
        </a:spcBef>
        <a:spcAft>
          <a:spcPts val="0"/>
        </a:spcAft>
        <a:buClrTx/>
        <a:buSzTx/>
        <a:buFontTx/>
        <a:buNone/>
        <a:defRPr sz="3000" b="1" i="0" u="none" strike="noStrike" cap="none" spc="0" baseline="0">
          <a:ln>
            <a:noFill/>
          </a:ln>
          <a:solidFill>
            <a:srgbClr val="C94251"/>
          </a:solidFill>
          <a:uFillTx/>
          <a:latin typeface="微软雅黑"/>
          <a:ea typeface="微软雅黑"/>
          <a:cs typeface="微软雅黑"/>
          <a:sym typeface="微软雅黑"/>
        </a:defRPr>
      </a:lvl6pPr>
      <a:lvl7pPr marL="0" marR="0" indent="0" algn="ctr" defTabSz="914400" rtl="0" latinLnBrk="0">
        <a:lnSpc>
          <a:spcPct val="100000"/>
        </a:lnSpc>
        <a:spcBef>
          <a:spcPts val="0"/>
        </a:spcBef>
        <a:spcAft>
          <a:spcPts val="0"/>
        </a:spcAft>
        <a:buClrTx/>
        <a:buSzTx/>
        <a:buFontTx/>
        <a:buNone/>
        <a:defRPr sz="3000" b="1" i="0" u="none" strike="noStrike" cap="none" spc="0" baseline="0">
          <a:ln>
            <a:noFill/>
          </a:ln>
          <a:solidFill>
            <a:srgbClr val="C94251"/>
          </a:solidFill>
          <a:uFillTx/>
          <a:latin typeface="微软雅黑"/>
          <a:ea typeface="微软雅黑"/>
          <a:cs typeface="微软雅黑"/>
          <a:sym typeface="微软雅黑"/>
        </a:defRPr>
      </a:lvl7pPr>
      <a:lvl8pPr marL="0" marR="0" indent="0" algn="ctr" defTabSz="914400" rtl="0" latinLnBrk="0">
        <a:lnSpc>
          <a:spcPct val="100000"/>
        </a:lnSpc>
        <a:spcBef>
          <a:spcPts val="0"/>
        </a:spcBef>
        <a:spcAft>
          <a:spcPts val="0"/>
        </a:spcAft>
        <a:buClrTx/>
        <a:buSzTx/>
        <a:buFontTx/>
        <a:buNone/>
        <a:defRPr sz="3000" b="1" i="0" u="none" strike="noStrike" cap="none" spc="0" baseline="0">
          <a:ln>
            <a:noFill/>
          </a:ln>
          <a:solidFill>
            <a:srgbClr val="C94251"/>
          </a:solidFill>
          <a:uFillTx/>
          <a:latin typeface="微软雅黑"/>
          <a:ea typeface="微软雅黑"/>
          <a:cs typeface="微软雅黑"/>
          <a:sym typeface="微软雅黑"/>
        </a:defRPr>
      </a:lvl8pPr>
      <a:lvl9pPr marL="0" marR="0" indent="0" algn="ctr" defTabSz="914400" rtl="0" latinLnBrk="0">
        <a:lnSpc>
          <a:spcPct val="100000"/>
        </a:lnSpc>
        <a:spcBef>
          <a:spcPts val="0"/>
        </a:spcBef>
        <a:spcAft>
          <a:spcPts val="0"/>
        </a:spcAft>
        <a:buClrTx/>
        <a:buSzTx/>
        <a:buFontTx/>
        <a:buNone/>
        <a:defRPr sz="3000" b="1" i="0" u="none" strike="noStrike" cap="none" spc="0" baseline="0">
          <a:ln>
            <a:noFill/>
          </a:ln>
          <a:solidFill>
            <a:srgbClr val="C94251"/>
          </a:solidFill>
          <a:uFillTx/>
          <a:latin typeface="微软雅黑"/>
          <a:ea typeface="微软雅黑"/>
          <a:cs typeface="微软雅黑"/>
          <a:sym typeface="微软雅黑"/>
        </a:defRPr>
      </a:lvl9pPr>
    </p:titleStyle>
    <p:bodyStyle>
      <a:lvl1pPr marL="342900" marR="0" indent="-342900" algn="l" defTabSz="914400" rtl="0" latinLnBrk="0">
        <a:lnSpc>
          <a:spcPct val="100000"/>
        </a:lnSpc>
        <a:spcBef>
          <a:spcPts val="400"/>
        </a:spcBef>
        <a:spcAft>
          <a:spcPts val="0"/>
        </a:spcAft>
        <a:buClrTx/>
        <a:buSzPct val="100000"/>
        <a:buFont typeface="Arial" panose="020B0604020202020204"/>
        <a:buChar char="•"/>
        <a:defRPr sz="2000" b="1" i="0" u="none" strike="noStrike" cap="none" spc="0" baseline="0">
          <a:ln>
            <a:noFill/>
          </a:ln>
          <a:solidFill>
            <a:srgbClr val="474747"/>
          </a:solidFill>
          <a:uFillTx/>
          <a:latin typeface="微软雅黑"/>
          <a:ea typeface="微软雅黑"/>
          <a:cs typeface="微软雅黑"/>
          <a:sym typeface="微软雅黑"/>
        </a:defRPr>
      </a:lvl1pPr>
      <a:lvl2pPr marL="838200" marR="0" indent="-381000" algn="l" defTabSz="914400" rtl="0" latinLnBrk="0">
        <a:lnSpc>
          <a:spcPct val="100000"/>
        </a:lnSpc>
        <a:spcBef>
          <a:spcPts val="400"/>
        </a:spcBef>
        <a:spcAft>
          <a:spcPts val="0"/>
        </a:spcAft>
        <a:buClrTx/>
        <a:buSzPct val="100000"/>
        <a:buFont typeface="Arial" panose="020B0604020202020204"/>
        <a:buChar char="–"/>
        <a:defRPr sz="2000" b="1" i="0" u="none" strike="noStrike" cap="none" spc="0" baseline="0">
          <a:ln>
            <a:noFill/>
          </a:ln>
          <a:solidFill>
            <a:srgbClr val="474747"/>
          </a:solidFill>
          <a:uFillTx/>
          <a:latin typeface="微软雅黑"/>
          <a:ea typeface="微软雅黑"/>
          <a:cs typeface="微软雅黑"/>
          <a:sym typeface="微软雅黑"/>
        </a:defRPr>
      </a:lvl2pPr>
      <a:lvl3pPr marL="1219200" marR="0" indent="-304800" algn="l" defTabSz="914400" rtl="0" latinLnBrk="0">
        <a:lnSpc>
          <a:spcPct val="100000"/>
        </a:lnSpc>
        <a:spcBef>
          <a:spcPts val="400"/>
        </a:spcBef>
        <a:spcAft>
          <a:spcPts val="0"/>
        </a:spcAft>
        <a:buClrTx/>
        <a:buSzPct val="100000"/>
        <a:buFont typeface="Arial" panose="020B0604020202020204"/>
        <a:buChar char="•"/>
        <a:defRPr sz="2000" b="1" i="0" u="none" strike="noStrike" cap="none" spc="0" baseline="0">
          <a:ln>
            <a:noFill/>
          </a:ln>
          <a:solidFill>
            <a:srgbClr val="474747"/>
          </a:solidFill>
          <a:uFillTx/>
          <a:latin typeface="微软雅黑"/>
          <a:ea typeface="微软雅黑"/>
          <a:cs typeface="微软雅黑"/>
          <a:sym typeface="微软雅黑"/>
        </a:defRPr>
      </a:lvl3pPr>
      <a:lvl4pPr marL="1676400" marR="0" indent="-304800" algn="l" defTabSz="914400" rtl="0" latinLnBrk="0">
        <a:lnSpc>
          <a:spcPct val="100000"/>
        </a:lnSpc>
        <a:spcBef>
          <a:spcPts val="400"/>
        </a:spcBef>
        <a:spcAft>
          <a:spcPts val="0"/>
        </a:spcAft>
        <a:buClrTx/>
        <a:buSzPct val="100000"/>
        <a:buFont typeface="Arial" panose="020B0604020202020204"/>
        <a:buChar char="–"/>
        <a:defRPr sz="2000" b="1" i="0" u="none" strike="noStrike" cap="none" spc="0" baseline="0">
          <a:ln>
            <a:noFill/>
          </a:ln>
          <a:solidFill>
            <a:srgbClr val="474747"/>
          </a:solidFill>
          <a:uFillTx/>
          <a:latin typeface="微软雅黑"/>
          <a:ea typeface="微软雅黑"/>
          <a:cs typeface="微软雅黑"/>
          <a:sym typeface="微软雅黑"/>
        </a:defRPr>
      </a:lvl4pPr>
      <a:lvl5pPr marL="2133600" marR="0" indent="-304800" algn="l" defTabSz="914400" rtl="0" latinLnBrk="0">
        <a:lnSpc>
          <a:spcPct val="100000"/>
        </a:lnSpc>
        <a:spcBef>
          <a:spcPts val="400"/>
        </a:spcBef>
        <a:spcAft>
          <a:spcPts val="0"/>
        </a:spcAft>
        <a:buClrTx/>
        <a:buSzPct val="100000"/>
        <a:buFont typeface="Arial" panose="020B0604020202020204"/>
        <a:buChar char="»"/>
        <a:defRPr sz="2000" b="1" i="0" u="none" strike="noStrike" cap="none" spc="0" baseline="0">
          <a:ln>
            <a:noFill/>
          </a:ln>
          <a:solidFill>
            <a:srgbClr val="474747"/>
          </a:solidFill>
          <a:uFillTx/>
          <a:latin typeface="微软雅黑"/>
          <a:ea typeface="微软雅黑"/>
          <a:cs typeface="微软雅黑"/>
          <a:sym typeface="微软雅黑"/>
        </a:defRPr>
      </a:lvl5pPr>
      <a:lvl6pPr marL="2590800" marR="0" indent="-304800" algn="l" defTabSz="914400" rtl="0" latinLnBrk="0">
        <a:lnSpc>
          <a:spcPct val="100000"/>
        </a:lnSpc>
        <a:spcBef>
          <a:spcPts val="400"/>
        </a:spcBef>
        <a:spcAft>
          <a:spcPts val="0"/>
        </a:spcAft>
        <a:buClrTx/>
        <a:buSzPct val="100000"/>
        <a:buFont typeface="Arial" panose="020B0604020202020204"/>
        <a:buChar char="»"/>
        <a:defRPr sz="2000" b="1" i="0" u="none" strike="noStrike" cap="none" spc="0" baseline="0">
          <a:ln>
            <a:noFill/>
          </a:ln>
          <a:solidFill>
            <a:srgbClr val="474747"/>
          </a:solidFill>
          <a:uFillTx/>
          <a:latin typeface="微软雅黑"/>
          <a:ea typeface="微软雅黑"/>
          <a:cs typeface="微软雅黑"/>
          <a:sym typeface="微软雅黑"/>
        </a:defRPr>
      </a:lvl6pPr>
      <a:lvl7pPr marL="3048000" marR="0" indent="-304800" algn="l" defTabSz="914400" rtl="0" latinLnBrk="0">
        <a:lnSpc>
          <a:spcPct val="100000"/>
        </a:lnSpc>
        <a:spcBef>
          <a:spcPts val="400"/>
        </a:spcBef>
        <a:spcAft>
          <a:spcPts val="0"/>
        </a:spcAft>
        <a:buClrTx/>
        <a:buSzPct val="100000"/>
        <a:buFont typeface="Arial" panose="020B0604020202020204"/>
        <a:buChar char="»"/>
        <a:defRPr sz="2000" b="1" i="0" u="none" strike="noStrike" cap="none" spc="0" baseline="0">
          <a:ln>
            <a:noFill/>
          </a:ln>
          <a:solidFill>
            <a:srgbClr val="474747"/>
          </a:solidFill>
          <a:uFillTx/>
          <a:latin typeface="微软雅黑"/>
          <a:ea typeface="微软雅黑"/>
          <a:cs typeface="微软雅黑"/>
          <a:sym typeface="微软雅黑"/>
        </a:defRPr>
      </a:lvl7pPr>
      <a:lvl8pPr marL="3505200" marR="0" indent="-304800" algn="l" defTabSz="914400" rtl="0" latinLnBrk="0">
        <a:lnSpc>
          <a:spcPct val="100000"/>
        </a:lnSpc>
        <a:spcBef>
          <a:spcPts val="400"/>
        </a:spcBef>
        <a:spcAft>
          <a:spcPts val="0"/>
        </a:spcAft>
        <a:buClrTx/>
        <a:buSzPct val="100000"/>
        <a:buFont typeface="Arial" panose="020B0604020202020204"/>
        <a:buChar char="»"/>
        <a:defRPr sz="2000" b="1" i="0" u="none" strike="noStrike" cap="none" spc="0" baseline="0">
          <a:ln>
            <a:noFill/>
          </a:ln>
          <a:solidFill>
            <a:srgbClr val="474747"/>
          </a:solidFill>
          <a:uFillTx/>
          <a:latin typeface="微软雅黑"/>
          <a:ea typeface="微软雅黑"/>
          <a:cs typeface="微软雅黑"/>
          <a:sym typeface="微软雅黑"/>
        </a:defRPr>
      </a:lvl8pPr>
      <a:lvl9pPr marL="3505200" marR="0" indent="-304800" algn="l" defTabSz="914400" rtl="0" latinLnBrk="0">
        <a:lnSpc>
          <a:spcPct val="100000"/>
        </a:lnSpc>
        <a:spcBef>
          <a:spcPts val="400"/>
        </a:spcBef>
        <a:spcAft>
          <a:spcPts val="0"/>
        </a:spcAft>
        <a:buClrTx/>
        <a:buSzPct val="100000"/>
        <a:buFont typeface="Arial" panose="020B0604020202020204"/>
        <a:buChar char="»"/>
        <a:defRPr sz="2000" b="1" i="0" u="none" strike="noStrike" cap="none" spc="0" baseline="0">
          <a:ln>
            <a:noFill/>
          </a:ln>
          <a:solidFill>
            <a:srgbClr val="474747"/>
          </a:solidFill>
          <a:uFillTx/>
          <a:latin typeface="微软雅黑"/>
          <a:ea typeface="微软雅黑"/>
          <a:cs typeface="微软雅黑"/>
          <a:sym typeface="微软雅黑"/>
        </a:defRPr>
      </a:lvl9pPr>
    </p:bodyStyle>
    <p:otherStyle>
      <a:lvl1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a:defRPr>
      </a:lvl1pPr>
      <a:lvl2pPr marL="0" marR="0" indent="4572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a:defRPr>
      </a:lvl2pPr>
      <a:lvl3pPr marL="0" marR="0" indent="9144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a:defRPr>
      </a:lvl3pPr>
      <a:lvl4pPr marL="0" marR="0" indent="13716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a:defRPr>
      </a:lvl4pPr>
      <a:lvl5pPr marL="0" marR="0" indent="18288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a:defRPr>
      </a:lvl5pPr>
      <a:lvl6pPr marL="0" marR="0" indent="22860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a:defRPr>
      </a:lvl6pPr>
      <a:lvl7pPr marL="0" marR="0" indent="27432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a:defRPr>
      </a:lvl7pPr>
      <a:lvl8pPr marL="0" marR="0" indent="32004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a:defRPr>
      </a:lvl8pPr>
      <a:lvl9pPr marL="0" marR="0" indent="32004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p:nvPr/>
        </p:nvSpPr>
        <p:spPr>
          <a:xfrm>
            <a:off x="3433586" y="1643055"/>
            <a:ext cx="2349500" cy="553085"/>
          </a:xfrm>
          <a:prstGeom prst="rect">
            <a:avLst/>
          </a:prstGeom>
          <a:ln w="12700">
            <a:miter lim="400000"/>
          </a:ln>
        </p:spPr>
        <p:txBody>
          <a:bodyPr wrap="none" lIns="45719" rIns="45719">
            <a:spAutoFit/>
          </a:bodyPr>
          <a:lstStyle>
            <a:lvl1pPr algn="ctr">
              <a:defRPr sz="3000" b="1">
                <a:solidFill>
                  <a:srgbClr val="C94251"/>
                </a:solidFill>
                <a:latin typeface="微软雅黑"/>
                <a:ea typeface="微软雅黑"/>
                <a:cs typeface="微软雅黑"/>
                <a:sym typeface="微软雅黑"/>
              </a:defRPr>
            </a:lvl1pPr>
          </a:lstStyle>
          <a:p>
            <a:pPr algn="ctr"/>
            <a:r>
              <a:rPr lang="en-US"/>
              <a:t>M</a:t>
            </a:r>
            <a:r>
              <a:t>ockito入门</a:t>
            </a:r>
          </a:p>
        </p:txBody>
      </p:sp>
      <p:sp>
        <p:nvSpPr>
          <p:cNvPr id="309" name="Shape 309"/>
          <p:cNvSpPr/>
          <p:nvPr>
            <p:ph type="body" sz="quarter" idx="4294967295"/>
          </p:nvPr>
        </p:nvSpPr>
        <p:spPr>
          <a:xfrm>
            <a:off x="1292860" y="3348990"/>
            <a:ext cx="7176135" cy="1089026"/>
          </a:xfrm>
          <a:prstGeom prst="rect">
            <a:avLst/>
          </a:prstGeom>
        </p:spPr>
        <p:txBody>
          <a:bodyPr/>
          <a:lstStyle/>
          <a:p>
            <a:pPr marL="0" indent="0" algn="ctr">
              <a:lnSpc>
                <a:spcPct val="90000"/>
              </a:lnSpc>
              <a:spcBef>
                <a:spcPts val="1000"/>
              </a:spcBef>
              <a:buSzTx/>
              <a:buFontTx/>
              <a:buNone/>
              <a:defRPr sz="1800" b="0">
                <a:solidFill>
                  <a:srgbClr val="5B9BD5"/>
                </a:solidFill>
                <a:effectLst>
                  <a:outerShdw blurRad="38100" dist="25400" dir="5400000" rotWithShape="0">
                    <a:srgbClr val="6E747A">
                      <a:alpha val="43000"/>
                    </a:srgbClr>
                  </a:outerShdw>
                </a:effectLst>
              </a:defRPr>
            </a:pPr>
          </a:p>
          <a:p>
            <a:pPr marL="0" indent="0" algn="r">
              <a:lnSpc>
                <a:spcPct val="90000"/>
              </a:lnSpc>
              <a:spcBef>
                <a:spcPts val="1000"/>
              </a:spcBef>
              <a:buSzTx/>
              <a:buFontTx/>
              <a:buNone/>
              <a:defRPr sz="1800" b="0">
                <a:solidFill>
                  <a:srgbClr val="212121"/>
                </a:solidFill>
                <a:effectLst>
                  <a:outerShdw blurRad="38100" dist="25400" dir="5400000" rotWithShape="0">
                    <a:srgbClr val="6E747A">
                      <a:alpha val="43000"/>
                    </a:srgbClr>
                  </a:outerShdw>
                </a:effectLst>
              </a:defRPr>
            </a:pPr>
            <a:r>
              <a:t>@</a:t>
            </a:r>
            <a:r>
              <a:rPr lang="en-US"/>
              <a:t>Bruce</a:t>
            </a:r>
            <a:endParaRPr lang="en-US"/>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p:nvPr/>
        </p:nvSpPr>
        <p:spPr>
          <a:xfrm>
            <a:off x="3340151" y="497054"/>
            <a:ext cx="1616710" cy="553085"/>
          </a:xfrm>
          <a:prstGeom prst="rect">
            <a:avLst/>
          </a:prstGeom>
          <a:ln w="12700">
            <a:miter lim="400000"/>
          </a:ln>
        </p:spPr>
        <p:txBody>
          <a:bodyPr wrap="none" lIns="45719" rIns="45719">
            <a:spAutoFit/>
          </a:bodyPr>
          <a:lstStyle>
            <a:lvl1pPr>
              <a:defRPr sz="3000" b="1">
                <a:solidFill>
                  <a:srgbClr val="C94251"/>
                </a:solidFill>
                <a:latin typeface="微软雅黑"/>
                <a:ea typeface="微软雅黑"/>
                <a:cs typeface="微软雅黑"/>
                <a:sym typeface="微软雅黑"/>
              </a:defRPr>
            </a:lvl1pPr>
          </a:lstStyle>
          <a:p>
            <a:pPr lvl="1" indent="0" algn="l">
              <a:spcBef>
                <a:spcPts val="400"/>
              </a:spcBef>
              <a:defRPr b="1">
                <a:latin typeface="微软雅黑"/>
                <a:ea typeface="微软雅黑"/>
                <a:cs typeface="微软雅黑"/>
                <a:sym typeface="微软雅黑"/>
              </a:defRPr>
            </a:pPr>
            <a:r>
              <a:rPr lang="zh-CN" sz="3000">
                <a:solidFill>
                  <a:srgbClr val="FF0000"/>
                </a:solidFill>
                <a:sym typeface="+mn-ea"/>
              </a:rPr>
              <a:t>常用例子</a:t>
            </a:r>
            <a:endParaRPr lang="zh-CN" sz="3000">
              <a:solidFill>
                <a:srgbClr val="FF0000"/>
              </a:solidFill>
              <a:sym typeface="+mn-ea"/>
            </a:endParaRPr>
          </a:p>
        </p:txBody>
      </p:sp>
      <p:pic>
        <p:nvPicPr>
          <p:cNvPr id="327" name="image1.gif"/>
          <p:cNvPicPr/>
          <p:nvPr/>
        </p:nvPicPr>
        <p:blipFill>
          <a:blip r:embed="rId1"/>
          <a:stretch>
            <a:fillRect/>
          </a:stretch>
        </p:blipFill>
        <p:spPr>
          <a:xfrm>
            <a:off x="-2653701" y="4857443"/>
            <a:ext cx="2243533" cy="2243528"/>
          </a:xfrm>
          <a:prstGeom prst="rect">
            <a:avLst/>
          </a:prstGeom>
          <a:ln w="12700">
            <a:miter lim="400000"/>
            <a:headEnd/>
            <a:tailEnd/>
          </a:ln>
        </p:spPr>
      </p:pic>
      <p:sp>
        <p:nvSpPr>
          <p:cNvPr id="318" name="Shape 318"/>
          <p:cNvSpPr/>
          <p:nvPr/>
        </p:nvSpPr>
        <p:spPr>
          <a:xfrm>
            <a:off x="1163002" y="1277144"/>
            <a:ext cx="7186613" cy="368300"/>
          </a:xfrm>
          <a:prstGeom prst="rect">
            <a:avLst/>
          </a:prstGeom>
          <a:pattFill prst="pct5">
            <a:fgClr>
              <a:schemeClr val="bg1"/>
            </a:fgClr>
            <a:bgClr>
              <a:schemeClr val="bg1"/>
            </a:bgClr>
          </a:pattFill>
          <a:ln w="12700">
            <a:miter lim="400000"/>
          </a:ln>
        </p:spPr>
        <p:txBody>
          <a:bodyPr lIns="45719" rIns="45719" anchor="ctr">
            <a:spAutoFit/>
          </a:bodyPr>
          <a:p>
            <a:pPr lvl="1" indent="0">
              <a:spcBef>
                <a:spcPts val="400"/>
              </a:spcBef>
              <a:defRPr b="1">
                <a:latin typeface="微软雅黑"/>
                <a:ea typeface="微软雅黑"/>
                <a:cs typeface="微软雅黑"/>
                <a:sym typeface="微软雅黑"/>
              </a:defRPr>
            </a:pPr>
            <a:r>
              <a:rPr lang="en-US"/>
              <a:t>1</a:t>
            </a:r>
            <a:r>
              <a:t>.验证行为 </a:t>
            </a:r>
          </a:p>
        </p:txBody>
      </p:sp>
      <p:sp>
        <p:nvSpPr>
          <p:cNvPr id="3" name="Shape 318"/>
          <p:cNvSpPr/>
          <p:nvPr/>
        </p:nvSpPr>
        <p:spPr>
          <a:xfrm>
            <a:off x="1146492" y="2265204"/>
            <a:ext cx="7186613" cy="368300"/>
          </a:xfrm>
          <a:prstGeom prst="rect">
            <a:avLst/>
          </a:prstGeom>
          <a:pattFill prst="pct5">
            <a:fgClr>
              <a:schemeClr val="bg1"/>
            </a:fgClr>
            <a:bgClr>
              <a:schemeClr val="bg1"/>
            </a:bgClr>
          </a:pattFill>
          <a:ln w="12700">
            <a:miter lim="400000"/>
          </a:ln>
        </p:spPr>
        <p:txBody>
          <a:bodyPr lIns="45719" rIns="45719" anchor="ctr">
            <a:spAutoFit/>
          </a:bodyPr>
          <a:lstStyle/>
          <a:p>
            <a:pPr lvl="1" indent="0">
              <a:spcBef>
                <a:spcPts val="400"/>
              </a:spcBef>
              <a:defRPr b="1">
                <a:latin typeface="微软雅黑"/>
                <a:ea typeface="微软雅黑"/>
                <a:cs typeface="微软雅黑"/>
                <a:sym typeface="微软雅黑"/>
              </a:defRPr>
            </a:pPr>
            <a:r>
              <a:rPr lang="en-US"/>
              <a:t>3</a:t>
            </a:r>
            <a:r>
              <a:t>.模拟我们所期望的结果 </a:t>
            </a:r>
          </a:p>
        </p:txBody>
      </p:sp>
      <p:sp>
        <p:nvSpPr>
          <p:cNvPr id="4" name="Shape 318"/>
          <p:cNvSpPr/>
          <p:nvPr/>
        </p:nvSpPr>
        <p:spPr>
          <a:xfrm>
            <a:off x="1129982" y="2750979"/>
            <a:ext cx="7186613" cy="368300"/>
          </a:xfrm>
          <a:prstGeom prst="rect">
            <a:avLst/>
          </a:prstGeom>
          <a:pattFill prst="pct5">
            <a:fgClr>
              <a:schemeClr val="bg1"/>
            </a:fgClr>
            <a:bgClr>
              <a:schemeClr val="bg1"/>
            </a:bgClr>
          </a:pattFill>
          <a:ln w="12700">
            <a:miter lim="400000"/>
          </a:ln>
        </p:spPr>
        <p:txBody>
          <a:bodyPr lIns="45719" rIns="45719" anchor="ctr">
            <a:spAutoFit/>
          </a:bodyPr>
          <a:lstStyle/>
          <a:p>
            <a:pPr lvl="1" indent="0">
              <a:spcBef>
                <a:spcPts val="400"/>
              </a:spcBef>
              <a:defRPr b="1">
                <a:latin typeface="微软雅黑"/>
                <a:ea typeface="微软雅黑"/>
                <a:cs typeface="微软雅黑"/>
                <a:sym typeface="微软雅黑"/>
              </a:defRPr>
            </a:pPr>
            <a:r>
              <a:rPr lang="en-US"/>
              <a:t>4</a:t>
            </a:r>
            <a:r>
              <a:t>.模拟方法体抛出异常 </a:t>
            </a:r>
          </a:p>
        </p:txBody>
      </p:sp>
      <p:sp>
        <p:nvSpPr>
          <p:cNvPr id="5" name="Shape 318"/>
          <p:cNvSpPr/>
          <p:nvPr/>
        </p:nvSpPr>
        <p:spPr>
          <a:xfrm>
            <a:off x="1113472" y="3236754"/>
            <a:ext cx="7186613" cy="368300"/>
          </a:xfrm>
          <a:prstGeom prst="rect">
            <a:avLst/>
          </a:prstGeom>
          <a:pattFill prst="pct5">
            <a:fgClr>
              <a:schemeClr val="bg1"/>
            </a:fgClr>
            <a:bgClr>
              <a:schemeClr val="bg1"/>
            </a:bgClr>
          </a:pattFill>
          <a:ln w="12700">
            <a:miter lim="400000"/>
          </a:ln>
        </p:spPr>
        <p:txBody>
          <a:bodyPr lIns="45719" rIns="45719" anchor="ctr">
            <a:spAutoFit/>
          </a:bodyPr>
          <a:lstStyle/>
          <a:p>
            <a:pPr lvl="1" indent="0">
              <a:spcBef>
                <a:spcPts val="400"/>
              </a:spcBef>
              <a:defRPr b="1">
                <a:latin typeface="微软雅黑"/>
                <a:ea typeface="微软雅黑"/>
                <a:cs typeface="微软雅黑"/>
                <a:sym typeface="微软雅黑"/>
              </a:defRPr>
            </a:pPr>
            <a:r>
              <a:rPr lang="en-US"/>
              <a:t>5</a:t>
            </a:r>
            <a:r>
              <a:t>.参数匹配</a:t>
            </a:r>
          </a:p>
        </p:txBody>
      </p:sp>
      <p:sp>
        <p:nvSpPr>
          <p:cNvPr id="6" name="Shape 318"/>
          <p:cNvSpPr/>
          <p:nvPr/>
        </p:nvSpPr>
        <p:spPr>
          <a:xfrm>
            <a:off x="1096962" y="3650774"/>
            <a:ext cx="7186613" cy="368300"/>
          </a:xfrm>
          <a:prstGeom prst="rect">
            <a:avLst/>
          </a:prstGeom>
          <a:pattFill prst="pct5">
            <a:fgClr>
              <a:schemeClr val="bg1"/>
            </a:fgClr>
            <a:bgClr>
              <a:schemeClr val="bg1"/>
            </a:bgClr>
          </a:pattFill>
          <a:ln w="12700">
            <a:miter lim="400000"/>
          </a:ln>
        </p:spPr>
        <p:txBody>
          <a:bodyPr lIns="45719" rIns="45719" anchor="ctr">
            <a:spAutoFit/>
          </a:bodyPr>
          <a:lstStyle/>
          <a:p>
            <a:pPr lvl="1" indent="0">
              <a:spcBef>
                <a:spcPts val="400"/>
              </a:spcBef>
              <a:defRPr b="1">
                <a:latin typeface="微软雅黑"/>
                <a:ea typeface="微软雅黑"/>
                <a:cs typeface="微软雅黑"/>
                <a:sym typeface="微软雅黑"/>
              </a:defRPr>
            </a:pPr>
            <a:r>
              <a:rPr lang="en-US"/>
              <a:t>6</a:t>
            </a:r>
            <a:r>
              <a:t>.验证执行顺序</a:t>
            </a:r>
          </a:p>
        </p:txBody>
      </p:sp>
      <p:sp>
        <p:nvSpPr>
          <p:cNvPr id="2" name="Shape 318"/>
          <p:cNvSpPr/>
          <p:nvPr/>
        </p:nvSpPr>
        <p:spPr>
          <a:xfrm>
            <a:off x="1129982" y="1746409"/>
            <a:ext cx="7186613" cy="368300"/>
          </a:xfrm>
          <a:prstGeom prst="rect">
            <a:avLst/>
          </a:prstGeom>
          <a:pattFill prst="pct5">
            <a:fgClr>
              <a:schemeClr val="bg1"/>
            </a:fgClr>
            <a:bgClr>
              <a:schemeClr val="bg1"/>
            </a:bgClr>
          </a:pattFill>
          <a:ln w="12700">
            <a:miter lim="400000"/>
          </a:ln>
        </p:spPr>
        <p:txBody>
          <a:bodyPr lIns="45719" rIns="45719" anchor="ctr">
            <a:spAutoFit/>
          </a:bodyPr>
          <a:p>
            <a:pPr lvl="1" indent="0">
              <a:spcBef>
                <a:spcPts val="400"/>
              </a:spcBef>
              <a:defRPr b="1">
                <a:latin typeface="微软雅黑"/>
                <a:ea typeface="微软雅黑"/>
                <a:cs typeface="微软雅黑"/>
                <a:sym typeface="微软雅黑"/>
              </a:defRPr>
            </a:pPr>
            <a:r>
              <a:rPr lang="en-US"/>
              <a:t>2</a:t>
            </a:r>
            <a:r>
              <a:t>. 验证确切的调用次数 </a:t>
            </a: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el">
                                    <p:tmAbs val="0"/>
                                  </p:iterate>
                                  <p:childTnLst>
                                    <p:set>
                                      <p:cBhvr>
                                        <p:cTn id="6" dur="indefinite" fill="hold"/>
                                        <p:tgtEl>
                                          <p:spTgt spid="318"/>
                                        </p:tgtEl>
                                        <p:attrNameLst>
                                          <p:attrName>style.visibility</p:attrName>
                                        </p:attrNameLst>
                                      </p:cBhvr>
                                      <p:to>
                                        <p:strVal val="visible"/>
                                      </p:to>
                                    </p:set>
                                    <p:anim calcmode="lin" valueType="num">
                                      <p:cBhvr>
                                        <p:cTn id="7" dur="500" fill="hold"/>
                                        <p:tgtEl>
                                          <p:spTgt spid="318"/>
                                        </p:tgtEl>
                                        <p:attrNameLst>
                                          <p:attrName>ppt_x</p:attrName>
                                        </p:attrNameLst>
                                      </p:cBhvr>
                                      <p:tavLst>
                                        <p:tav tm="0">
                                          <p:val>
                                            <p:strVal val="#ppt_x"/>
                                          </p:val>
                                        </p:tav>
                                        <p:tav tm="100000">
                                          <p:val>
                                            <p:strVal val="#ppt_x"/>
                                          </p:val>
                                        </p:tav>
                                      </p:tavLst>
                                    </p:anim>
                                    <p:anim calcmode="lin" valueType="num">
                                      <p:cBhvr>
                                        <p:cTn id="8" dur="500" fill="hold"/>
                                        <p:tgtEl>
                                          <p:spTgt spid="3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iterate type="el">
                                    <p:tmAbs val="0"/>
                                  </p:iterate>
                                  <p:childTnLst>
                                    <p:set>
                                      <p:cBhvr>
                                        <p:cTn id="12" dur="indefinite" fill="hold"/>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iterate type="el">
                                    <p:tmAbs val="0"/>
                                  </p:iterate>
                                  <p:childTnLst>
                                    <p:set>
                                      <p:cBhvr>
                                        <p:cTn id="18" dur="indefinite" fill="hold"/>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iterate type="el">
                                    <p:tmAbs val="0"/>
                                  </p:iterate>
                                  <p:childTnLst>
                                    <p:set>
                                      <p:cBhvr>
                                        <p:cTn id="24" dur="indefinite" fill="hold"/>
                                        <p:tgtEl>
                                          <p:spTgt spid="4"/>
                                        </p:tgtEl>
                                        <p:attrNameLst>
                                          <p:attrName>style.visibility</p:attrName>
                                        </p:attrNameLst>
                                      </p:cBhvr>
                                      <p:to>
                                        <p:strVal val="visible"/>
                                      </p:to>
                                    </p:se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iterate type="el">
                                    <p:tmAbs val="0"/>
                                  </p:iterate>
                                  <p:childTnLst>
                                    <p:set>
                                      <p:cBhvr>
                                        <p:cTn id="30" dur="indefinite" fill="hold"/>
                                        <p:tgtEl>
                                          <p:spTgt spid="5"/>
                                        </p:tgtEl>
                                        <p:attrNameLst>
                                          <p:attrName>style.visibility</p:attrName>
                                        </p:attrNameLst>
                                      </p:cBhvr>
                                      <p:to>
                                        <p:strVal val="visible"/>
                                      </p:to>
                                    </p:set>
                                    <p:anim calcmode="lin" valueType="num">
                                      <p:cBhvr>
                                        <p:cTn id="31" dur="500" fill="hold"/>
                                        <p:tgtEl>
                                          <p:spTgt spid="5"/>
                                        </p:tgtEl>
                                        <p:attrNameLst>
                                          <p:attrName>ppt_x</p:attrName>
                                        </p:attrNameLst>
                                      </p:cBhvr>
                                      <p:tavLst>
                                        <p:tav tm="0">
                                          <p:val>
                                            <p:strVal val="#ppt_x"/>
                                          </p:val>
                                        </p:tav>
                                        <p:tav tm="100000">
                                          <p:val>
                                            <p:strVal val="#ppt_x"/>
                                          </p:val>
                                        </p:tav>
                                      </p:tavLst>
                                    </p:anim>
                                    <p:anim calcmode="lin" valueType="num">
                                      <p:cBhvr>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iterate type="el">
                                    <p:tmAbs val="0"/>
                                  </p:iterate>
                                  <p:childTnLst>
                                    <p:set>
                                      <p:cBhvr>
                                        <p:cTn id="36" dur="indefinite" fill="hold"/>
                                        <p:tgtEl>
                                          <p:spTgt spid="6"/>
                                        </p:tgtEl>
                                        <p:attrNameLst>
                                          <p:attrName>style.visibility</p:attrName>
                                        </p:attrNameLst>
                                      </p:cBhvr>
                                      <p:to>
                                        <p:strVal val="visible"/>
                                      </p:to>
                                    </p:set>
                                    <p:anim calcmode="lin" valueType="num">
                                      <p:cBhvr>
                                        <p:cTn id="37" dur="500" fill="hold"/>
                                        <p:tgtEl>
                                          <p:spTgt spid="6"/>
                                        </p:tgtEl>
                                        <p:attrNameLst>
                                          <p:attrName>ppt_x</p:attrName>
                                        </p:attrNameLst>
                                      </p:cBhvr>
                                      <p:tavLst>
                                        <p:tav tm="0">
                                          <p:val>
                                            <p:strVal val="#ppt_x"/>
                                          </p:val>
                                        </p:tav>
                                        <p:tav tm="100000">
                                          <p:val>
                                            <p:strVal val="#ppt_x"/>
                                          </p:val>
                                        </p:tav>
                                      </p:tavLst>
                                    </p:anim>
                                    <p:anim calcmode="lin" valueType="num">
                                      <p:cBhvr>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18" grpId="1" bldLvl="0" animBg="1" advAuto="0"/>
      <p:bldP spid="3" grpId="1" bldLvl="0" animBg="1" advAuto="0"/>
      <p:bldP spid="4" grpId="1" bldLvl="0" animBg="1" advAuto="0"/>
      <p:bldP spid="5" grpId="1" bldLvl="0" animBg="1" advAuto="0"/>
      <p:bldP spid="6" grpId="1" bldLvl="0" animBg="1" advAuto="0"/>
      <p:bldP spid="2" grpId="1" bldLvl="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p:nvPr/>
        </p:nvSpPr>
        <p:spPr>
          <a:xfrm>
            <a:off x="3176042" y="397192"/>
            <a:ext cx="4002405"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pPr algn="l"/>
            <a:r>
              <a:rPr lang="en-US">
                <a:sym typeface="+mn-ea"/>
              </a:rPr>
              <a:t>Mock dao </a:t>
            </a:r>
            <a:r>
              <a:rPr lang="zh-CN" altLang="en-US">
                <a:sym typeface="+mn-ea"/>
              </a:rPr>
              <a:t>数据库操作</a:t>
            </a:r>
            <a:endParaRPr lang="zh-CN" altLang="en-US"/>
          </a:p>
        </p:txBody>
      </p:sp>
      <p:pic>
        <p:nvPicPr>
          <p:cNvPr id="2" name="图片 1"/>
          <p:cNvPicPr>
            <a:picLocks noChangeAspect="1"/>
          </p:cNvPicPr>
          <p:nvPr/>
        </p:nvPicPr>
        <p:blipFill>
          <a:blip r:embed="rId1"/>
          <a:stretch>
            <a:fillRect/>
          </a:stretch>
        </p:blipFill>
        <p:spPr>
          <a:xfrm>
            <a:off x="488950" y="1259840"/>
            <a:ext cx="8522335" cy="2908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p:nvPr/>
        </p:nvSpPr>
        <p:spPr>
          <a:xfrm>
            <a:off x="3176042" y="397192"/>
            <a:ext cx="4002405"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pPr algn="l"/>
            <a:r>
              <a:rPr lang="en-US">
                <a:sym typeface="+mn-ea"/>
              </a:rPr>
              <a:t>Mock dao </a:t>
            </a:r>
            <a:r>
              <a:rPr lang="zh-CN" altLang="en-US">
                <a:sym typeface="+mn-ea"/>
              </a:rPr>
              <a:t>数据库操作</a:t>
            </a:r>
            <a:endParaRPr lang="zh-CN" altLang="en-US"/>
          </a:p>
        </p:txBody>
      </p:sp>
      <p:pic>
        <p:nvPicPr>
          <p:cNvPr id="6" name="图片 5"/>
          <p:cNvPicPr>
            <a:picLocks noChangeAspect="1"/>
          </p:cNvPicPr>
          <p:nvPr/>
        </p:nvPicPr>
        <p:blipFill>
          <a:blip r:embed="rId1"/>
          <a:stretch>
            <a:fillRect/>
          </a:stretch>
        </p:blipFill>
        <p:spPr>
          <a:xfrm>
            <a:off x="531495" y="918210"/>
            <a:ext cx="8484235" cy="43872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p:nvPr/>
        </p:nvSpPr>
        <p:spPr>
          <a:xfrm>
            <a:off x="3176042" y="397192"/>
            <a:ext cx="3620770"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pPr algn="l"/>
            <a:r>
              <a:rPr lang="en-US">
                <a:sym typeface="+mn-ea"/>
              </a:rPr>
              <a:t>Mock dao </a:t>
            </a:r>
            <a:r>
              <a:rPr lang="zh-CN" altLang="en-US">
                <a:sym typeface="+mn-ea"/>
              </a:rPr>
              <a:t>外部接口</a:t>
            </a:r>
            <a:endParaRPr lang="zh-CN" altLang="en-US">
              <a:sym typeface="+mn-ea"/>
            </a:endParaRPr>
          </a:p>
        </p:txBody>
      </p:sp>
      <p:pic>
        <p:nvPicPr>
          <p:cNvPr id="3" name="图片 2"/>
          <p:cNvPicPr>
            <a:picLocks noChangeAspect="1"/>
          </p:cNvPicPr>
          <p:nvPr/>
        </p:nvPicPr>
        <p:blipFill>
          <a:blip r:embed="rId1"/>
          <a:stretch>
            <a:fillRect/>
          </a:stretch>
        </p:blipFill>
        <p:spPr>
          <a:xfrm>
            <a:off x="843915" y="854710"/>
            <a:ext cx="7455535" cy="2167890"/>
          </a:xfrm>
          <a:prstGeom prst="rect">
            <a:avLst/>
          </a:prstGeom>
        </p:spPr>
      </p:pic>
      <p:pic>
        <p:nvPicPr>
          <p:cNvPr id="4" name="图片 3"/>
          <p:cNvPicPr>
            <a:picLocks noChangeAspect="1"/>
          </p:cNvPicPr>
          <p:nvPr/>
        </p:nvPicPr>
        <p:blipFill>
          <a:blip r:embed="rId2"/>
          <a:stretch>
            <a:fillRect/>
          </a:stretch>
        </p:blipFill>
        <p:spPr>
          <a:xfrm>
            <a:off x="843915" y="3140710"/>
            <a:ext cx="6744335" cy="19405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p:nvPr/>
        </p:nvSpPr>
        <p:spPr>
          <a:xfrm>
            <a:off x="3176042" y="397192"/>
            <a:ext cx="3620770"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pPr algn="l"/>
            <a:r>
              <a:rPr lang="en-US">
                <a:sym typeface="+mn-ea"/>
              </a:rPr>
              <a:t>Mock dao </a:t>
            </a:r>
            <a:r>
              <a:rPr lang="zh-CN" altLang="en-US">
                <a:sym typeface="+mn-ea"/>
              </a:rPr>
              <a:t>外部接口</a:t>
            </a:r>
            <a:endParaRPr lang="zh-CN" altLang="en-US">
              <a:sym typeface="+mn-ea"/>
            </a:endParaRPr>
          </a:p>
        </p:txBody>
      </p:sp>
      <p:pic>
        <p:nvPicPr>
          <p:cNvPr id="2" name="图片 1"/>
          <p:cNvPicPr>
            <a:picLocks noChangeAspect="1"/>
          </p:cNvPicPr>
          <p:nvPr/>
        </p:nvPicPr>
        <p:blipFill>
          <a:blip r:embed="rId1"/>
          <a:stretch>
            <a:fillRect/>
          </a:stretch>
        </p:blipFill>
        <p:spPr>
          <a:xfrm>
            <a:off x="1271905" y="1035050"/>
            <a:ext cx="7218680" cy="3905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p:nvPr/>
        </p:nvSpPr>
        <p:spPr>
          <a:xfrm>
            <a:off x="3176042" y="397192"/>
            <a:ext cx="2752090"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pPr lvl="1" indent="0" algn="l">
              <a:spcBef>
                <a:spcPts val="400"/>
              </a:spcBef>
              <a:defRPr b="1">
                <a:latin typeface="微软雅黑"/>
                <a:ea typeface="微软雅黑"/>
                <a:cs typeface="微软雅黑"/>
                <a:sym typeface="微软雅黑"/>
              </a:defRPr>
            </a:pPr>
            <a:r>
              <a:rPr lang="en-US" sz="3000">
                <a:sym typeface="+mn-ea"/>
              </a:rPr>
              <a:t>Mock </a:t>
            </a:r>
            <a:r>
              <a:rPr lang="zh-CN" altLang="en-US" sz="3000">
                <a:sym typeface="+mn-ea"/>
              </a:rPr>
              <a:t>静态方法</a:t>
            </a:r>
            <a:endParaRPr lang="zh-CN" altLang="en-US"/>
          </a:p>
        </p:txBody>
      </p:sp>
      <p:sp>
        <p:nvSpPr>
          <p:cNvPr id="2" name="文本框 1"/>
          <p:cNvSpPr txBox="1"/>
          <p:nvPr/>
        </p:nvSpPr>
        <p:spPr>
          <a:xfrm>
            <a:off x="1503680" y="955675"/>
            <a:ext cx="6622415" cy="28600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chemeClr val="accent4">
                    <a:lumOff val="-43996"/>
                  </a:schemeClr>
                </a:solidFill>
                <a:effectLst/>
                <a:uFillTx/>
                <a:latin typeface="Cambria"/>
                <a:ea typeface="Cambria"/>
                <a:cs typeface="Cambria"/>
                <a:sym typeface="Cambria"/>
              </a:rPr>
              <a:t> PowerMock有两个重要的注解：</a:t>
            </a:r>
            <a:endParaRPr kumimoji="0" sz="1800" b="0" i="0" u="none" strike="noStrike" cap="none" spc="0" normalizeH="0" baseline="0">
              <a:ln>
                <a:noFill/>
              </a:ln>
              <a:solidFill>
                <a:schemeClr val="accent4">
                  <a:lumOff val="-43996"/>
                </a:schemeClr>
              </a:solidFill>
              <a:effectLst/>
              <a:uFillTx/>
              <a:latin typeface="Cambria"/>
              <a:ea typeface="Cambria"/>
              <a:cs typeface="Cambria"/>
              <a:sym typeface="Cambri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chemeClr val="accent4">
                    <a:lumOff val="-43996"/>
                  </a:schemeClr>
                </a:solidFill>
                <a:effectLst/>
                <a:uFillTx/>
                <a:latin typeface="Cambria"/>
                <a:ea typeface="Cambria"/>
                <a:cs typeface="Cambria"/>
                <a:sym typeface="Cambria"/>
              </a:rPr>
              <a:t> @RunWith(PowerMockRunner.class)</a:t>
            </a:r>
            <a:endParaRPr kumimoji="0" sz="1800" b="0" i="0" u="none" strike="noStrike" cap="none" spc="0" normalizeH="0" baseline="0">
              <a:ln>
                <a:noFill/>
              </a:ln>
              <a:solidFill>
                <a:schemeClr val="accent4">
                  <a:lumOff val="-43996"/>
                </a:schemeClr>
              </a:solidFill>
              <a:effectLst/>
              <a:uFillTx/>
              <a:latin typeface="Cambria"/>
              <a:ea typeface="Cambria"/>
              <a:cs typeface="Cambria"/>
              <a:sym typeface="Cambri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chemeClr val="accent4">
                    <a:lumOff val="-43996"/>
                  </a:schemeClr>
                </a:solidFill>
                <a:effectLst/>
                <a:uFillTx/>
                <a:latin typeface="Cambria"/>
                <a:ea typeface="Cambria"/>
                <a:cs typeface="Cambria"/>
                <a:sym typeface="Cambria"/>
              </a:rPr>
              <a:t>@PrepareForTest( { YourClassWithEgStaticMethod.class })</a:t>
            </a:r>
            <a:endParaRPr kumimoji="0" sz="1800" b="0" i="0" u="none" strike="noStrike" cap="none" spc="0" normalizeH="0" baseline="0">
              <a:ln>
                <a:noFill/>
              </a:ln>
              <a:solidFill>
                <a:schemeClr val="accent4">
                  <a:lumOff val="-43996"/>
                </a:schemeClr>
              </a:solidFill>
              <a:effectLst/>
              <a:uFillTx/>
              <a:latin typeface="Cambria"/>
              <a:ea typeface="Cambria"/>
              <a:cs typeface="Cambria"/>
              <a:sym typeface="Cambria"/>
            </a:endParaRPr>
          </a:p>
          <a:p>
            <a:pPr marL="0" marR="0" indent="0" algn="l" defTabSz="914400" rtl="0" fontAlgn="auto" latinLnBrk="0" hangingPunct="0">
              <a:lnSpc>
                <a:spcPct val="100000"/>
              </a:lnSpc>
              <a:spcBef>
                <a:spcPts val="0"/>
              </a:spcBef>
              <a:spcAft>
                <a:spcPts val="0"/>
              </a:spcAft>
              <a:buClrTx/>
              <a:buSzTx/>
              <a:buFontTx/>
              <a:buNone/>
            </a:pPr>
            <a:endParaRPr kumimoji="0" sz="1800" b="0" i="0" u="none" strike="noStrike" cap="none" spc="0" normalizeH="0" baseline="0">
              <a:ln>
                <a:noFill/>
              </a:ln>
              <a:solidFill>
                <a:schemeClr val="accent4">
                  <a:lumOff val="-43996"/>
                </a:schemeClr>
              </a:solidFill>
              <a:effectLst/>
              <a:uFillTx/>
              <a:latin typeface="Cambria"/>
              <a:ea typeface="Cambria"/>
              <a:cs typeface="Cambria"/>
              <a:sym typeface="Cambri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chemeClr val="accent4">
                    <a:lumOff val="-43996"/>
                  </a:schemeClr>
                </a:solidFill>
                <a:effectLst/>
                <a:uFillTx/>
                <a:latin typeface="Cambria"/>
                <a:ea typeface="Cambria"/>
                <a:cs typeface="Cambria"/>
                <a:sym typeface="Cambria"/>
              </a:rPr>
              <a:t>      如果你的测试用例里没有使用注解@PrepareForTest，</a:t>
            </a:r>
            <a:endParaRPr kumimoji="0" sz="1800" b="0" i="0" u="none" strike="noStrike" cap="none" spc="0" normalizeH="0" baseline="0">
              <a:ln>
                <a:noFill/>
              </a:ln>
              <a:solidFill>
                <a:schemeClr val="accent4">
                  <a:lumOff val="-43996"/>
                </a:schemeClr>
              </a:solidFill>
              <a:effectLst/>
              <a:uFillTx/>
              <a:latin typeface="Cambria"/>
              <a:ea typeface="Cambria"/>
              <a:cs typeface="Cambria"/>
              <a:sym typeface="Cambri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chemeClr val="accent4">
                    <a:lumOff val="-43996"/>
                  </a:schemeClr>
                </a:solidFill>
                <a:effectLst/>
                <a:uFillTx/>
                <a:latin typeface="Cambria"/>
                <a:ea typeface="Cambria"/>
                <a:cs typeface="Cambria"/>
                <a:sym typeface="Cambria"/>
              </a:rPr>
              <a:t>那么可以不用加注解@RunWith(PowerMockRunner.class)，</a:t>
            </a:r>
            <a:endParaRPr kumimoji="0" sz="1800" b="0" i="0" u="none" strike="noStrike" cap="none" spc="0" normalizeH="0" baseline="0">
              <a:ln>
                <a:noFill/>
              </a:ln>
              <a:solidFill>
                <a:schemeClr val="accent4">
                  <a:lumOff val="-43996"/>
                </a:schemeClr>
              </a:solidFill>
              <a:effectLst/>
              <a:uFillTx/>
              <a:latin typeface="Cambria"/>
              <a:ea typeface="Cambria"/>
              <a:cs typeface="Cambria"/>
              <a:sym typeface="Cambri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chemeClr val="accent4">
                    <a:lumOff val="-43996"/>
                  </a:schemeClr>
                </a:solidFill>
                <a:effectLst/>
                <a:uFillTx/>
                <a:latin typeface="Cambria"/>
                <a:ea typeface="Cambria"/>
                <a:cs typeface="Cambria"/>
                <a:sym typeface="Cambria"/>
              </a:rPr>
              <a:t>反之亦然。</a:t>
            </a:r>
            <a:endParaRPr kumimoji="0" sz="1800" b="0" i="0" u="none" strike="noStrike" cap="none" spc="0" normalizeH="0" baseline="0">
              <a:ln>
                <a:noFill/>
              </a:ln>
              <a:solidFill>
                <a:schemeClr val="accent4">
                  <a:lumOff val="-43996"/>
                </a:schemeClr>
              </a:solidFill>
              <a:effectLst/>
              <a:uFillTx/>
              <a:latin typeface="Cambria"/>
              <a:ea typeface="Cambria"/>
              <a:cs typeface="Cambria"/>
              <a:sym typeface="Cambria"/>
            </a:endParaRPr>
          </a:p>
          <a:p>
            <a:pPr marL="0" marR="0" indent="0" algn="l" defTabSz="914400" rtl="0" fontAlgn="auto" latinLnBrk="0" hangingPunct="0">
              <a:lnSpc>
                <a:spcPct val="100000"/>
              </a:lnSpc>
              <a:spcBef>
                <a:spcPts val="0"/>
              </a:spcBef>
              <a:spcAft>
                <a:spcPts val="0"/>
              </a:spcAft>
              <a:buClrTx/>
              <a:buSzTx/>
              <a:buFontTx/>
              <a:buNone/>
            </a:pPr>
            <a:endParaRPr kumimoji="0" sz="1800" b="0" i="0" u="none" strike="noStrike" cap="none" spc="0" normalizeH="0" baseline="0">
              <a:ln>
                <a:noFill/>
              </a:ln>
              <a:solidFill>
                <a:schemeClr val="accent4">
                  <a:lumOff val="-43996"/>
                </a:schemeClr>
              </a:solidFill>
              <a:effectLst/>
              <a:uFillTx/>
              <a:latin typeface="Cambria"/>
              <a:ea typeface="Cambria"/>
              <a:cs typeface="Cambria"/>
              <a:sym typeface="Cambri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chemeClr val="accent4">
                    <a:lumOff val="-43996"/>
                  </a:schemeClr>
                </a:solidFill>
                <a:effectLst/>
                <a:uFillTx/>
                <a:latin typeface="Cambria"/>
                <a:ea typeface="Cambria"/>
                <a:cs typeface="Cambria"/>
                <a:sym typeface="Cambria"/>
              </a:rPr>
              <a:t>当你需要使用PowerMock强大功能（Mock静态、final、私有方法等）的时候，就需要加注解@PrepareForTest</a:t>
            </a:r>
            <a:endParaRPr kumimoji="0" sz="1800" b="0" i="0" u="none" strike="noStrike" cap="none" spc="0" normalizeH="0" baseline="0">
              <a:ln>
                <a:noFill/>
              </a:ln>
              <a:solidFill>
                <a:schemeClr val="accent4">
                  <a:lumOff val="-43996"/>
                </a:schemeClr>
              </a:solidFill>
              <a:effectLst/>
              <a:uFillTx/>
              <a:latin typeface="Cambria"/>
              <a:ea typeface="Cambria"/>
              <a:cs typeface="Cambria"/>
              <a:sym typeface="Cambria"/>
            </a:endParaRP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p:nvPr/>
        </p:nvSpPr>
        <p:spPr>
          <a:xfrm>
            <a:off x="3176042" y="397192"/>
            <a:ext cx="2752090"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pPr lvl="1" indent="0" algn="l">
              <a:spcBef>
                <a:spcPts val="400"/>
              </a:spcBef>
              <a:defRPr b="1">
                <a:latin typeface="微软雅黑"/>
                <a:ea typeface="微软雅黑"/>
                <a:cs typeface="微软雅黑"/>
                <a:sym typeface="微软雅黑"/>
              </a:defRPr>
            </a:pPr>
            <a:r>
              <a:rPr lang="en-US" sz="3000">
                <a:sym typeface="+mn-ea"/>
              </a:rPr>
              <a:t>Mock </a:t>
            </a:r>
            <a:r>
              <a:rPr lang="zh-CN" altLang="en-US" sz="3000">
                <a:sym typeface="+mn-ea"/>
              </a:rPr>
              <a:t>静态方法</a:t>
            </a:r>
            <a:endParaRPr lang="zh-CN" altLang="en-US"/>
          </a:p>
        </p:txBody>
      </p:sp>
      <p:pic>
        <p:nvPicPr>
          <p:cNvPr id="3" name="图片 2"/>
          <p:cNvPicPr>
            <a:picLocks noChangeAspect="1"/>
          </p:cNvPicPr>
          <p:nvPr/>
        </p:nvPicPr>
        <p:blipFill>
          <a:blip r:embed="rId1"/>
          <a:stretch>
            <a:fillRect/>
          </a:stretch>
        </p:blipFill>
        <p:spPr>
          <a:xfrm>
            <a:off x="2273300" y="1128395"/>
            <a:ext cx="4597400" cy="1308100"/>
          </a:xfrm>
          <a:prstGeom prst="rect">
            <a:avLst/>
          </a:prstGeom>
        </p:spPr>
      </p:pic>
      <p:pic>
        <p:nvPicPr>
          <p:cNvPr id="4" name="图片 3"/>
          <p:cNvPicPr>
            <a:picLocks noChangeAspect="1"/>
          </p:cNvPicPr>
          <p:nvPr/>
        </p:nvPicPr>
        <p:blipFill>
          <a:blip r:embed="rId2"/>
          <a:stretch>
            <a:fillRect/>
          </a:stretch>
        </p:blipFill>
        <p:spPr>
          <a:xfrm>
            <a:off x="2249805" y="3270885"/>
            <a:ext cx="4474210" cy="1041400"/>
          </a:xfrm>
          <a:prstGeom prst="rect">
            <a:avLst/>
          </a:prstGeom>
        </p:spPr>
      </p:pic>
      <p:sp>
        <p:nvSpPr>
          <p:cNvPr id="5" name="文本框 4"/>
          <p:cNvSpPr txBox="1"/>
          <p:nvPr/>
        </p:nvSpPr>
        <p:spPr>
          <a:xfrm>
            <a:off x="6852920" y="2401570"/>
            <a:ext cx="130937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chemeClr val="accent4">
                    <a:lumOff val="-43997"/>
                  </a:schemeClr>
                </a:solidFill>
                <a:effectLst/>
                <a:uFillTx/>
                <a:latin typeface="Cambria"/>
                <a:ea typeface="Cambria"/>
                <a:cs typeface="Cambria"/>
                <a:sym typeface="Cambria"/>
              </a:rPr>
              <a:t>当前月份</a:t>
            </a:r>
            <a:r>
              <a:rPr kumimoji="0" lang="en-US" altLang="zh-CN" sz="1800" b="0" i="0" u="none" strike="noStrike" cap="none" spc="0" normalizeH="0" baseline="0">
                <a:ln>
                  <a:noFill/>
                </a:ln>
                <a:solidFill>
                  <a:schemeClr val="accent4">
                    <a:lumOff val="-43997"/>
                  </a:schemeClr>
                </a:solidFill>
                <a:effectLst/>
                <a:uFillTx/>
                <a:latin typeface="Cambria"/>
                <a:ea typeface="Cambria"/>
                <a:cs typeface="Cambria"/>
                <a:sym typeface="Cambria"/>
              </a:rPr>
              <a:t>+3</a:t>
            </a:r>
            <a:endParaRPr kumimoji="0" lang="en-US" altLang="zh-CN" sz="1800" b="0" i="0" u="none" strike="noStrike" cap="none" spc="0" normalizeH="0" baseline="0">
              <a:ln>
                <a:noFill/>
              </a:ln>
              <a:solidFill>
                <a:schemeClr val="accent4">
                  <a:lumOff val="-43997"/>
                </a:schemeClr>
              </a:solidFill>
              <a:effectLst/>
              <a:uFillTx/>
              <a:latin typeface="Cambria"/>
              <a:ea typeface="Cambria"/>
              <a:cs typeface="Cambria"/>
              <a:sym typeface="Cambria"/>
            </a:endParaRPr>
          </a:p>
        </p:txBody>
      </p:sp>
      <p:sp>
        <p:nvSpPr>
          <p:cNvPr id="6" name="文本框 5"/>
          <p:cNvSpPr txBox="1"/>
          <p:nvPr/>
        </p:nvSpPr>
        <p:spPr>
          <a:xfrm>
            <a:off x="2701290" y="2871470"/>
            <a:ext cx="2216785"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chemeClr val="accent4">
                    <a:lumOff val="-43997"/>
                  </a:schemeClr>
                </a:solidFill>
                <a:effectLst/>
                <a:uFillTx/>
                <a:latin typeface="Cambria"/>
                <a:ea typeface="Cambria"/>
                <a:cs typeface="Cambria"/>
                <a:sym typeface="Cambria"/>
              </a:rPr>
              <a:t>DateUtils.getMonth</a:t>
            </a:r>
            <a:endParaRPr kumimoji="0" lang="en-US" altLang="zh-CN" sz="1800" b="0" i="0" u="none" strike="noStrike" cap="none" spc="0" normalizeH="0" baseline="0">
              <a:ln>
                <a:noFill/>
              </a:ln>
              <a:solidFill>
                <a:schemeClr val="accent4">
                  <a:lumOff val="-43997"/>
                </a:schemeClr>
              </a:solidFill>
              <a:effectLst/>
              <a:uFillTx/>
              <a:latin typeface="Cambria"/>
              <a:ea typeface="Cambria"/>
              <a:cs typeface="Cambria"/>
              <a:sym typeface="Cambria"/>
            </a:endParaRP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p:nvPr/>
        </p:nvSpPr>
        <p:spPr>
          <a:xfrm>
            <a:off x="3176042" y="397192"/>
            <a:ext cx="2752090"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pPr lvl="1" indent="0" algn="l">
              <a:spcBef>
                <a:spcPts val="400"/>
              </a:spcBef>
              <a:defRPr b="1">
                <a:latin typeface="微软雅黑"/>
                <a:ea typeface="微软雅黑"/>
                <a:cs typeface="微软雅黑"/>
                <a:sym typeface="微软雅黑"/>
              </a:defRPr>
            </a:pPr>
            <a:r>
              <a:rPr lang="en-US" sz="3000">
                <a:sym typeface="+mn-ea"/>
              </a:rPr>
              <a:t>Mock </a:t>
            </a:r>
            <a:r>
              <a:rPr lang="zh-CN" altLang="en-US" sz="3000">
                <a:sym typeface="+mn-ea"/>
              </a:rPr>
              <a:t>静态方法</a:t>
            </a:r>
            <a:endParaRPr lang="zh-CN" altLang="en-US"/>
          </a:p>
        </p:txBody>
      </p:sp>
      <p:pic>
        <p:nvPicPr>
          <p:cNvPr id="2" name="图片 1"/>
          <p:cNvPicPr>
            <a:picLocks noChangeAspect="1"/>
          </p:cNvPicPr>
          <p:nvPr/>
        </p:nvPicPr>
        <p:blipFill>
          <a:blip r:embed="rId1"/>
          <a:stretch>
            <a:fillRect/>
          </a:stretch>
        </p:blipFill>
        <p:spPr>
          <a:xfrm>
            <a:off x="1146175" y="1727200"/>
            <a:ext cx="7188835" cy="3242310"/>
          </a:xfrm>
          <a:prstGeom prst="rect">
            <a:avLst/>
          </a:prstGeom>
        </p:spPr>
      </p:pic>
      <p:pic>
        <p:nvPicPr>
          <p:cNvPr id="7" name="图片 6"/>
          <p:cNvPicPr>
            <a:picLocks noChangeAspect="1"/>
          </p:cNvPicPr>
          <p:nvPr/>
        </p:nvPicPr>
        <p:blipFill>
          <a:blip r:embed="rId2"/>
          <a:stretch>
            <a:fillRect/>
          </a:stretch>
        </p:blipFill>
        <p:spPr>
          <a:xfrm>
            <a:off x="1228090" y="949960"/>
            <a:ext cx="7025005" cy="50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p:nvPr/>
        </p:nvSpPr>
        <p:spPr>
          <a:xfrm>
            <a:off x="3176042" y="397192"/>
            <a:ext cx="2656205"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pPr lvl="1" indent="0" algn="l">
              <a:spcBef>
                <a:spcPts val="400"/>
              </a:spcBef>
              <a:defRPr b="1">
                <a:latin typeface="微软雅黑"/>
                <a:ea typeface="微软雅黑"/>
                <a:cs typeface="微软雅黑"/>
                <a:sym typeface="微软雅黑"/>
              </a:defRPr>
            </a:pPr>
            <a:r>
              <a:rPr lang="en-US" sz="3000">
                <a:sym typeface="+mn-ea"/>
              </a:rPr>
              <a:t>Mock</a:t>
            </a:r>
            <a:r>
              <a:rPr lang="zh-CN" altLang="en-US" sz="3000">
                <a:sym typeface="+mn-ea"/>
              </a:rPr>
              <a:t>私有方法</a:t>
            </a:r>
            <a:endParaRPr lang="zh-CN" altLang="en-US"/>
          </a:p>
        </p:txBody>
      </p:sp>
      <p:sp>
        <p:nvSpPr>
          <p:cNvPr id="5" name="文本框 4"/>
          <p:cNvSpPr txBox="1"/>
          <p:nvPr/>
        </p:nvSpPr>
        <p:spPr>
          <a:xfrm>
            <a:off x="7642225" y="2186305"/>
            <a:ext cx="130937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chemeClr val="accent4">
                    <a:lumOff val="-43996"/>
                  </a:schemeClr>
                </a:solidFill>
                <a:effectLst/>
                <a:uFillTx/>
                <a:latin typeface="Cambria"/>
                <a:ea typeface="Cambria"/>
                <a:cs typeface="Cambria"/>
                <a:sym typeface="Cambria"/>
              </a:rPr>
              <a:t>当前月份</a:t>
            </a:r>
            <a:r>
              <a:rPr kumimoji="0" lang="en-US" altLang="zh-CN" sz="1800" b="0" i="0" u="none" strike="noStrike" cap="none" spc="0" normalizeH="0" baseline="0">
                <a:ln>
                  <a:noFill/>
                </a:ln>
                <a:solidFill>
                  <a:schemeClr val="accent4">
                    <a:lumOff val="-43996"/>
                  </a:schemeClr>
                </a:solidFill>
                <a:effectLst/>
                <a:uFillTx/>
                <a:latin typeface="Cambria"/>
                <a:ea typeface="Cambria"/>
                <a:cs typeface="Cambria"/>
                <a:sym typeface="Cambria"/>
              </a:rPr>
              <a:t>+3</a:t>
            </a:r>
            <a:endParaRPr kumimoji="0" lang="en-US" altLang="zh-CN" sz="1800" b="0" i="0" u="none" strike="noStrike" cap="none" spc="0" normalizeH="0" baseline="0">
              <a:ln>
                <a:noFill/>
              </a:ln>
              <a:solidFill>
                <a:schemeClr val="accent4">
                  <a:lumOff val="-43996"/>
                </a:schemeClr>
              </a:solidFill>
              <a:effectLst/>
              <a:uFillTx/>
              <a:latin typeface="Cambria"/>
              <a:ea typeface="Cambria"/>
              <a:cs typeface="Cambria"/>
              <a:sym typeface="Cambria"/>
            </a:endParaRPr>
          </a:p>
        </p:txBody>
      </p:sp>
      <p:pic>
        <p:nvPicPr>
          <p:cNvPr id="2" name="图片 1"/>
          <p:cNvPicPr>
            <a:picLocks noChangeAspect="1"/>
          </p:cNvPicPr>
          <p:nvPr/>
        </p:nvPicPr>
        <p:blipFill>
          <a:blip r:embed="rId1"/>
          <a:stretch>
            <a:fillRect/>
          </a:stretch>
        </p:blipFill>
        <p:spPr>
          <a:xfrm>
            <a:off x="1492250" y="1684655"/>
            <a:ext cx="6159500" cy="3352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p:nvPr/>
        </p:nvSpPr>
        <p:spPr>
          <a:xfrm>
            <a:off x="3176042" y="397192"/>
            <a:ext cx="2656205"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pPr lvl="1" indent="0" algn="l">
              <a:spcBef>
                <a:spcPts val="400"/>
              </a:spcBef>
              <a:defRPr b="1">
                <a:latin typeface="微软雅黑"/>
                <a:ea typeface="微软雅黑"/>
                <a:cs typeface="微软雅黑"/>
                <a:sym typeface="微软雅黑"/>
              </a:defRPr>
            </a:pPr>
            <a:r>
              <a:rPr lang="en-US" sz="3000">
                <a:sym typeface="+mn-ea"/>
              </a:rPr>
              <a:t>Mock</a:t>
            </a:r>
            <a:r>
              <a:rPr lang="zh-CN" altLang="en-US" sz="3000">
                <a:sym typeface="+mn-ea"/>
              </a:rPr>
              <a:t>私有方法</a:t>
            </a:r>
            <a:endParaRPr lang="zh-CN" altLang="en-US"/>
          </a:p>
        </p:txBody>
      </p:sp>
      <p:sp>
        <p:nvSpPr>
          <p:cNvPr id="5" name="文本框 4"/>
          <p:cNvSpPr txBox="1"/>
          <p:nvPr/>
        </p:nvSpPr>
        <p:spPr>
          <a:xfrm>
            <a:off x="7713980" y="3908425"/>
            <a:ext cx="130937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chemeClr val="accent4">
                    <a:lumOff val="-43995"/>
                  </a:schemeClr>
                </a:solidFill>
                <a:effectLst/>
                <a:uFillTx/>
                <a:latin typeface="Cambria"/>
                <a:ea typeface="Cambria"/>
                <a:cs typeface="Cambria"/>
                <a:sym typeface="Cambria"/>
              </a:rPr>
              <a:t>当前月份</a:t>
            </a:r>
            <a:r>
              <a:rPr kumimoji="0" lang="en-US" altLang="zh-CN" sz="1800" b="0" i="0" u="none" strike="noStrike" cap="none" spc="0" normalizeH="0" baseline="0">
                <a:ln>
                  <a:noFill/>
                </a:ln>
                <a:solidFill>
                  <a:schemeClr val="accent4">
                    <a:lumOff val="-43995"/>
                  </a:schemeClr>
                </a:solidFill>
                <a:effectLst/>
                <a:uFillTx/>
                <a:latin typeface="Cambria"/>
                <a:ea typeface="Cambria"/>
                <a:cs typeface="Cambria"/>
                <a:sym typeface="Cambria"/>
              </a:rPr>
              <a:t>+3</a:t>
            </a:r>
            <a:endParaRPr kumimoji="0" lang="en-US" altLang="zh-CN" sz="1800" b="0" i="0" u="none" strike="noStrike" cap="none" spc="0" normalizeH="0" baseline="0">
              <a:ln>
                <a:noFill/>
              </a:ln>
              <a:solidFill>
                <a:schemeClr val="accent4">
                  <a:lumOff val="-43995"/>
                </a:schemeClr>
              </a:solidFill>
              <a:effectLst/>
              <a:uFillTx/>
              <a:latin typeface="Cambria"/>
              <a:ea typeface="Cambria"/>
              <a:cs typeface="Cambria"/>
              <a:sym typeface="Cambria"/>
            </a:endParaRPr>
          </a:p>
        </p:txBody>
      </p:sp>
      <p:pic>
        <p:nvPicPr>
          <p:cNvPr id="3" name="图片 2"/>
          <p:cNvPicPr>
            <a:picLocks noChangeAspect="1"/>
          </p:cNvPicPr>
          <p:nvPr/>
        </p:nvPicPr>
        <p:blipFill>
          <a:blip r:embed="rId1"/>
          <a:stretch>
            <a:fillRect/>
          </a:stretch>
        </p:blipFill>
        <p:spPr>
          <a:xfrm>
            <a:off x="608965" y="2052320"/>
            <a:ext cx="7925435" cy="1612900"/>
          </a:xfrm>
          <a:prstGeom prst="rect">
            <a:avLst/>
          </a:prstGeom>
        </p:spPr>
      </p:pic>
      <p:pic>
        <p:nvPicPr>
          <p:cNvPr id="4" name="图片 3"/>
          <p:cNvPicPr>
            <a:picLocks noChangeAspect="1"/>
          </p:cNvPicPr>
          <p:nvPr/>
        </p:nvPicPr>
        <p:blipFill>
          <a:blip r:embed="rId2"/>
          <a:stretch>
            <a:fillRect/>
          </a:stretch>
        </p:blipFill>
        <p:spPr>
          <a:xfrm>
            <a:off x="748030" y="1253490"/>
            <a:ext cx="7214235" cy="50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nvSpPr>
        <p:spPr>
          <a:xfrm>
            <a:off x="3251200" y="512762"/>
            <a:ext cx="4163695"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pPr algn="l"/>
            <a:r>
              <a:t>第一部分 Mockito 介绍 </a:t>
            </a:r>
          </a:p>
        </p:txBody>
      </p:sp>
      <p:sp>
        <p:nvSpPr>
          <p:cNvPr id="312" name="Shape 312"/>
          <p:cNvSpPr/>
          <p:nvPr/>
        </p:nvSpPr>
        <p:spPr>
          <a:xfrm>
            <a:off x="1178718" y="2184003"/>
            <a:ext cx="7188201" cy="368300"/>
          </a:xfrm>
          <a:prstGeom prst="rect">
            <a:avLst/>
          </a:prstGeom>
          <a:ln w="12700">
            <a:miter lim="400000"/>
          </a:ln>
        </p:spPr>
        <p:txBody>
          <a:bodyPr lIns="45719" rIns="45719" anchor="ctr">
            <a:spAutoFit/>
          </a:bodyPr>
          <a:lstStyle/>
          <a:p>
            <a:pPr lvl="1" indent="0">
              <a:spcBef>
                <a:spcPts val="400"/>
              </a:spcBef>
              <a:defRPr b="1">
                <a:latin typeface="微软雅黑"/>
                <a:ea typeface="微软雅黑"/>
                <a:cs typeface="微软雅黑"/>
                <a:sym typeface="微软雅黑"/>
              </a:defRPr>
            </a:pPr>
            <a:r>
              <a:t>2. 为什么需要Mock</a:t>
            </a:r>
          </a:p>
        </p:txBody>
      </p:sp>
      <p:sp>
        <p:nvSpPr>
          <p:cNvPr id="314" name="Shape 314"/>
          <p:cNvSpPr/>
          <p:nvPr/>
        </p:nvSpPr>
        <p:spPr>
          <a:xfrm>
            <a:off x="1179512" y="1398826"/>
            <a:ext cx="7186613" cy="368300"/>
          </a:xfrm>
          <a:prstGeom prst="rect">
            <a:avLst/>
          </a:prstGeom>
          <a:ln w="12700">
            <a:miter lim="400000"/>
          </a:ln>
        </p:spPr>
        <p:txBody>
          <a:bodyPr lIns="45719" rIns="45719" anchor="ctr">
            <a:spAutoFit/>
          </a:bodyPr>
          <a:lstStyle/>
          <a:p>
            <a:pPr lvl="1" indent="0">
              <a:spcBef>
                <a:spcPts val="400"/>
              </a:spcBef>
              <a:defRPr b="1">
                <a:latin typeface="微软雅黑"/>
                <a:ea typeface="微软雅黑"/>
                <a:cs typeface="微软雅黑"/>
                <a:sym typeface="微软雅黑"/>
              </a:defRPr>
            </a:pPr>
            <a:r>
              <a:t>1. Mockito是什么？</a:t>
            </a:r>
          </a:p>
        </p:txBody>
      </p:sp>
      <p:sp>
        <p:nvSpPr>
          <p:cNvPr id="315" name="Shape 315"/>
          <p:cNvSpPr/>
          <p:nvPr/>
        </p:nvSpPr>
        <p:spPr>
          <a:xfrm>
            <a:off x="1178718" y="2933699"/>
            <a:ext cx="7188201" cy="368300"/>
          </a:xfrm>
          <a:prstGeom prst="rect">
            <a:avLst/>
          </a:prstGeom>
          <a:ln w="12700">
            <a:miter lim="400000"/>
          </a:ln>
        </p:spPr>
        <p:txBody>
          <a:bodyPr lIns="45719" rIns="45719" anchor="ctr">
            <a:spAutoFit/>
          </a:bodyPr>
          <a:lstStyle/>
          <a:p>
            <a:pPr lvl="1" indent="0">
              <a:spcBef>
                <a:spcPts val="400"/>
              </a:spcBef>
              <a:defRPr b="1">
                <a:latin typeface="微软雅黑"/>
                <a:ea typeface="微软雅黑"/>
                <a:cs typeface="微软雅黑"/>
                <a:sym typeface="微软雅黑"/>
              </a:defRPr>
            </a:pPr>
            <a:r>
              <a:rPr lang="en-US"/>
              <a:t>3</a:t>
            </a:r>
            <a:r>
              <a:t>. 使用场景</a:t>
            </a: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el">
                                    <p:tmAbs val="0"/>
                                  </p:iterate>
                                  <p:childTnLst>
                                    <p:set>
                                      <p:cBhvr>
                                        <p:cTn id="6" dur="indefinite" fill="hold"/>
                                        <p:tgtEl>
                                          <p:spTgt spid="314"/>
                                        </p:tgtEl>
                                        <p:attrNameLst>
                                          <p:attrName>style.visibility</p:attrName>
                                        </p:attrNameLst>
                                      </p:cBhvr>
                                      <p:to>
                                        <p:strVal val="visible"/>
                                      </p:to>
                                    </p:set>
                                    <p:anim calcmode="lin" valueType="num">
                                      <p:cBhvr>
                                        <p:cTn id="7" dur="500" fill="hold"/>
                                        <p:tgtEl>
                                          <p:spTgt spid="314"/>
                                        </p:tgtEl>
                                        <p:attrNameLst>
                                          <p:attrName>ppt_x</p:attrName>
                                        </p:attrNameLst>
                                      </p:cBhvr>
                                      <p:tavLst>
                                        <p:tav tm="0">
                                          <p:val>
                                            <p:strVal val="#ppt_x"/>
                                          </p:val>
                                        </p:tav>
                                        <p:tav tm="100000">
                                          <p:val>
                                            <p:strVal val="#ppt_x"/>
                                          </p:val>
                                        </p:tav>
                                      </p:tavLst>
                                    </p:anim>
                                    <p:anim calcmode="lin" valueType="num">
                                      <p:cBhvr>
                                        <p:cTn id="8" dur="500" fill="hold"/>
                                        <p:tgtEl>
                                          <p:spTgt spid="3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iterate type="el">
                                    <p:tmAbs val="0"/>
                                  </p:iterate>
                                  <p:childTnLst>
                                    <p:set>
                                      <p:cBhvr>
                                        <p:cTn id="12" dur="indefinite" fill="hold"/>
                                        <p:tgtEl>
                                          <p:spTgt spid="312"/>
                                        </p:tgtEl>
                                        <p:attrNameLst>
                                          <p:attrName>style.visibility</p:attrName>
                                        </p:attrNameLst>
                                      </p:cBhvr>
                                      <p:to>
                                        <p:strVal val="visible"/>
                                      </p:to>
                                    </p:set>
                                    <p:anim calcmode="lin" valueType="num">
                                      <p:cBhvr>
                                        <p:cTn id="13" dur="500" fill="hold"/>
                                        <p:tgtEl>
                                          <p:spTgt spid="312"/>
                                        </p:tgtEl>
                                        <p:attrNameLst>
                                          <p:attrName>ppt_x</p:attrName>
                                        </p:attrNameLst>
                                      </p:cBhvr>
                                      <p:tavLst>
                                        <p:tav tm="0">
                                          <p:val>
                                            <p:strVal val="#ppt_x"/>
                                          </p:val>
                                        </p:tav>
                                        <p:tav tm="100000">
                                          <p:val>
                                            <p:strVal val="#ppt_x"/>
                                          </p:val>
                                        </p:tav>
                                      </p:tavLst>
                                    </p:anim>
                                    <p:anim calcmode="lin" valueType="num">
                                      <p:cBhvr>
                                        <p:cTn id="14" dur="500" fill="hold"/>
                                        <p:tgtEl>
                                          <p:spTgt spid="3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4" nodeType="clickEffect">
                                  <p:stCondLst>
                                    <p:cond delay="0"/>
                                  </p:stCondLst>
                                  <p:iterate type="el">
                                    <p:tmAbs val="0"/>
                                  </p:iterate>
                                  <p:childTnLst>
                                    <p:set>
                                      <p:cBhvr>
                                        <p:cTn id="18" dur="indefinite" fill="hold"/>
                                        <p:tgtEl>
                                          <p:spTgt spid="315"/>
                                        </p:tgtEl>
                                        <p:attrNameLst>
                                          <p:attrName>style.visibility</p:attrName>
                                        </p:attrNameLst>
                                      </p:cBhvr>
                                      <p:to>
                                        <p:strVal val="visible"/>
                                      </p:to>
                                    </p:set>
                                    <p:anim calcmode="lin" valueType="num">
                                      <p:cBhvr>
                                        <p:cTn id="19" dur="500" fill="hold"/>
                                        <p:tgtEl>
                                          <p:spTgt spid="315"/>
                                        </p:tgtEl>
                                        <p:attrNameLst>
                                          <p:attrName>ppt_x</p:attrName>
                                        </p:attrNameLst>
                                      </p:cBhvr>
                                      <p:tavLst>
                                        <p:tav tm="0">
                                          <p:val>
                                            <p:strVal val="#ppt_x"/>
                                          </p:val>
                                        </p:tav>
                                        <p:tav tm="100000">
                                          <p:val>
                                            <p:strVal val="#ppt_x"/>
                                          </p:val>
                                        </p:tav>
                                      </p:tavLst>
                                    </p:anim>
                                    <p:anim calcmode="lin" valueType="num">
                                      <p:cBhvr>
                                        <p:cTn id="20" dur="500" fill="hold"/>
                                        <p:tgtEl>
                                          <p:spTgt spid="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12" grpId="2" animBg="1" advAuto="0"/>
      <p:bldP spid="314" grpId="1" animBg="1" advAuto="0"/>
      <p:bldP spid="315" grpId="4"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p:nvPr/>
        </p:nvSpPr>
        <p:spPr>
          <a:xfrm>
            <a:off x="3176042" y="397192"/>
            <a:ext cx="2788920"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pPr lvl="1" indent="0" algn="l">
              <a:spcBef>
                <a:spcPts val="400"/>
              </a:spcBef>
              <a:defRPr b="1">
                <a:latin typeface="微软雅黑"/>
                <a:ea typeface="微软雅黑"/>
                <a:cs typeface="微软雅黑"/>
                <a:sym typeface="微软雅黑"/>
              </a:defRPr>
            </a:pPr>
            <a:r>
              <a:rPr lang="en-US" sz="3000">
                <a:sym typeface="+mn-ea"/>
              </a:rPr>
              <a:t>Mock void</a:t>
            </a:r>
            <a:r>
              <a:rPr lang="zh-CN" altLang="en-US" sz="3000">
                <a:sym typeface="+mn-ea"/>
              </a:rPr>
              <a:t>方法</a:t>
            </a:r>
            <a:endParaRPr lang="zh-CN" altLang="en-US"/>
          </a:p>
        </p:txBody>
      </p:sp>
      <p:pic>
        <p:nvPicPr>
          <p:cNvPr id="2" name="图片 1"/>
          <p:cNvPicPr>
            <a:picLocks noChangeAspect="1"/>
          </p:cNvPicPr>
          <p:nvPr/>
        </p:nvPicPr>
        <p:blipFill>
          <a:blip r:embed="rId1"/>
          <a:stretch>
            <a:fillRect/>
          </a:stretch>
        </p:blipFill>
        <p:spPr>
          <a:xfrm>
            <a:off x="420370" y="2622550"/>
            <a:ext cx="8471535" cy="1638300"/>
          </a:xfrm>
          <a:prstGeom prst="rect">
            <a:avLst/>
          </a:prstGeom>
        </p:spPr>
      </p:pic>
      <p:pic>
        <p:nvPicPr>
          <p:cNvPr id="3" name="图片 2"/>
          <p:cNvPicPr>
            <a:picLocks noChangeAspect="1"/>
          </p:cNvPicPr>
          <p:nvPr/>
        </p:nvPicPr>
        <p:blipFill>
          <a:blip r:embed="rId2"/>
          <a:stretch>
            <a:fillRect/>
          </a:stretch>
        </p:blipFill>
        <p:spPr>
          <a:xfrm>
            <a:off x="494030" y="1188085"/>
            <a:ext cx="4279900" cy="1041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11200" y="3454400"/>
            <a:ext cx="8268335" cy="1536700"/>
          </a:xfrm>
          <a:prstGeom prst="rect">
            <a:avLst/>
          </a:prstGeom>
        </p:spPr>
      </p:pic>
      <p:sp>
        <p:nvSpPr>
          <p:cNvPr id="6" name="文本框 5"/>
          <p:cNvSpPr txBox="1"/>
          <p:nvPr/>
        </p:nvSpPr>
        <p:spPr>
          <a:xfrm>
            <a:off x="3373755" y="415290"/>
            <a:ext cx="234696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en-US">
                <a:sym typeface="+mn-ea"/>
              </a:rPr>
              <a:t>Mock final</a:t>
            </a:r>
            <a:r>
              <a:rPr lang="zh-CN" altLang="en-US">
                <a:sym typeface="+mn-ea"/>
              </a:rPr>
              <a:t>方法</a:t>
            </a:r>
            <a:endParaRPr lang="zh-CN" altLang="en-US">
              <a:sym typeface="+mn-ea"/>
            </a:endParaRPr>
          </a:p>
        </p:txBody>
      </p:sp>
      <p:pic>
        <p:nvPicPr>
          <p:cNvPr id="7" name="图片 6"/>
          <p:cNvPicPr>
            <a:picLocks noChangeAspect="1"/>
          </p:cNvPicPr>
          <p:nvPr/>
        </p:nvPicPr>
        <p:blipFill>
          <a:blip r:embed="rId2"/>
          <a:stretch>
            <a:fillRect/>
          </a:stretch>
        </p:blipFill>
        <p:spPr>
          <a:xfrm>
            <a:off x="711200" y="2857500"/>
            <a:ext cx="7722235" cy="596900"/>
          </a:xfrm>
          <a:prstGeom prst="rect">
            <a:avLst/>
          </a:prstGeom>
        </p:spPr>
      </p:pic>
      <p:pic>
        <p:nvPicPr>
          <p:cNvPr id="8" name="图片 7"/>
          <p:cNvPicPr>
            <a:picLocks noChangeAspect="1"/>
          </p:cNvPicPr>
          <p:nvPr/>
        </p:nvPicPr>
        <p:blipFill>
          <a:blip r:embed="rId3"/>
          <a:stretch>
            <a:fillRect/>
          </a:stretch>
        </p:blipFill>
        <p:spPr>
          <a:xfrm>
            <a:off x="1032510" y="689610"/>
            <a:ext cx="5651500" cy="838200"/>
          </a:xfrm>
          <a:prstGeom prst="rect">
            <a:avLst/>
          </a:prstGeom>
        </p:spPr>
      </p:pic>
      <p:pic>
        <p:nvPicPr>
          <p:cNvPr id="9" name="图片 8"/>
          <p:cNvPicPr>
            <a:picLocks noChangeAspect="1"/>
          </p:cNvPicPr>
          <p:nvPr/>
        </p:nvPicPr>
        <p:blipFill>
          <a:blip r:embed="rId4"/>
          <a:stretch>
            <a:fillRect/>
          </a:stretch>
        </p:blipFill>
        <p:spPr>
          <a:xfrm>
            <a:off x="1032510" y="1527810"/>
            <a:ext cx="5650865" cy="1193800"/>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p:nvPr/>
        </p:nvSpPr>
        <p:spPr>
          <a:xfrm>
            <a:off x="3176042" y="397192"/>
            <a:ext cx="4599940"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pPr lvl="1" indent="0" algn="l">
              <a:spcBef>
                <a:spcPts val="400"/>
              </a:spcBef>
              <a:defRPr b="1">
                <a:latin typeface="微软雅黑"/>
                <a:ea typeface="微软雅黑"/>
                <a:cs typeface="微软雅黑"/>
                <a:sym typeface="微软雅黑"/>
              </a:defRPr>
            </a:pPr>
            <a:r>
              <a:rPr lang="en-US" sz="3000">
                <a:sym typeface="+mn-ea"/>
              </a:rPr>
              <a:t>Mock</a:t>
            </a:r>
            <a:r>
              <a:rPr lang="zh-CN" altLang="en-US" sz="3000">
                <a:sym typeface="+mn-ea"/>
              </a:rPr>
              <a:t>内部new出来的对象</a:t>
            </a:r>
            <a:endParaRPr lang="zh-CN" altLang="en-US" sz="3000">
              <a:sym typeface="+mn-ea"/>
            </a:endParaRPr>
          </a:p>
        </p:txBody>
      </p:sp>
      <p:pic>
        <p:nvPicPr>
          <p:cNvPr id="2" name="图片 1"/>
          <p:cNvPicPr>
            <a:picLocks noChangeAspect="1"/>
          </p:cNvPicPr>
          <p:nvPr/>
        </p:nvPicPr>
        <p:blipFill>
          <a:blip r:embed="rId1"/>
          <a:stretch>
            <a:fillRect/>
          </a:stretch>
        </p:blipFill>
        <p:spPr>
          <a:xfrm>
            <a:off x="971550" y="949960"/>
            <a:ext cx="4673600" cy="1104900"/>
          </a:xfrm>
          <a:prstGeom prst="rect">
            <a:avLst/>
          </a:prstGeom>
        </p:spPr>
      </p:pic>
      <p:pic>
        <p:nvPicPr>
          <p:cNvPr id="4" name="图片 3"/>
          <p:cNvPicPr>
            <a:picLocks noChangeAspect="1"/>
          </p:cNvPicPr>
          <p:nvPr/>
        </p:nvPicPr>
        <p:blipFill>
          <a:blip r:embed="rId2"/>
          <a:stretch>
            <a:fillRect/>
          </a:stretch>
        </p:blipFill>
        <p:spPr>
          <a:xfrm>
            <a:off x="872490" y="2233930"/>
            <a:ext cx="7201535" cy="533400"/>
          </a:xfrm>
          <a:prstGeom prst="rect">
            <a:avLst/>
          </a:prstGeom>
        </p:spPr>
      </p:pic>
      <p:pic>
        <p:nvPicPr>
          <p:cNvPr id="3" name="图片 2"/>
          <p:cNvPicPr>
            <a:picLocks noChangeAspect="1"/>
          </p:cNvPicPr>
          <p:nvPr/>
        </p:nvPicPr>
        <p:blipFill>
          <a:blip r:embed="rId3"/>
          <a:stretch>
            <a:fillRect/>
          </a:stretch>
        </p:blipFill>
        <p:spPr>
          <a:xfrm>
            <a:off x="872490" y="2838450"/>
            <a:ext cx="7658735" cy="1816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p:nvPr/>
        </p:nvSpPr>
        <p:spPr>
          <a:xfrm>
            <a:off x="3251200" y="500062"/>
            <a:ext cx="2495995" cy="624841"/>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r>
              <a:t>第二部分 实践</a:t>
            </a:r>
          </a:p>
        </p:txBody>
      </p:sp>
      <p:sp>
        <p:nvSpPr>
          <p:cNvPr id="318" name="Shape 318"/>
          <p:cNvSpPr/>
          <p:nvPr/>
        </p:nvSpPr>
        <p:spPr>
          <a:xfrm>
            <a:off x="1162685" y="1922780"/>
            <a:ext cx="5185410" cy="368300"/>
          </a:xfrm>
          <a:prstGeom prst="rect">
            <a:avLst/>
          </a:prstGeom>
          <a:pattFill prst="pct5">
            <a:fgClr>
              <a:schemeClr val="bg1"/>
            </a:fgClr>
            <a:bgClr>
              <a:schemeClr val="bg1"/>
            </a:bgClr>
          </a:pattFill>
          <a:ln w="12700">
            <a:miter lim="400000"/>
          </a:ln>
        </p:spPr>
        <p:txBody>
          <a:bodyPr wrap="square" lIns="45719" rIns="45719" anchor="ctr">
            <a:spAutoFit/>
          </a:bodyPr>
          <a:lstStyle/>
          <a:p>
            <a:pPr lvl="1" indent="0">
              <a:spcBef>
                <a:spcPts val="400"/>
              </a:spcBef>
              <a:defRPr b="1">
                <a:latin typeface="微软雅黑"/>
                <a:ea typeface="微软雅黑"/>
                <a:cs typeface="微软雅黑"/>
                <a:sym typeface="微软雅黑"/>
              </a:defRPr>
            </a:pPr>
            <a:r>
              <a:rPr lang="en-US"/>
              <a:t>2</a:t>
            </a:r>
            <a:r>
              <a:t>. </a:t>
            </a:r>
            <a:r>
              <a:rPr lang="en-US"/>
              <a:t>Mock dao </a:t>
            </a:r>
            <a:r>
              <a:rPr lang="zh-CN" altLang="en-US"/>
              <a:t>数据库操作、外部接口依赖</a:t>
            </a:r>
            <a:r>
              <a:t> </a:t>
            </a:r>
          </a:p>
        </p:txBody>
      </p:sp>
      <p:sp>
        <p:nvSpPr>
          <p:cNvPr id="319" name="Shape 319"/>
          <p:cNvSpPr/>
          <p:nvPr/>
        </p:nvSpPr>
        <p:spPr>
          <a:xfrm>
            <a:off x="1128395" y="2387600"/>
            <a:ext cx="2901315" cy="368300"/>
          </a:xfrm>
          <a:prstGeom prst="rect">
            <a:avLst/>
          </a:prstGeom>
          <a:ln w="12700">
            <a:miter lim="400000"/>
          </a:ln>
        </p:spPr>
        <p:txBody>
          <a:bodyPr wrap="square" lIns="45719" rIns="45719" anchor="ctr">
            <a:spAutoFit/>
          </a:bodyPr>
          <a:lstStyle/>
          <a:p>
            <a:pPr lvl="1" indent="0">
              <a:spcBef>
                <a:spcPts val="400"/>
              </a:spcBef>
              <a:defRPr b="1">
                <a:latin typeface="微软雅黑"/>
                <a:ea typeface="微软雅黑"/>
                <a:cs typeface="微软雅黑"/>
                <a:sym typeface="微软雅黑"/>
              </a:defRPr>
            </a:pPr>
            <a:r>
              <a:rPr lang="en-US"/>
              <a:t>3</a:t>
            </a:r>
            <a:r>
              <a:t>. </a:t>
            </a:r>
            <a:r>
              <a:rPr lang="en-US"/>
              <a:t>Mock </a:t>
            </a:r>
            <a:r>
              <a:rPr lang="zh-CN" altLang="en-US"/>
              <a:t>静态方法</a:t>
            </a:r>
            <a:endParaRPr lang="zh-CN" altLang="en-US"/>
          </a:p>
        </p:txBody>
      </p:sp>
      <p:sp>
        <p:nvSpPr>
          <p:cNvPr id="320" name="Shape 320"/>
          <p:cNvSpPr/>
          <p:nvPr/>
        </p:nvSpPr>
        <p:spPr>
          <a:xfrm>
            <a:off x="1128395" y="2825274"/>
            <a:ext cx="7188200" cy="368300"/>
          </a:xfrm>
          <a:prstGeom prst="rect">
            <a:avLst/>
          </a:prstGeom>
          <a:ln w="12700">
            <a:miter lim="400000"/>
          </a:ln>
        </p:spPr>
        <p:txBody>
          <a:bodyPr lIns="45719" rIns="45719" anchor="ctr">
            <a:spAutoFit/>
          </a:bodyPr>
          <a:lstStyle/>
          <a:p>
            <a:pPr lvl="1" indent="0">
              <a:spcBef>
                <a:spcPts val="400"/>
              </a:spcBef>
              <a:defRPr b="1">
                <a:latin typeface="微软雅黑"/>
                <a:ea typeface="微软雅黑"/>
                <a:cs typeface="微软雅黑"/>
                <a:sym typeface="微软雅黑"/>
              </a:defRPr>
            </a:pPr>
            <a:r>
              <a:rPr lang="en-US"/>
              <a:t>4</a:t>
            </a:r>
            <a:r>
              <a:t>. </a:t>
            </a:r>
            <a:r>
              <a:rPr lang="en-US"/>
              <a:t>Mock </a:t>
            </a:r>
            <a:r>
              <a:rPr lang="zh-CN" altLang="en-US"/>
              <a:t>私有方法</a:t>
            </a:r>
            <a:r>
              <a:t> </a:t>
            </a:r>
          </a:p>
        </p:txBody>
      </p:sp>
      <p:sp>
        <p:nvSpPr>
          <p:cNvPr id="321" name="Shape 321"/>
          <p:cNvSpPr/>
          <p:nvPr/>
        </p:nvSpPr>
        <p:spPr>
          <a:xfrm>
            <a:off x="1128395" y="3265170"/>
            <a:ext cx="5120005" cy="368300"/>
          </a:xfrm>
          <a:prstGeom prst="rect">
            <a:avLst/>
          </a:prstGeom>
          <a:ln w="12700">
            <a:miter lim="400000"/>
          </a:ln>
        </p:spPr>
        <p:txBody>
          <a:bodyPr wrap="square" lIns="45719" rIns="45719" anchor="ctr">
            <a:spAutoFit/>
          </a:bodyPr>
          <a:lstStyle/>
          <a:p>
            <a:pPr lvl="1" indent="0">
              <a:spcBef>
                <a:spcPts val="400"/>
              </a:spcBef>
              <a:defRPr b="1">
                <a:latin typeface="微软雅黑"/>
                <a:ea typeface="微软雅黑"/>
                <a:cs typeface="微软雅黑"/>
                <a:sym typeface="微软雅黑"/>
              </a:defRPr>
            </a:pPr>
            <a:r>
              <a:rPr lang="en-US"/>
              <a:t>5</a:t>
            </a:r>
            <a:r>
              <a:t>. </a:t>
            </a:r>
            <a:r>
              <a:rPr lang="en-US"/>
              <a:t>Mock void</a:t>
            </a:r>
            <a:r>
              <a:rPr lang="zh-CN" altLang="en-US"/>
              <a:t>方法</a:t>
            </a:r>
            <a:r>
              <a:rPr lang="en-US"/>
              <a:t> </a:t>
            </a:r>
            <a:endParaRPr lang="en-US"/>
          </a:p>
        </p:txBody>
      </p:sp>
      <p:sp>
        <p:nvSpPr>
          <p:cNvPr id="3" name="文本框 2"/>
          <p:cNvSpPr txBox="1"/>
          <p:nvPr/>
        </p:nvSpPr>
        <p:spPr>
          <a:xfrm>
            <a:off x="875665" y="1383665"/>
            <a:ext cx="1911985"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chemeClr val="accent4">
                    <a:lumOff val="-43995"/>
                  </a:schemeClr>
                </a:solidFill>
                <a:effectLst/>
                <a:uFillTx/>
                <a:latin typeface="Cambria"/>
                <a:ea typeface="Cambria"/>
                <a:cs typeface="Cambria"/>
                <a:sym typeface="Cambria"/>
              </a:rPr>
              <a:t>1.</a:t>
            </a:r>
            <a:r>
              <a:rPr kumimoji="0" lang="zh-CN" altLang="en-US" sz="1800" b="0" i="0" u="none" strike="noStrike" cap="none" spc="0" normalizeH="0" baseline="0">
                <a:ln>
                  <a:noFill/>
                </a:ln>
                <a:solidFill>
                  <a:schemeClr val="accent4">
                    <a:lumOff val="-43995"/>
                  </a:schemeClr>
                </a:solidFill>
                <a:effectLst/>
                <a:uFillTx/>
                <a:latin typeface="Cambria"/>
                <a:ea typeface="Cambria"/>
                <a:cs typeface="Cambria"/>
                <a:sym typeface="Cambria"/>
              </a:rPr>
              <a:t>常用的一些例子</a:t>
            </a:r>
            <a:endParaRPr kumimoji="0" lang="zh-CN" altLang="en-US" sz="1800" b="0" i="0" u="none" strike="noStrike" cap="none" spc="0" normalizeH="0" baseline="0">
              <a:ln>
                <a:noFill/>
              </a:ln>
              <a:solidFill>
                <a:schemeClr val="accent4">
                  <a:lumOff val="-43995"/>
                </a:schemeClr>
              </a:solidFill>
              <a:effectLst/>
              <a:uFillTx/>
              <a:latin typeface="Cambria"/>
              <a:ea typeface="Cambria"/>
              <a:cs typeface="Cambria"/>
              <a:sym typeface="Cambria"/>
            </a:endParaRPr>
          </a:p>
        </p:txBody>
      </p:sp>
      <p:sp>
        <p:nvSpPr>
          <p:cNvPr id="4" name="Shape 321"/>
          <p:cNvSpPr/>
          <p:nvPr/>
        </p:nvSpPr>
        <p:spPr>
          <a:xfrm>
            <a:off x="1111885" y="4181475"/>
            <a:ext cx="3685540" cy="368300"/>
          </a:xfrm>
          <a:prstGeom prst="rect">
            <a:avLst/>
          </a:prstGeom>
          <a:ln w="12700">
            <a:miter lim="400000"/>
          </a:ln>
        </p:spPr>
        <p:txBody>
          <a:bodyPr wrap="square" lIns="45719" rIns="45719" anchor="ctr">
            <a:spAutoFit/>
          </a:bodyPr>
          <a:p>
            <a:pPr lvl="1" indent="0">
              <a:spcBef>
                <a:spcPts val="400"/>
              </a:spcBef>
              <a:defRPr b="1">
                <a:latin typeface="微软雅黑"/>
                <a:ea typeface="微软雅黑"/>
                <a:cs typeface="微软雅黑"/>
                <a:sym typeface="微软雅黑"/>
              </a:defRPr>
            </a:pPr>
            <a:r>
              <a:rPr lang="en-US"/>
              <a:t>7</a:t>
            </a:r>
            <a:r>
              <a:t>. </a:t>
            </a:r>
            <a:r>
              <a:rPr lang="en-US"/>
              <a:t>Mock方法内部new出来的对象 </a:t>
            </a:r>
            <a:endParaRPr lang="en-US"/>
          </a:p>
        </p:txBody>
      </p:sp>
      <p:sp>
        <p:nvSpPr>
          <p:cNvPr id="2" name="文本框 1"/>
          <p:cNvSpPr txBox="1"/>
          <p:nvPr/>
        </p:nvSpPr>
        <p:spPr>
          <a:xfrm>
            <a:off x="1077595" y="3751580"/>
            <a:ext cx="254000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chemeClr val="accent4">
                    <a:lumOff val="-43995"/>
                  </a:schemeClr>
                </a:solidFill>
                <a:effectLst/>
                <a:uFillTx/>
                <a:latin typeface="Cambria"/>
                <a:ea typeface="Cambria"/>
                <a:cs typeface="Cambria"/>
                <a:sym typeface="Cambria"/>
              </a:rPr>
              <a:t>6. Mock final </a:t>
            </a:r>
            <a:r>
              <a:rPr kumimoji="0" lang="zh-CN" altLang="en-US" sz="1800" b="0" i="0" u="none" strike="noStrike" cap="none" spc="0" normalizeH="0" baseline="0">
                <a:ln>
                  <a:noFill/>
                </a:ln>
                <a:solidFill>
                  <a:schemeClr val="accent4">
                    <a:lumOff val="-43995"/>
                  </a:schemeClr>
                </a:solidFill>
                <a:effectLst/>
                <a:uFillTx/>
                <a:latin typeface="Cambria"/>
                <a:ea typeface="Cambria"/>
                <a:cs typeface="Cambria"/>
                <a:sym typeface="Cambria"/>
              </a:rPr>
              <a:t>方法</a:t>
            </a:r>
            <a:endParaRPr kumimoji="0" lang="zh-CN" altLang="en-US" sz="1800" b="0" i="0" u="none" strike="noStrike" cap="none" spc="0" normalizeH="0" baseline="0">
              <a:ln>
                <a:noFill/>
              </a:ln>
              <a:solidFill>
                <a:schemeClr val="accent4">
                  <a:lumOff val="-43995"/>
                </a:schemeClr>
              </a:solidFill>
              <a:effectLst/>
              <a:uFillTx/>
              <a:latin typeface="Cambria"/>
              <a:ea typeface="Cambria"/>
              <a:cs typeface="Cambria"/>
              <a:sym typeface="Cambria"/>
            </a:endParaRP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hape 367"/>
          <p:cNvSpPr/>
          <p:nvPr/>
        </p:nvSpPr>
        <p:spPr>
          <a:xfrm>
            <a:off x="3194685" y="493395"/>
            <a:ext cx="2781935" cy="553085"/>
          </a:xfrm>
          <a:prstGeom prst="rect">
            <a:avLst/>
          </a:prstGeom>
          <a:ln w="12700">
            <a:miter lim="400000"/>
          </a:ln>
        </p:spPr>
        <p:txBody>
          <a:bodyPr wrap="square" lIns="45719" rIns="45719">
            <a:spAutoFit/>
          </a:bodyPr>
          <a:lstStyle>
            <a:lvl1pPr algn="ctr">
              <a:defRPr sz="3000" b="1">
                <a:solidFill>
                  <a:srgbClr val="C94251"/>
                </a:solidFill>
                <a:latin typeface="微软雅黑"/>
                <a:ea typeface="微软雅黑"/>
                <a:cs typeface="微软雅黑"/>
                <a:sym typeface="微软雅黑"/>
              </a:defRPr>
            </a:lvl1pPr>
          </a:lstStyle>
          <a:p>
            <a:pPr lvl="1" indent="0">
              <a:spcBef>
                <a:spcPts val="400"/>
              </a:spcBef>
              <a:defRPr b="1">
                <a:latin typeface="微软雅黑"/>
                <a:ea typeface="微软雅黑"/>
                <a:cs typeface="微软雅黑"/>
                <a:sym typeface="微软雅黑"/>
              </a:defRPr>
            </a:pPr>
            <a:r>
              <a:rPr sz="3000">
                <a:solidFill>
                  <a:srgbClr val="FF0000"/>
                </a:solidFill>
                <a:sym typeface="+mn-ea"/>
              </a:rPr>
              <a:t>Mockito资源</a:t>
            </a:r>
            <a:endParaRPr sz="3000">
              <a:solidFill>
                <a:srgbClr val="FF0000"/>
              </a:solidFill>
              <a:sym typeface="+mn-ea"/>
            </a:endParaRPr>
          </a:p>
        </p:txBody>
      </p:sp>
      <p:sp>
        <p:nvSpPr>
          <p:cNvPr id="3" name="文本框 2"/>
          <p:cNvSpPr txBox="1"/>
          <p:nvPr/>
        </p:nvSpPr>
        <p:spPr>
          <a:xfrm>
            <a:off x="467995" y="1473518"/>
            <a:ext cx="7585710" cy="17519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ctr" anchorCtr="0"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chemeClr val="accent4">
                    <a:lumOff val="-43996"/>
                  </a:schemeClr>
                </a:solidFill>
                <a:effectLst/>
                <a:uFillTx/>
                <a:latin typeface="Cambria"/>
                <a:ea typeface="Cambria"/>
                <a:cs typeface="Cambria"/>
                <a:sym typeface="Cambria"/>
              </a:rPr>
              <a:t>官网： https://site.mockito.org/</a:t>
            </a:r>
            <a:endParaRPr kumimoji="0" lang="zh-CN" altLang="en-US" sz="1800" b="0" i="0" u="none" strike="noStrike" cap="none" spc="0" normalizeH="0" baseline="0">
              <a:ln>
                <a:noFill/>
              </a:ln>
              <a:solidFill>
                <a:schemeClr val="accent4">
                  <a:lumOff val="-43996"/>
                </a:schemeClr>
              </a:solidFill>
              <a:effectLst/>
              <a:uFillTx/>
              <a:latin typeface="Cambria"/>
              <a:ea typeface="Cambria"/>
              <a:cs typeface="Cambria"/>
              <a:sym typeface="Cambri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chemeClr val="accent4">
                  <a:lumOff val="-43996"/>
                </a:schemeClr>
              </a:solidFill>
              <a:effectLst/>
              <a:uFillTx/>
              <a:latin typeface="Cambria"/>
              <a:ea typeface="Cambria"/>
              <a:cs typeface="Cambria"/>
              <a:sym typeface="Cambri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chemeClr val="accent4">
                    <a:lumOff val="-43996"/>
                  </a:schemeClr>
                </a:solidFill>
                <a:effectLst/>
                <a:uFillTx/>
                <a:latin typeface="Cambria"/>
                <a:ea typeface="Cambria"/>
                <a:cs typeface="Cambria"/>
                <a:sym typeface="Cambria"/>
              </a:rPr>
              <a:t>API文档：https://static.javadoc.io/org.mockito/mockito-core/2.23.0/org/mockito/Mockito.html</a:t>
            </a:r>
            <a:endParaRPr kumimoji="0" lang="zh-CN" altLang="en-US" sz="1800" b="0" i="0" u="none" strike="noStrike" cap="none" spc="0" normalizeH="0" baseline="0">
              <a:ln>
                <a:noFill/>
              </a:ln>
              <a:solidFill>
                <a:schemeClr val="accent4">
                  <a:lumOff val="-43996"/>
                </a:schemeClr>
              </a:solidFill>
              <a:effectLst/>
              <a:uFillTx/>
              <a:latin typeface="Cambria"/>
              <a:ea typeface="Cambria"/>
              <a:cs typeface="Cambria"/>
              <a:sym typeface="Cambri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chemeClr val="accent4">
                  <a:lumOff val="-43996"/>
                </a:schemeClr>
              </a:solidFill>
              <a:effectLst/>
              <a:uFillTx/>
              <a:latin typeface="Cambria"/>
              <a:ea typeface="Cambria"/>
              <a:cs typeface="Cambria"/>
              <a:sym typeface="Cambri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chemeClr val="accent4">
                    <a:lumOff val="-43996"/>
                  </a:schemeClr>
                </a:solidFill>
                <a:effectLst/>
                <a:uFillTx/>
                <a:latin typeface="Cambria"/>
                <a:ea typeface="Cambria"/>
                <a:cs typeface="Cambria"/>
                <a:sym typeface="Cambria"/>
              </a:rPr>
              <a:t>项目源码：https://github.com/mockito/mockito </a:t>
            </a:r>
            <a:endParaRPr kumimoji="0" lang="zh-CN" altLang="en-US" sz="1800" b="0" i="0" u="none" strike="noStrike" cap="none" spc="0" normalizeH="0" baseline="0">
              <a:ln>
                <a:noFill/>
              </a:ln>
              <a:solidFill>
                <a:schemeClr val="accent4">
                  <a:lumOff val="-43996"/>
                </a:schemeClr>
              </a:solidFill>
              <a:effectLst/>
              <a:uFillTx/>
              <a:latin typeface="Cambria"/>
              <a:ea typeface="Cambria"/>
              <a:cs typeface="Cambria"/>
              <a:sym typeface="Cambria"/>
            </a:endParaRP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Shape 447"/>
          <p:cNvSpPr/>
          <p:nvPr/>
        </p:nvSpPr>
        <p:spPr>
          <a:xfrm>
            <a:off x="3849142" y="2726279"/>
            <a:ext cx="1320800"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r>
              <a:rPr lang="en-US"/>
              <a:t>Thanks</a:t>
            </a:r>
            <a:endParaRPr lang="en-US"/>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p:nvPr/>
        </p:nvSpPr>
        <p:spPr>
          <a:xfrm>
            <a:off x="3251200" y="2286000"/>
            <a:ext cx="4067810"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pPr algn="l"/>
            <a:r>
              <a:t>第一部分 </a:t>
            </a:r>
            <a:r>
              <a:rPr>
                <a:sym typeface="+mn-ea"/>
              </a:rPr>
              <a:t>Mockito 介绍</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p:nvPr/>
        </p:nvSpPr>
        <p:spPr>
          <a:xfrm>
            <a:off x="1318260" y="1877695"/>
            <a:ext cx="6639560" cy="1014730"/>
          </a:xfrm>
          <a:prstGeom prst="rect">
            <a:avLst/>
          </a:prstGeom>
          <a:ln w="12700">
            <a:miter lim="400000"/>
          </a:ln>
        </p:spPr>
        <p:txBody>
          <a:bodyPr wrap="square" lIns="45719" rIns="45719" anchor="ctr">
            <a:spAutoFit/>
          </a:bodyPr>
          <a:lstStyle/>
          <a:p>
            <a:pPr lvl="1">
              <a:defRPr sz="2000">
                <a:solidFill>
                  <a:srgbClr val="474747"/>
                </a:solidFill>
                <a:latin typeface="微软雅黑"/>
                <a:ea typeface="微软雅黑"/>
                <a:cs typeface="微软雅黑"/>
                <a:sym typeface="微软雅黑"/>
              </a:defRPr>
            </a:pPr>
            <a:r>
              <a:t>Mockito是一个</a:t>
            </a:r>
            <a:r>
              <a:rPr lang="en-US"/>
              <a:t>mock</a:t>
            </a:r>
            <a:r>
              <a:t>框架，可以让你用优雅，简洁的接口写出漂亮的单元测试。Mockito可以让单元测试易于可读，产生简洁的校验错误。</a:t>
            </a:r>
          </a:p>
        </p:txBody>
      </p:sp>
      <p:sp>
        <p:nvSpPr>
          <p:cNvPr id="326" name="Shape 326"/>
          <p:cNvSpPr/>
          <p:nvPr/>
        </p:nvSpPr>
        <p:spPr>
          <a:xfrm>
            <a:off x="3340151" y="497054"/>
            <a:ext cx="3112770" cy="553085"/>
          </a:xfrm>
          <a:prstGeom prst="rect">
            <a:avLst/>
          </a:prstGeom>
          <a:ln w="12700">
            <a:miter lim="400000"/>
          </a:ln>
        </p:spPr>
        <p:txBody>
          <a:bodyPr wrap="none" lIns="45719" rIns="45719">
            <a:spAutoFit/>
          </a:bodyPr>
          <a:lstStyle>
            <a:lvl1pPr>
              <a:defRPr sz="3000" b="1">
                <a:solidFill>
                  <a:srgbClr val="C94251"/>
                </a:solidFill>
                <a:latin typeface="微软雅黑"/>
                <a:ea typeface="微软雅黑"/>
                <a:cs typeface="微软雅黑"/>
                <a:sym typeface="微软雅黑"/>
              </a:defRPr>
            </a:lvl1pPr>
          </a:lstStyle>
          <a:p>
            <a:pPr lvl="1" indent="0" algn="l">
              <a:spcBef>
                <a:spcPts val="400"/>
              </a:spcBef>
              <a:defRPr b="1">
                <a:latin typeface="微软雅黑"/>
                <a:ea typeface="微软雅黑"/>
                <a:cs typeface="微软雅黑"/>
                <a:sym typeface="微软雅黑"/>
              </a:defRPr>
            </a:pPr>
            <a:r>
              <a:rPr sz="3000">
                <a:solidFill>
                  <a:srgbClr val="FF0000"/>
                </a:solidFill>
                <a:sym typeface="+mn-ea"/>
              </a:rPr>
              <a:t>Mockito是什么？</a:t>
            </a:r>
            <a:endParaRPr sz="3000">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el">
                                    <p:tmAbs val="0"/>
                                  </p:iterate>
                                  <p:childTnLst>
                                    <p:set>
                                      <p:cBhvr>
                                        <p:cTn id="6" dur="indefinite" fill="hold"/>
                                        <p:tgtEl>
                                          <p:spTgt spid="325"/>
                                        </p:tgtEl>
                                        <p:attrNameLst>
                                          <p:attrName>style.visibility</p:attrName>
                                        </p:attrNameLst>
                                      </p:cBhvr>
                                      <p:to>
                                        <p:strVal val="visible"/>
                                      </p:to>
                                    </p:set>
                                    <p:anim calcmode="lin" valueType="num">
                                      <p:cBhvr>
                                        <p:cTn id="7" dur="500" fill="hold"/>
                                        <p:tgtEl>
                                          <p:spTgt spid="325"/>
                                        </p:tgtEl>
                                        <p:attrNameLst>
                                          <p:attrName>ppt_x</p:attrName>
                                        </p:attrNameLst>
                                      </p:cBhvr>
                                      <p:tavLst>
                                        <p:tav tm="0">
                                          <p:val>
                                            <p:strVal val="#ppt_x"/>
                                          </p:val>
                                        </p:tav>
                                        <p:tav tm="100000">
                                          <p:val>
                                            <p:strVal val="#ppt_x"/>
                                          </p:val>
                                        </p:tav>
                                      </p:tavLst>
                                    </p:anim>
                                    <p:anim calcmode="lin" valueType="num">
                                      <p:cBhvr>
                                        <p:cTn id="8" dur="500" fill="hold"/>
                                        <p:tgtEl>
                                          <p:spTgt spid="3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25"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a:sym typeface="+mn-ea"/>
              </a:rPr>
              <a:t>为什么需要Mock</a:t>
            </a:r>
            <a:br>
              <a:rPr>
                <a:sym typeface="+mn-ea"/>
              </a:rPr>
            </a:br>
            <a:endParaRPr lang="zh-CN" altLang="en-US"/>
          </a:p>
        </p:txBody>
      </p:sp>
      <p:sp>
        <p:nvSpPr>
          <p:cNvPr id="3" name="文本占位符 2"/>
          <p:cNvSpPr/>
          <p:nvPr>
            <p:ph type="body" idx="1"/>
          </p:nvPr>
        </p:nvSpPr>
        <p:spPr>
          <a:xfrm>
            <a:off x="457200" y="1989455"/>
            <a:ext cx="8229600" cy="2316480"/>
          </a:xfrm>
        </p:spPr>
        <p:txBody>
          <a:bodyPr>
            <a:normAutofit lnSpcReduction="10000"/>
          </a:bodyPr>
          <a:p>
            <a:r>
              <a:rPr lang="zh-CN" altLang="en-US"/>
              <a:t>测试驱动的开发(Test Driven Design, TDD)要求我们先写单元测试，再写实现代码。在写单元测试的过程中，我们往往会遇到要测试的类有很多依赖，这些依赖的类/对象/资源又有别的依赖，从而形成一个大的依赖树，要在单元测试的环境中完整地构建这样的依赖，是一件很困难的事情。如下：</a:t>
            </a:r>
            <a:endParaRPr lang="zh-CN" altLang="en-US"/>
          </a:p>
          <a:p>
            <a:pPr marL="0" inden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 name="Group 337"/>
          <p:cNvGrpSpPr/>
          <p:nvPr/>
        </p:nvGrpSpPr>
        <p:grpSpPr>
          <a:xfrm>
            <a:off x="1266494" y="596454"/>
            <a:ext cx="1430339" cy="458787"/>
            <a:chOff x="0" y="0"/>
            <a:chExt cx="1430338" cy="458786"/>
          </a:xfrm>
        </p:grpSpPr>
        <p:sp>
          <p:nvSpPr>
            <p:cNvPr id="335" name="Shape 335"/>
            <p:cNvSpPr/>
            <p:nvPr/>
          </p:nvSpPr>
          <p:spPr>
            <a:xfrm>
              <a:off x="0" y="0"/>
              <a:ext cx="1430338" cy="458786"/>
            </a:xfrm>
            <a:prstGeom prst="roundRect">
              <a:avLst>
                <a:gd name="adj" fmla="val 16666"/>
              </a:avLst>
            </a:prstGeom>
            <a:solidFill>
              <a:srgbClr val="C9394A"/>
            </a:solidFill>
            <a:ln w="38100" cap="flat">
              <a:solidFill>
                <a:schemeClr val="accent3">
                  <a:lumOff val="44000"/>
                </a:schemeClr>
              </a:solidFill>
              <a:prstDash val="solid"/>
              <a:round/>
            </a:ln>
            <a:effectLst>
              <a:outerShdw blurRad="38100" dist="20000" dir="5400000" rotWithShape="0">
                <a:schemeClr val="accent4">
                  <a:lumOff val="-43997"/>
                  <a:alpha val="37647"/>
                </a:schemeClr>
              </a:outerShdw>
            </a:effectLst>
          </p:spPr>
          <p:txBody>
            <a:bodyPr wrap="square" lIns="45719" tIns="45719" rIns="45719" bIns="45719" numCol="1" anchor="ctr">
              <a:noAutofit/>
            </a:bodyPr>
            <a:lstStyle/>
            <a:p>
              <a:pPr algn="ctr">
                <a:defRPr>
                  <a:latin typeface="Calibri"/>
                  <a:ea typeface="Calibri"/>
                  <a:cs typeface="Calibri"/>
                  <a:sym typeface="Calibri"/>
                </a:defRPr>
              </a:pPr>
            </a:p>
          </p:txBody>
        </p:sp>
        <p:sp>
          <p:nvSpPr>
            <p:cNvPr id="336" name="Shape 336"/>
            <p:cNvSpPr/>
            <p:nvPr/>
          </p:nvSpPr>
          <p:spPr>
            <a:xfrm>
              <a:off x="22395" y="30638"/>
              <a:ext cx="1385548" cy="397509"/>
            </a:xfrm>
            <a:prstGeom prst="rect">
              <a:avLst/>
            </a:prstGeom>
            <a:noFill/>
            <a:ln w="12700" cap="flat">
              <a:noFill/>
              <a:miter lim="400000"/>
            </a:ln>
            <a:effectLst/>
          </p:spPr>
          <p:txBody>
            <a:bodyPr wrap="square" lIns="45719" tIns="45719" rIns="45719" bIns="45719" numCol="1" anchor="ctr">
              <a:spAutoFit/>
            </a:bodyPr>
            <a:lstStyle>
              <a:lvl1pPr algn="ctr">
                <a:defRPr sz="2000" b="1">
                  <a:solidFill>
                    <a:schemeClr val="accent3">
                      <a:lumOff val="44000"/>
                    </a:schemeClr>
                  </a:solidFill>
                  <a:latin typeface="微软雅黑"/>
                  <a:ea typeface="微软雅黑"/>
                  <a:cs typeface="微软雅黑"/>
                  <a:sym typeface="微软雅黑"/>
                </a:defRPr>
              </a:lvl1pPr>
            </a:lstStyle>
            <a:p>
              <a:r>
                <a:rPr lang="en-US"/>
                <a:t>class A</a:t>
              </a:r>
              <a:endParaRPr lang="en-US"/>
            </a:p>
          </p:txBody>
        </p:sp>
      </p:grpSp>
      <p:grpSp>
        <p:nvGrpSpPr>
          <p:cNvPr id="340" name="Group 340"/>
          <p:cNvGrpSpPr/>
          <p:nvPr/>
        </p:nvGrpSpPr>
        <p:grpSpPr>
          <a:xfrm>
            <a:off x="1267287" y="1669286"/>
            <a:ext cx="1428751" cy="458789"/>
            <a:chOff x="0" y="0"/>
            <a:chExt cx="1428750" cy="458788"/>
          </a:xfrm>
        </p:grpSpPr>
        <p:sp>
          <p:nvSpPr>
            <p:cNvPr id="338" name="Shape 338"/>
            <p:cNvSpPr/>
            <p:nvPr/>
          </p:nvSpPr>
          <p:spPr>
            <a:xfrm>
              <a:off x="0" y="0"/>
              <a:ext cx="1428750" cy="458788"/>
            </a:xfrm>
            <a:prstGeom prst="roundRect">
              <a:avLst>
                <a:gd name="adj" fmla="val 16666"/>
              </a:avLst>
            </a:prstGeom>
            <a:solidFill>
              <a:srgbClr val="C9394A"/>
            </a:solidFill>
            <a:ln w="38100" cap="flat">
              <a:solidFill>
                <a:schemeClr val="accent3">
                  <a:lumOff val="44000"/>
                </a:schemeClr>
              </a:solidFill>
              <a:prstDash val="solid"/>
              <a:round/>
            </a:ln>
            <a:effectLst>
              <a:outerShdw blurRad="38100" dist="20000" dir="5400000" rotWithShape="0">
                <a:schemeClr val="accent4">
                  <a:lumOff val="-43997"/>
                  <a:alpha val="37647"/>
                </a:schemeClr>
              </a:outerShdw>
            </a:effectLst>
          </p:spPr>
          <p:txBody>
            <a:bodyPr wrap="square" lIns="45719" tIns="45719" rIns="45719" bIns="45719" numCol="1" anchor="ctr">
              <a:noAutofit/>
            </a:bodyPr>
            <a:lstStyle/>
            <a:p>
              <a:pPr algn="ctr">
                <a:defRPr>
                  <a:latin typeface="Calibri"/>
                  <a:ea typeface="Calibri"/>
                  <a:cs typeface="Calibri"/>
                  <a:sym typeface="Calibri"/>
                </a:defRPr>
              </a:pPr>
            </a:p>
          </p:txBody>
        </p:sp>
        <p:sp>
          <p:nvSpPr>
            <p:cNvPr id="339" name="Shape 339"/>
            <p:cNvSpPr/>
            <p:nvPr/>
          </p:nvSpPr>
          <p:spPr>
            <a:xfrm>
              <a:off x="22394" y="30639"/>
              <a:ext cx="1383962" cy="397509"/>
            </a:xfrm>
            <a:prstGeom prst="rect">
              <a:avLst/>
            </a:prstGeom>
            <a:solidFill>
              <a:srgbClr val="0070C0"/>
            </a:solidFill>
            <a:ln w="12700" cap="flat">
              <a:noFill/>
              <a:miter lim="400000"/>
            </a:ln>
            <a:effectLst/>
          </p:spPr>
          <p:txBody>
            <a:bodyPr wrap="square" lIns="45719" tIns="45719" rIns="45719" bIns="45719" numCol="1" anchor="ctr">
              <a:spAutoFit/>
            </a:bodyPr>
            <a:lstStyle>
              <a:lvl1pPr algn="ctr">
                <a:defRPr sz="2000" b="1">
                  <a:solidFill>
                    <a:schemeClr val="accent3">
                      <a:lumOff val="44000"/>
                    </a:schemeClr>
                  </a:solidFill>
                  <a:latin typeface="微软雅黑"/>
                  <a:ea typeface="微软雅黑"/>
                  <a:cs typeface="微软雅黑"/>
                  <a:sym typeface="微软雅黑"/>
                </a:defRPr>
              </a:lvl1pPr>
            </a:lstStyle>
            <a:p>
              <a:r>
                <a:rPr lang="en-US"/>
                <a:t>Class C</a:t>
              </a:r>
              <a:endParaRPr lang="en-US"/>
            </a:p>
          </p:txBody>
        </p:sp>
      </p:grpSp>
      <p:grpSp>
        <p:nvGrpSpPr>
          <p:cNvPr id="357" name="Group 357"/>
          <p:cNvGrpSpPr/>
          <p:nvPr/>
        </p:nvGrpSpPr>
        <p:grpSpPr>
          <a:xfrm>
            <a:off x="3933494" y="546278"/>
            <a:ext cx="1430339" cy="458789"/>
            <a:chOff x="0" y="0"/>
            <a:chExt cx="1430338" cy="458788"/>
          </a:xfrm>
        </p:grpSpPr>
        <p:sp>
          <p:nvSpPr>
            <p:cNvPr id="355" name="Shape 355"/>
            <p:cNvSpPr/>
            <p:nvPr/>
          </p:nvSpPr>
          <p:spPr>
            <a:xfrm>
              <a:off x="0" y="0"/>
              <a:ext cx="1430338" cy="458788"/>
            </a:xfrm>
            <a:prstGeom prst="roundRect">
              <a:avLst>
                <a:gd name="adj" fmla="val 16666"/>
              </a:avLst>
            </a:prstGeom>
            <a:solidFill>
              <a:srgbClr val="0070C0"/>
            </a:solidFill>
            <a:ln w="38100" cap="flat">
              <a:solidFill>
                <a:schemeClr val="accent3">
                  <a:lumOff val="44000"/>
                </a:schemeClr>
              </a:solidFill>
              <a:prstDash val="solid"/>
              <a:round/>
            </a:ln>
            <a:effectLst>
              <a:outerShdw blurRad="38100" dist="20000" dir="5400000" rotWithShape="0">
                <a:schemeClr val="accent4">
                  <a:lumOff val="-43997"/>
                  <a:alpha val="37647"/>
                </a:schemeClr>
              </a:outerShdw>
            </a:effectLst>
          </p:spPr>
          <p:txBody>
            <a:bodyPr wrap="square" lIns="45719" tIns="45719" rIns="45719" bIns="45719" numCol="1" anchor="ctr">
              <a:noAutofit/>
            </a:bodyPr>
            <a:lstStyle/>
            <a:p>
              <a:pPr algn="ctr">
                <a:defRPr>
                  <a:latin typeface="Calibri"/>
                  <a:ea typeface="Calibri"/>
                  <a:cs typeface="Calibri"/>
                  <a:sym typeface="Calibri"/>
                </a:defRPr>
              </a:pPr>
            </a:p>
          </p:txBody>
        </p:sp>
        <p:sp>
          <p:nvSpPr>
            <p:cNvPr id="356" name="Shape 356"/>
            <p:cNvSpPr/>
            <p:nvPr/>
          </p:nvSpPr>
          <p:spPr>
            <a:xfrm>
              <a:off x="22395" y="30639"/>
              <a:ext cx="1385548" cy="397509"/>
            </a:xfrm>
            <a:prstGeom prst="rect">
              <a:avLst/>
            </a:prstGeom>
            <a:noFill/>
            <a:ln w="12700" cap="flat">
              <a:noFill/>
              <a:miter lim="400000"/>
            </a:ln>
            <a:effectLst/>
          </p:spPr>
          <p:txBody>
            <a:bodyPr wrap="square" lIns="45719" tIns="45719" rIns="45719" bIns="45719" numCol="1" anchor="ctr">
              <a:spAutoFit/>
            </a:bodyPr>
            <a:lstStyle>
              <a:lvl1pPr algn="ctr">
                <a:defRPr sz="2000" b="1">
                  <a:solidFill>
                    <a:schemeClr val="accent3">
                      <a:lumOff val="44000"/>
                    </a:schemeClr>
                  </a:solidFill>
                  <a:latin typeface="微软雅黑"/>
                  <a:ea typeface="微软雅黑"/>
                  <a:cs typeface="微软雅黑"/>
                  <a:sym typeface="微软雅黑"/>
                </a:defRPr>
              </a:lvl1pPr>
            </a:lstStyle>
            <a:p>
              <a:r>
                <a:rPr lang="en-US"/>
                <a:t>Class B</a:t>
              </a:r>
              <a:endParaRPr lang="en-US"/>
            </a:p>
          </p:txBody>
        </p:sp>
      </p:grpSp>
      <p:grpSp>
        <p:nvGrpSpPr>
          <p:cNvPr id="361" name="Group 361"/>
          <p:cNvGrpSpPr/>
          <p:nvPr/>
        </p:nvGrpSpPr>
        <p:grpSpPr>
          <a:xfrm>
            <a:off x="6727494" y="596341"/>
            <a:ext cx="1430339" cy="458789"/>
            <a:chOff x="0" y="0"/>
            <a:chExt cx="1430338" cy="458788"/>
          </a:xfrm>
          <a:solidFill>
            <a:srgbClr val="F5964F"/>
          </a:solidFill>
        </p:grpSpPr>
        <p:sp>
          <p:nvSpPr>
            <p:cNvPr id="359" name="Shape 359"/>
            <p:cNvSpPr/>
            <p:nvPr/>
          </p:nvSpPr>
          <p:spPr>
            <a:xfrm>
              <a:off x="0" y="0"/>
              <a:ext cx="1430338" cy="458788"/>
            </a:xfrm>
            <a:prstGeom prst="roundRect">
              <a:avLst>
                <a:gd name="adj" fmla="val 16666"/>
              </a:avLst>
            </a:prstGeom>
            <a:grpFill/>
            <a:ln w="38100" cap="flat">
              <a:solidFill>
                <a:schemeClr val="accent3">
                  <a:lumOff val="44000"/>
                </a:schemeClr>
              </a:solidFill>
              <a:prstDash val="solid"/>
              <a:round/>
            </a:ln>
            <a:effectLst>
              <a:outerShdw blurRad="38100" dist="20000" dir="5400000" rotWithShape="0">
                <a:schemeClr val="accent4">
                  <a:lumOff val="-43997"/>
                  <a:alpha val="37647"/>
                </a:schemeClr>
              </a:outerShdw>
            </a:effectLst>
          </p:spPr>
          <p:txBody>
            <a:bodyPr wrap="square" lIns="45719" tIns="45719" rIns="45719" bIns="45719" numCol="1" anchor="ctr">
              <a:noAutofit/>
            </a:bodyPr>
            <a:lstStyle/>
            <a:p>
              <a:pPr algn="ctr">
                <a:defRPr>
                  <a:latin typeface="Calibri"/>
                  <a:ea typeface="Calibri"/>
                  <a:cs typeface="Calibri"/>
                  <a:sym typeface="Calibri"/>
                </a:defRPr>
              </a:pPr>
            </a:p>
          </p:txBody>
        </p:sp>
        <p:sp>
          <p:nvSpPr>
            <p:cNvPr id="360" name="Shape 360"/>
            <p:cNvSpPr/>
            <p:nvPr/>
          </p:nvSpPr>
          <p:spPr>
            <a:xfrm>
              <a:off x="22395" y="30639"/>
              <a:ext cx="1385548" cy="397509"/>
            </a:xfrm>
            <a:prstGeom prst="rect">
              <a:avLst/>
            </a:prstGeom>
            <a:grpFill/>
            <a:ln w="12700" cap="flat">
              <a:noFill/>
              <a:miter lim="400000"/>
            </a:ln>
            <a:effectLst/>
          </p:spPr>
          <p:txBody>
            <a:bodyPr wrap="square" lIns="45719" tIns="45719" rIns="45719" bIns="45719" numCol="1" anchor="ctr">
              <a:spAutoFit/>
            </a:bodyPr>
            <a:lstStyle>
              <a:lvl1pPr algn="ctr">
                <a:defRPr sz="2000" b="1">
                  <a:solidFill>
                    <a:schemeClr val="accent3">
                      <a:lumOff val="44000"/>
                    </a:schemeClr>
                  </a:solidFill>
                  <a:latin typeface="微软雅黑"/>
                  <a:ea typeface="微软雅黑"/>
                  <a:cs typeface="微软雅黑"/>
                  <a:sym typeface="微软雅黑"/>
                </a:defRPr>
              </a:lvl1pPr>
            </a:lstStyle>
            <a:p>
              <a:r>
                <a:rPr lang="en-US"/>
                <a:t>Class D</a:t>
              </a:r>
              <a:endParaRPr lang="en-US"/>
            </a:p>
          </p:txBody>
        </p:sp>
      </p:grpSp>
      <p:grpSp>
        <p:nvGrpSpPr>
          <p:cNvPr id="2" name="Group 361"/>
          <p:cNvGrpSpPr/>
          <p:nvPr/>
        </p:nvGrpSpPr>
        <p:grpSpPr>
          <a:xfrm>
            <a:off x="6710680" y="1799590"/>
            <a:ext cx="1430655" cy="530225"/>
            <a:chOff x="0" y="0"/>
            <a:chExt cx="1430338" cy="458788"/>
          </a:xfrm>
          <a:solidFill>
            <a:srgbClr val="F5964F"/>
          </a:solidFill>
        </p:grpSpPr>
        <p:sp>
          <p:nvSpPr>
            <p:cNvPr id="3" name="Shape 359"/>
            <p:cNvSpPr/>
            <p:nvPr/>
          </p:nvSpPr>
          <p:spPr>
            <a:xfrm>
              <a:off x="0" y="0"/>
              <a:ext cx="1430338" cy="458788"/>
            </a:xfrm>
            <a:prstGeom prst="roundRect">
              <a:avLst>
                <a:gd name="adj" fmla="val 16666"/>
              </a:avLst>
            </a:prstGeom>
            <a:grpFill/>
            <a:ln w="38100" cap="flat">
              <a:solidFill>
                <a:schemeClr val="accent3">
                  <a:lumOff val="44000"/>
                </a:schemeClr>
              </a:solidFill>
              <a:prstDash val="solid"/>
              <a:round/>
            </a:ln>
            <a:effectLst>
              <a:outerShdw blurRad="38100" dist="20000" dir="5400000" rotWithShape="0">
                <a:schemeClr val="accent4">
                  <a:lumOff val="-43996"/>
                  <a:alpha val="37647"/>
                </a:schemeClr>
              </a:outerShdw>
            </a:effectLst>
          </p:spPr>
          <p:txBody>
            <a:bodyPr wrap="square" lIns="45719" tIns="45719" rIns="45719" bIns="45719" numCol="1" anchor="ctr">
              <a:noAutofit/>
            </a:bodyPr>
            <a:lstStyle/>
            <a:p>
              <a:pPr algn="ctr">
                <a:defRPr>
                  <a:latin typeface="Calibri"/>
                  <a:ea typeface="Calibri"/>
                  <a:cs typeface="Calibri"/>
                  <a:sym typeface="Calibri"/>
                </a:defRPr>
              </a:pPr>
            </a:p>
          </p:txBody>
        </p:sp>
        <p:sp>
          <p:nvSpPr>
            <p:cNvPr id="4" name="Shape 360"/>
            <p:cNvSpPr/>
            <p:nvPr/>
          </p:nvSpPr>
          <p:spPr>
            <a:xfrm>
              <a:off x="22395" y="57417"/>
              <a:ext cx="1385548" cy="343954"/>
            </a:xfrm>
            <a:prstGeom prst="rect">
              <a:avLst/>
            </a:prstGeom>
            <a:grpFill/>
            <a:ln w="12700" cap="flat">
              <a:noFill/>
              <a:miter lim="400000"/>
            </a:ln>
            <a:effectLst/>
          </p:spPr>
          <p:txBody>
            <a:bodyPr wrap="square" lIns="45719" tIns="45719" rIns="45719" bIns="45719" numCol="1" anchor="ctr">
              <a:spAutoFit/>
            </a:bodyPr>
            <a:lstStyle>
              <a:lvl1pPr algn="ctr">
                <a:defRPr sz="2000" b="1">
                  <a:solidFill>
                    <a:schemeClr val="accent3">
                      <a:lumOff val="44000"/>
                    </a:schemeClr>
                  </a:solidFill>
                  <a:latin typeface="微软雅黑"/>
                  <a:ea typeface="微软雅黑"/>
                  <a:cs typeface="微软雅黑"/>
                  <a:sym typeface="微软雅黑"/>
                </a:defRPr>
              </a:lvl1pPr>
            </a:lstStyle>
            <a:p>
              <a:r>
                <a:rPr lang="en-US"/>
                <a:t>Class E</a:t>
              </a:r>
              <a:endParaRPr lang="en-US"/>
            </a:p>
          </p:txBody>
        </p:sp>
      </p:grpSp>
      <p:cxnSp>
        <p:nvCxnSpPr>
          <p:cNvPr id="7" name="直接箭头连接符 6"/>
          <p:cNvCxnSpPr/>
          <p:nvPr/>
        </p:nvCxnSpPr>
        <p:spPr>
          <a:xfrm>
            <a:off x="2823845" y="819785"/>
            <a:ext cx="914400" cy="10795"/>
          </a:xfrm>
          <a:prstGeom prst="straightConnector1">
            <a:avLst/>
          </a:prstGeom>
          <a:noFill/>
          <a:ln w="38100" cap="flat" cmpd="sng">
            <a:solidFill>
              <a:schemeClr val="accent1"/>
            </a:solidFill>
            <a:prstDash val="solid"/>
            <a:miter lim="400000"/>
            <a:tailEnd type="arrow"/>
          </a:ln>
        </p:spPr>
        <p:style>
          <a:lnRef idx="0">
            <a:srgbClr val="FFFFFF"/>
          </a:lnRef>
          <a:fillRef idx="0">
            <a:srgbClr val="FFFFFF"/>
          </a:fillRef>
          <a:effectRef idx="0">
            <a:srgbClr val="FFFFFF"/>
          </a:effectRef>
          <a:fontRef idx="none"/>
        </p:style>
      </p:cxnSp>
      <p:cxnSp>
        <p:nvCxnSpPr>
          <p:cNvPr id="8" name="直接箭头连接符 7"/>
          <p:cNvCxnSpPr/>
          <p:nvPr/>
        </p:nvCxnSpPr>
        <p:spPr>
          <a:xfrm>
            <a:off x="5492115" y="845820"/>
            <a:ext cx="914400" cy="10795"/>
          </a:xfrm>
          <a:prstGeom prst="straightConnector1">
            <a:avLst/>
          </a:prstGeom>
          <a:noFill/>
          <a:ln w="38100" cap="flat" cmpd="sng">
            <a:solidFill>
              <a:schemeClr val="accent1"/>
            </a:solidFill>
            <a:prstDash val="solid"/>
            <a:miter lim="400000"/>
            <a:tailEnd type="arrow"/>
          </a:ln>
        </p:spPr>
        <p:style>
          <a:lnRef idx="0">
            <a:srgbClr val="FFFFFF"/>
          </a:lnRef>
          <a:fillRef idx="0">
            <a:srgbClr val="FFFFFF"/>
          </a:fillRef>
          <a:effectRef idx="0">
            <a:srgbClr val="FFFFFF"/>
          </a:effectRef>
          <a:fontRef idx="none"/>
        </p:style>
      </p:cxnSp>
      <p:cxnSp>
        <p:nvCxnSpPr>
          <p:cNvPr id="9" name="直接箭头连接符 8"/>
          <p:cNvCxnSpPr/>
          <p:nvPr/>
        </p:nvCxnSpPr>
        <p:spPr>
          <a:xfrm>
            <a:off x="5128260" y="1083945"/>
            <a:ext cx="1460500" cy="983615"/>
          </a:xfrm>
          <a:prstGeom prst="straightConnector1">
            <a:avLst/>
          </a:prstGeom>
          <a:noFill/>
          <a:ln w="38100" cap="flat" cmpd="sng">
            <a:solidFill>
              <a:schemeClr val="accent1"/>
            </a:solidFill>
            <a:prstDash val="solid"/>
            <a:miter lim="400000"/>
            <a:tailEnd type="arrow"/>
          </a:ln>
        </p:spPr>
        <p:style>
          <a:lnRef idx="0">
            <a:srgbClr val="FFFFFF"/>
          </a:lnRef>
          <a:fillRef idx="0">
            <a:srgbClr val="FFFFFF"/>
          </a:fillRef>
          <a:effectRef idx="0">
            <a:srgbClr val="FFFFFF"/>
          </a:effectRef>
          <a:fontRef idx="none"/>
        </p:style>
      </p:cxnSp>
      <p:cxnSp>
        <p:nvCxnSpPr>
          <p:cNvPr id="10" name="直接箭头连接符 9"/>
          <p:cNvCxnSpPr/>
          <p:nvPr/>
        </p:nvCxnSpPr>
        <p:spPr>
          <a:xfrm flipH="1">
            <a:off x="1979930" y="1126490"/>
            <a:ext cx="1905" cy="581025"/>
          </a:xfrm>
          <a:prstGeom prst="straightConnector1">
            <a:avLst/>
          </a:prstGeom>
          <a:noFill/>
          <a:ln w="38100" cap="flat" cmpd="sng">
            <a:solidFill>
              <a:schemeClr val="accent1"/>
            </a:solidFill>
            <a:prstDash val="solid"/>
            <a:miter lim="400000"/>
            <a:tailEnd type="arrow"/>
          </a:ln>
        </p:spPr>
        <p:style>
          <a:lnRef idx="0">
            <a:srgbClr val="FFFFFF"/>
          </a:lnRef>
          <a:fillRef idx="0">
            <a:srgbClr val="FFFFFF"/>
          </a:fillRef>
          <a:effectRef idx="0">
            <a:srgbClr val="FFFFFF"/>
          </a:effectRef>
          <a:fontRef idx="none"/>
        </p:style>
      </p:cxnSp>
      <p:sp>
        <p:nvSpPr>
          <p:cNvPr id="325" name="Shape 325"/>
          <p:cNvSpPr/>
          <p:nvPr/>
        </p:nvSpPr>
        <p:spPr>
          <a:xfrm>
            <a:off x="1318260" y="2400935"/>
            <a:ext cx="6639560" cy="398780"/>
          </a:xfrm>
          <a:prstGeom prst="rect">
            <a:avLst/>
          </a:prstGeom>
          <a:ln w="12700">
            <a:miter lim="400000"/>
          </a:ln>
        </p:spPr>
        <p:txBody>
          <a:bodyPr wrap="square" lIns="0" rIns="45719" anchor="ctr">
            <a:spAutoFit/>
          </a:bodyPr>
          <a:p>
            <a:pPr lvl="1">
              <a:defRPr sz="2000">
                <a:solidFill>
                  <a:srgbClr val="474747"/>
                </a:solidFill>
                <a:latin typeface="微软雅黑"/>
                <a:ea typeface="微软雅黑"/>
                <a:cs typeface="微软雅黑"/>
                <a:sym typeface="微软雅黑"/>
              </a:defRPr>
            </a:pPr>
            <a:r>
              <a:t>为了测试类A，我们需要Mock B类和C类</a:t>
            </a:r>
          </a:p>
        </p:txBody>
      </p:sp>
      <p:grpSp>
        <p:nvGrpSpPr>
          <p:cNvPr id="11" name="Group 337"/>
          <p:cNvGrpSpPr/>
          <p:nvPr/>
        </p:nvGrpSpPr>
        <p:grpSpPr>
          <a:xfrm>
            <a:off x="1393494" y="3163124"/>
            <a:ext cx="1430339" cy="458787"/>
            <a:chOff x="0" y="0"/>
            <a:chExt cx="1430338" cy="458786"/>
          </a:xfrm>
        </p:grpSpPr>
        <p:sp>
          <p:nvSpPr>
            <p:cNvPr id="12" name="Shape 335"/>
            <p:cNvSpPr/>
            <p:nvPr/>
          </p:nvSpPr>
          <p:spPr>
            <a:xfrm>
              <a:off x="0" y="0"/>
              <a:ext cx="1430338" cy="458786"/>
            </a:xfrm>
            <a:prstGeom prst="roundRect">
              <a:avLst>
                <a:gd name="adj" fmla="val 16666"/>
              </a:avLst>
            </a:prstGeom>
            <a:solidFill>
              <a:srgbClr val="C9394A"/>
            </a:solidFill>
            <a:ln w="38100" cap="flat">
              <a:solidFill>
                <a:schemeClr val="accent3">
                  <a:lumOff val="44000"/>
                </a:schemeClr>
              </a:solidFill>
              <a:prstDash val="solid"/>
              <a:round/>
            </a:ln>
            <a:effectLst>
              <a:outerShdw blurRad="38100" dist="20000" dir="5400000" rotWithShape="0">
                <a:schemeClr val="accent4">
                  <a:lumOff val="-43996"/>
                  <a:alpha val="37647"/>
                </a:schemeClr>
              </a:outerShdw>
            </a:effectLst>
          </p:spPr>
          <p:txBody>
            <a:bodyPr wrap="square" lIns="45719" tIns="45719" rIns="45719" bIns="45719" numCol="1" anchor="ctr">
              <a:noAutofit/>
            </a:bodyPr>
            <a:lstStyle/>
            <a:p>
              <a:pPr algn="ctr">
                <a:defRPr>
                  <a:latin typeface="Calibri"/>
                  <a:ea typeface="Calibri"/>
                  <a:cs typeface="Calibri"/>
                  <a:sym typeface="Calibri"/>
                </a:defRPr>
              </a:pPr>
            </a:p>
          </p:txBody>
        </p:sp>
        <p:sp>
          <p:nvSpPr>
            <p:cNvPr id="13" name="Shape 336"/>
            <p:cNvSpPr/>
            <p:nvPr/>
          </p:nvSpPr>
          <p:spPr>
            <a:xfrm>
              <a:off x="22395" y="30638"/>
              <a:ext cx="1385548" cy="397509"/>
            </a:xfrm>
            <a:prstGeom prst="rect">
              <a:avLst/>
            </a:prstGeom>
            <a:noFill/>
            <a:ln w="12700" cap="flat">
              <a:noFill/>
              <a:miter lim="400000"/>
            </a:ln>
            <a:effectLst/>
          </p:spPr>
          <p:txBody>
            <a:bodyPr wrap="square" lIns="45719" tIns="45719" rIns="45719" bIns="45719" numCol="1" anchor="ctr">
              <a:spAutoFit/>
            </a:bodyPr>
            <a:lstStyle>
              <a:lvl1pPr algn="ctr">
                <a:defRPr sz="2000" b="1">
                  <a:solidFill>
                    <a:schemeClr val="accent3">
                      <a:lumOff val="44000"/>
                    </a:schemeClr>
                  </a:solidFill>
                  <a:latin typeface="微软雅黑"/>
                  <a:ea typeface="微软雅黑"/>
                  <a:cs typeface="微软雅黑"/>
                  <a:sym typeface="微软雅黑"/>
                </a:defRPr>
              </a:lvl1pPr>
            </a:lstStyle>
            <a:p>
              <a:r>
                <a:rPr lang="en-US"/>
                <a:t>class A</a:t>
              </a:r>
              <a:endParaRPr lang="en-US"/>
            </a:p>
          </p:txBody>
        </p:sp>
      </p:grpSp>
      <p:grpSp>
        <p:nvGrpSpPr>
          <p:cNvPr id="14" name="Group 340"/>
          <p:cNvGrpSpPr/>
          <p:nvPr/>
        </p:nvGrpSpPr>
        <p:grpSpPr>
          <a:xfrm>
            <a:off x="1394287" y="4235956"/>
            <a:ext cx="1428751" cy="458789"/>
            <a:chOff x="0" y="0"/>
            <a:chExt cx="1428750" cy="458788"/>
          </a:xfrm>
        </p:grpSpPr>
        <p:sp>
          <p:nvSpPr>
            <p:cNvPr id="15" name="Shape 338"/>
            <p:cNvSpPr/>
            <p:nvPr/>
          </p:nvSpPr>
          <p:spPr>
            <a:xfrm>
              <a:off x="0" y="0"/>
              <a:ext cx="1428750" cy="458788"/>
            </a:xfrm>
            <a:prstGeom prst="roundRect">
              <a:avLst>
                <a:gd name="adj" fmla="val 16666"/>
              </a:avLst>
            </a:prstGeom>
            <a:solidFill>
              <a:srgbClr val="C9394A"/>
            </a:solidFill>
            <a:ln w="38100" cap="flat">
              <a:solidFill>
                <a:schemeClr val="accent3">
                  <a:lumOff val="44000"/>
                </a:schemeClr>
              </a:solidFill>
              <a:prstDash val="solid"/>
              <a:round/>
            </a:ln>
            <a:effectLst>
              <a:outerShdw blurRad="38100" dist="20000" dir="5400000" rotWithShape="0">
                <a:schemeClr val="accent4">
                  <a:lumOff val="-43996"/>
                  <a:alpha val="37647"/>
                </a:schemeClr>
              </a:outerShdw>
            </a:effectLst>
          </p:spPr>
          <p:txBody>
            <a:bodyPr wrap="square" lIns="45719" tIns="45719" rIns="45719" bIns="45719" numCol="1" anchor="ctr">
              <a:noAutofit/>
            </a:bodyPr>
            <a:lstStyle/>
            <a:p>
              <a:pPr algn="ctr">
                <a:defRPr>
                  <a:latin typeface="Calibri"/>
                  <a:ea typeface="Calibri"/>
                  <a:cs typeface="Calibri"/>
                  <a:sym typeface="Calibri"/>
                </a:defRPr>
              </a:pPr>
            </a:p>
          </p:txBody>
        </p:sp>
        <p:sp>
          <p:nvSpPr>
            <p:cNvPr id="16" name="Shape 339"/>
            <p:cNvSpPr/>
            <p:nvPr/>
          </p:nvSpPr>
          <p:spPr>
            <a:xfrm>
              <a:off x="22394" y="30639"/>
              <a:ext cx="1383962" cy="397509"/>
            </a:xfrm>
            <a:prstGeom prst="rect">
              <a:avLst/>
            </a:prstGeom>
            <a:solidFill>
              <a:srgbClr val="0070C0"/>
            </a:solidFill>
            <a:ln w="12700" cap="flat">
              <a:noFill/>
              <a:miter lim="400000"/>
            </a:ln>
            <a:effectLst/>
          </p:spPr>
          <p:txBody>
            <a:bodyPr wrap="square" lIns="45719" tIns="45719" rIns="45719" bIns="45719" numCol="1" anchor="ctr">
              <a:spAutoFit/>
            </a:bodyPr>
            <a:lstStyle>
              <a:lvl1pPr algn="ctr">
                <a:defRPr sz="2000" b="1">
                  <a:solidFill>
                    <a:schemeClr val="accent3">
                      <a:lumOff val="44000"/>
                    </a:schemeClr>
                  </a:solidFill>
                  <a:latin typeface="微软雅黑"/>
                  <a:ea typeface="微软雅黑"/>
                  <a:cs typeface="微软雅黑"/>
                  <a:sym typeface="微软雅黑"/>
                </a:defRPr>
              </a:lvl1pPr>
            </a:lstStyle>
            <a:p>
              <a:r>
                <a:rPr lang="en-US"/>
                <a:t>Class C</a:t>
              </a:r>
              <a:endParaRPr lang="en-US"/>
            </a:p>
          </p:txBody>
        </p:sp>
      </p:grpSp>
      <p:grpSp>
        <p:nvGrpSpPr>
          <p:cNvPr id="17" name="Group 357"/>
          <p:cNvGrpSpPr/>
          <p:nvPr/>
        </p:nvGrpSpPr>
        <p:grpSpPr>
          <a:xfrm>
            <a:off x="4060494" y="3112948"/>
            <a:ext cx="1430339" cy="458789"/>
            <a:chOff x="0" y="0"/>
            <a:chExt cx="1430338" cy="458788"/>
          </a:xfrm>
        </p:grpSpPr>
        <p:sp>
          <p:nvSpPr>
            <p:cNvPr id="18" name="Shape 355"/>
            <p:cNvSpPr/>
            <p:nvPr/>
          </p:nvSpPr>
          <p:spPr>
            <a:xfrm>
              <a:off x="0" y="0"/>
              <a:ext cx="1430338" cy="458788"/>
            </a:xfrm>
            <a:prstGeom prst="roundRect">
              <a:avLst>
                <a:gd name="adj" fmla="val 16666"/>
              </a:avLst>
            </a:prstGeom>
            <a:solidFill>
              <a:srgbClr val="0070C0"/>
            </a:solidFill>
            <a:ln w="38100" cap="flat">
              <a:solidFill>
                <a:schemeClr val="accent3">
                  <a:lumOff val="44000"/>
                </a:schemeClr>
              </a:solidFill>
              <a:prstDash val="solid"/>
              <a:round/>
            </a:ln>
            <a:effectLst>
              <a:outerShdw blurRad="38100" dist="20000" dir="5400000" rotWithShape="0">
                <a:schemeClr val="accent4">
                  <a:lumOff val="-43996"/>
                  <a:alpha val="37647"/>
                </a:schemeClr>
              </a:outerShdw>
            </a:effectLst>
          </p:spPr>
          <p:txBody>
            <a:bodyPr wrap="square" lIns="45719" tIns="45719" rIns="45719" bIns="45719" numCol="1" anchor="ctr">
              <a:noAutofit/>
            </a:bodyPr>
            <a:lstStyle/>
            <a:p>
              <a:pPr algn="ctr">
                <a:defRPr>
                  <a:latin typeface="Calibri"/>
                  <a:ea typeface="Calibri"/>
                  <a:cs typeface="Calibri"/>
                  <a:sym typeface="Calibri"/>
                </a:defRPr>
              </a:pPr>
            </a:p>
          </p:txBody>
        </p:sp>
        <p:sp>
          <p:nvSpPr>
            <p:cNvPr id="19" name="Shape 356"/>
            <p:cNvSpPr/>
            <p:nvPr/>
          </p:nvSpPr>
          <p:spPr>
            <a:xfrm>
              <a:off x="22395" y="30639"/>
              <a:ext cx="1385548" cy="397509"/>
            </a:xfrm>
            <a:prstGeom prst="rect">
              <a:avLst/>
            </a:prstGeom>
            <a:noFill/>
            <a:ln w="12700" cap="flat">
              <a:noFill/>
              <a:miter lim="400000"/>
            </a:ln>
            <a:effectLst/>
          </p:spPr>
          <p:txBody>
            <a:bodyPr wrap="square" lIns="45719" tIns="45719" rIns="45719" bIns="45719" numCol="1" anchor="ctr">
              <a:spAutoFit/>
            </a:bodyPr>
            <a:lstStyle>
              <a:lvl1pPr algn="ctr">
                <a:defRPr sz="2000" b="1">
                  <a:solidFill>
                    <a:schemeClr val="accent3">
                      <a:lumOff val="44000"/>
                    </a:schemeClr>
                  </a:solidFill>
                  <a:latin typeface="微软雅黑"/>
                  <a:ea typeface="微软雅黑"/>
                  <a:cs typeface="微软雅黑"/>
                  <a:sym typeface="微软雅黑"/>
                </a:defRPr>
              </a:lvl1pPr>
            </a:lstStyle>
            <a:p>
              <a:r>
                <a:rPr lang="en-US"/>
                <a:t>Class B</a:t>
              </a:r>
              <a:endParaRPr lang="en-US"/>
            </a:p>
          </p:txBody>
        </p:sp>
      </p:grpSp>
      <p:cxnSp>
        <p:nvCxnSpPr>
          <p:cNvPr id="20" name="直接箭头连接符 19"/>
          <p:cNvCxnSpPr/>
          <p:nvPr/>
        </p:nvCxnSpPr>
        <p:spPr>
          <a:xfrm>
            <a:off x="2800350" y="3387725"/>
            <a:ext cx="914400" cy="10795"/>
          </a:xfrm>
          <a:prstGeom prst="straightConnector1">
            <a:avLst/>
          </a:prstGeom>
          <a:noFill/>
          <a:ln w="38100" cap="flat" cmpd="sng">
            <a:solidFill>
              <a:schemeClr val="accent1"/>
            </a:solidFill>
            <a:prstDash val="solid"/>
            <a:miter lim="400000"/>
            <a:tailEnd type="arrow"/>
          </a:ln>
        </p:spPr>
        <p:style>
          <a:lnRef idx="0">
            <a:srgbClr val="FFFFFF"/>
          </a:lnRef>
          <a:fillRef idx="0">
            <a:srgbClr val="FFFFFF"/>
          </a:fillRef>
          <a:effectRef idx="0">
            <a:srgbClr val="FFFFFF"/>
          </a:effectRef>
          <a:fontRef idx="none"/>
        </p:style>
      </p:cxnSp>
      <p:cxnSp>
        <p:nvCxnSpPr>
          <p:cNvPr id="21" name="直接箭头连接符 20"/>
          <p:cNvCxnSpPr/>
          <p:nvPr/>
        </p:nvCxnSpPr>
        <p:spPr>
          <a:xfrm flipH="1">
            <a:off x="2106930" y="3621405"/>
            <a:ext cx="1905" cy="581025"/>
          </a:xfrm>
          <a:prstGeom prst="straightConnector1">
            <a:avLst/>
          </a:prstGeom>
          <a:noFill/>
          <a:ln w="38100" cap="flat" cmpd="sng">
            <a:solidFill>
              <a:schemeClr val="accent1"/>
            </a:solidFill>
            <a:prstDash val="solid"/>
            <a:miter lim="400000"/>
            <a:tailEnd type="arrow"/>
          </a:ln>
        </p:spPr>
        <p:style>
          <a:lnRef idx="0">
            <a:srgbClr val="FFFFFF"/>
          </a:lnRef>
          <a:fillRef idx="0">
            <a:srgbClr val="FFFFFF"/>
          </a:fillRef>
          <a:effectRef idx="0">
            <a:srgbClr val="FFFFFF"/>
          </a:effectRef>
          <a:fontRef idx="none"/>
        </p:style>
      </p:cxn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p:nvPr/>
        </p:nvSpPr>
        <p:spPr>
          <a:xfrm>
            <a:off x="3176042" y="397192"/>
            <a:ext cx="1616710" cy="553085"/>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pPr algn="l"/>
            <a:r>
              <a:rPr lang="zh-CN" altLang="en-US"/>
              <a:t>使用场景</a:t>
            </a:r>
            <a:endParaRPr lang="zh-CN" altLang="en-US"/>
          </a:p>
        </p:txBody>
      </p:sp>
      <p:sp>
        <p:nvSpPr>
          <p:cNvPr id="382" name="Shape 382"/>
          <p:cNvSpPr/>
          <p:nvPr/>
        </p:nvSpPr>
        <p:spPr>
          <a:xfrm>
            <a:off x="698500" y="1203634"/>
            <a:ext cx="8229600" cy="398780"/>
          </a:xfrm>
          <a:prstGeom prst="rect">
            <a:avLst/>
          </a:prstGeom>
          <a:ln w="12700">
            <a:miter lim="400000"/>
          </a:ln>
        </p:spPr>
        <p:txBody>
          <a:bodyPr lIns="45719" rIns="45719" anchor="ctr">
            <a:spAutoFit/>
          </a:bodyPr>
          <a:lstStyle/>
          <a:p>
            <a:pPr lvl="1">
              <a:defRPr sz="2000">
                <a:solidFill>
                  <a:srgbClr val="474747"/>
                </a:solidFill>
                <a:latin typeface="微软雅黑"/>
                <a:ea typeface="微软雅黑"/>
                <a:cs typeface="微软雅黑"/>
                <a:sym typeface="微软雅黑"/>
              </a:defRPr>
            </a:pPr>
            <a:r>
              <a:t>提前创建测试，TDD（测试驱动开发）</a:t>
            </a:r>
          </a:p>
        </p:txBody>
      </p:sp>
      <p:sp>
        <p:nvSpPr>
          <p:cNvPr id="383" name="Shape 383"/>
          <p:cNvSpPr/>
          <p:nvPr/>
        </p:nvSpPr>
        <p:spPr>
          <a:xfrm>
            <a:off x="698500" y="1817680"/>
            <a:ext cx="8229600" cy="398780"/>
          </a:xfrm>
          <a:prstGeom prst="rect">
            <a:avLst/>
          </a:prstGeom>
          <a:ln w="12700">
            <a:miter lim="400000"/>
          </a:ln>
        </p:spPr>
        <p:txBody>
          <a:bodyPr lIns="45719" rIns="45719" anchor="ctr">
            <a:spAutoFit/>
          </a:bodyPr>
          <a:lstStyle/>
          <a:p>
            <a:pPr lvl="1">
              <a:defRPr sz="2000">
                <a:solidFill>
                  <a:srgbClr val="474747"/>
                </a:solidFill>
                <a:latin typeface="微软雅黑"/>
                <a:ea typeface="微软雅黑"/>
                <a:cs typeface="微软雅黑"/>
                <a:sym typeface="微软雅黑"/>
              </a:defRPr>
            </a:pPr>
            <a:r>
              <a:t>团队可以并行工作</a:t>
            </a:r>
          </a:p>
        </p:txBody>
      </p:sp>
      <p:sp>
        <p:nvSpPr>
          <p:cNvPr id="384" name="Shape 384"/>
          <p:cNvSpPr/>
          <p:nvPr/>
        </p:nvSpPr>
        <p:spPr>
          <a:xfrm>
            <a:off x="698500" y="3105460"/>
            <a:ext cx="8229600" cy="398780"/>
          </a:xfrm>
          <a:prstGeom prst="rect">
            <a:avLst/>
          </a:prstGeom>
          <a:ln w="12700">
            <a:miter lim="400000"/>
          </a:ln>
        </p:spPr>
        <p:txBody>
          <a:bodyPr lIns="45719" rIns="45719" anchor="ctr">
            <a:spAutoFit/>
          </a:bodyPr>
          <a:lstStyle/>
          <a:p>
            <a:pPr lvl="1">
              <a:defRPr sz="2000">
                <a:solidFill>
                  <a:srgbClr val="474747"/>
                </a:solidFill>
                <a:latin typeface="微软雅黑"/>
                <a:ea typeface="微软雅黑"/>
                <a:cs typeface="微软雅黑"/>
                <a:sym typeface="微软雅黑"/>
              </a:defRPr>
            </a:pPr>
            <a:r>
              <a:t>为无法访问的资源编写测试</a:t>
            </a:r>
          </a:p>
        </p:txBody>
      </p:sp>
      <p:sp>
        <p:nvSpPr>
          <p:cNvPr id="385" name="Shape 385"/>
          <p:cNvSpPr/>
          <p:nvPr/>
        </p:nvSpPr>
        <p:spPr>
          <a:xfrm>
            <a:off x="698500" y="2461570"/>
            <a:ext cx="8229600" cy="398780"/>
          </a:xfrm>
          <a:prstGeom prst="rect">
            <a:avLst/>
          </a:prstGeom>
          <a:ln w="12700">
            <a:miter lim="400000"/>
          </a:ln>
        </p:spPr>
        <p:txBody>
          <a:bodyPr lIns="45719" rIns="45719" anchor="ctr">
            <a:spAutoFit/>
          </a:bodyPr>
          <a:lstStyle/>
          <a:p>
            <a:pPr lvl="1">
              <a:defRPr sz="2000">
                <a:solidFill>
                  <a:srgbClr val="474747"/>
                </a:solidFill>
                <a:latin typeface="微软雅黑"/>
                <a:ea typeface="微软雅黑"/>
                <a:cs typeface="微软雅黑"/>
                <a:sym typeface="微软雅黑"/>
              </a:defRPr>
            </a:pPr>
            <a:r>
              <a:t>你可以创建一个验证或者演示程序</a:t>
            </a:r>
          </a:p>
        </p:txBody>
      </p:sp>
      <p:sp>
        <p:nvSpPr>
          <p:cNvPr id="2" name="Shape 384"/>
          <p:cNvSpPr/>
          <p:nvPr/>
        </p:nvSpPr>
        <p:spPr>
          <a:xfrm>
            <a:off x="681990" y="3662990"/>
            <a:ext cx="8229600" cy="398780"/>
          </a:xfrm>
          <a:prstGeom prst="rect">
            <a:avLst/>
          </a:prstGeom>
          <a:ln w="12700">
            <a:miter lim="400000"/>
          </a:ln>
        </p:spPr>
        <p:txBody>
          <a:bodyPr lIns="45719" rIns="45719" anchor="ctr">
            <a:spAutoFit/>
          </a:bodyPr>
          <a:p>
            <a:pPr lvl="1">
              <a:defRPr sz="2000">
                <a:solidFill>
                  <a:srgbClr val="474747"/>
                </a:solidFill>
                <a:latin typeface="微软雅黑"/>
                <a:ea typeface="微软雅黑"/>
                <a:cs typeface="微软雅黑"/>
                <a:sym typeface="微软雅黑"/>
              </a:defRPr>
            </a:pPr>
            <a:r>
              <a:t>隔离系统</a:t>
            </a: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el">
                                    <p:tmAbs val="0"/>
                                  </p:iterate>
                                  <p:childTnLst>
                                    <p:set>
                                      <p:cBhvr>
                                        <p:cTn id="6" dur="indefinite" fill="hold"/>
                                        <p:tgtEl>
                                          <p:spTgt spid="382"/>
                                        </p:tgtEl>
                                        <p:attrNameLst>
                                          <p:attrName>style.visibility</p:attrName>
                                        </p:attrNameLst>
                                      </p:cBhvr>
                                      <p:to>
                                        <p:strVal val="visible"/>
                                      </p:to>
                                    </p:set>
                                    <p:anim calcmode="lin" valueType="num">
                                      <p:cBhvr>
                                        <p:cTn id="7" dur="500" fill="hold"/>
                                        <p:tgtEl>
                                          <p:spTgt spid="382"/>
                                        </p:tgtEl>
                                        <p:attrNameLst>
                                          <p:attrName>ppt_x</p:attrName>
                                        </p:attrNameLst>
                                      </p:cBhvr>
                                      <p:tavLst>
                                        <p:tav tm="0">
                                          <p:val>
                                            <p:strVal val="#ppt_x"/>
                                          </p:val>
                                        </p:tav>
                                        <p:tav tm="100000">
                                          <p:val>
                                            <p:strVal val="#ppt_x"/>
                                          </p:val>
                                        </p:tav>
                                      </p:tavLst>
                                    </p:anim>
                                    <p:anim calcmode="lin" valueType="num">
                                      <p:cBhvr>
                                        <p:cTn id="8" dur="500" fill="hold"/>
                                        <p:tgtEl>
                                          <p:spTgt spid="3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iterate type="el">
                                    <p:tmAbs val="0"/>
                                  </p:iterate>
                                  <p:childTnLst>
                                    <p:set>
                                      <p:cBhvr>
                                        <p:cTn id="12" dur="indefinite" fill="hold"/>
                                        <p:tgtEl>
                                          <p:spTgt spid="383"/>
                                        </p:tgtEl>
                                        <p:attrNameLst>
                                          <p:attrName>style.visibility</p:attrName>
                                        </p:attrNameLst>
                                      </p:cBhvr>
                                      <p:to>
                                        <p:strVal val="visible"/>
                                      </p:to>
                                    </p:set>
                                    <p:anim calcmode="lin" valueType="num">
                                      <p:cBhvr>
                                        <p:cTn id="13" dur="500" fill="hold"/>
                                        <p:tgtEl>
                                          <p:spTgt spid="383"/>
                                        </p:tgtEl>
                                        <p:attrNameLst>
                                          <p:attrName>ppt_x</p:attrName>
                                        </p:attrNameLst>
                                      </p:cBhvr>
                                      <p:tavLst>
                                        <p:tav tm="0">
                                          <p:val>
                                            <p:strVal val="#ppt_x"/>
                                          </p:val>
                                        </p:tav>
                                        <p:tav tm="100000">
                                          <p:val>
                                            <p:strVal val="#ppt_x"/>
                                          </p:val>
                                        </p:tav>
                                      </p:tavLst>
                                    </p:anim>
                                    <p:anim calcmode="lin" valueType="num">
                                      <p:cBhvr>
                                        <p:cTn id="14" dur="500" fill="hold"/>
                                        <p:tgtEl>
                                          <p:spTgt spid="38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iterate type="el">
                                    <p:tmAbs val="0"/>
                                  </p:iterate>
                                  <p:childTnLst>
                                    <p:set>
                                      <p:cBhvr>
                                        <p:cTn id="18" dur="indefinite" fill="hold"/>
                                        <p:tgtEl>
                                          <p:spTgt spid="385"/>
                                        </p:tgtEl>
                                        <p:attrNameLst>
                                          <p:attrName>style.visibility</p:attrName>
                                        </p:attrNameLst>
                                      </p:cBhvr>
                                      <p:to>
                                        <p:strVal val="visible"/>
                                      </p:to>
                                    </p:set>
                                    <p:anim calcmode="lin" valueType="num">
                                      <p:cBhvr>
                                        <p:cTn id="19" dur="500" fill="hold"/>
                                        <p:tgtEl>
                                          <p:spTgt spid="385"/>
                                        </p:tgtEl>
                                        <p:attrNameLst>
                                          <p:attrName>ppt_x</p:attrName>
                                        </p:attrNameLst>
                                      </p:cBhvr>
                                      <p:tavLst>
                                        <p:tav tm="0">
                                          <p:val>
                                            <p:strVal val="#ppt_x"/>
                                          </p:val>
                                        </p:tav>
                                        <p:tav tm="100000">
                                          <p:val>
                                            <p:strVal val="#ppt_x"/>
                                          </p:val>
                                        </p:tav>
                                      </p:tavLst>
                                    </p:anim>
                                    <p:anim calcmode="lin" valueType="num">
                                      <p:cBhvr>
                                        <p:cTn id="20" dur="500" fill="hold"/>
                                        <p:tgtEl>
                                          <p:spTgt spid="38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iterate type="el">
                                    <p:tmAbs val="0"/>
                                  </p:iterate>
                                  <p:childTnLst>
                                    <p:set>
                                      <p:cBhvr>
                                        <p:cTn id="24" dur="indefinite" fill="hold"/>
                                        <p:tgtEl>
                                          <p:spTgt spid="384"/>
                                        </p:tgtEl>
                                        <p:attrNameLst>
                                          <p:attrName>style.visibility</p:attrName>
                                        </p:attrNameLst>
                                      </p:cBhvr>
                                      <p:to>
                                        <p:strVal val="visible"/>
                                      </p:to>
                                    </p:set>
                                    <p:anim calcmode="lin" valueType="num">
                                      <p:cBhvr>
                                        <p:cTn id="25" dur="500" fill="hold"/>
                                        <p:tgtEl>
                                          <p:spTgt spid="384"/>
                                        </p:tgtEl>
                                        <p:attrNameLst>
                                          <p:attrName>ppt_x</p:attrName>
                                        </p:attrNameLst>
                                      </p:cBhvr>
                                      <p:tavLst>
                                        <p:tav tm="0">
                                          <p:val>
                                            <p:strVal val="#ppt_x"/>
                                          </p:val>
                                        </p:tav>
                                        <p:tav tm="100000">
                                          <p:val>
                                            <p:strVal val="#ppt_x"/>
                                          </p:val>
                                        </p:tav>
                                      </p:tavLst>
                                    </p:anim>
                                    <p:anim calcmode="lin" valueType="num">
                                      <p:cBhvr>
                                        <p:cTn id="26" dur="500" fill="hold"/>
                                        <p:tgtEl>
                                          <p:spTgt spid="38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4" nodeType="clickEffect">
                                  <p:stCondLst>
                                    <p:cond delay="0"/>
                                  </p:stCondLst>
                                  <p:iterate type="el">
                                    <p:tmAbs val="0"/>
                                  </p:iterate>
                                  <p:childTnLst>
                                    <p:set>
                                      <p:cBhvr>
                                        <p:cTn id="30" dur="indefinite" fill="hold"/>
                                        <p:tgtEl>
                                          <p:spTgt spid="2"/>
                                        </p:tgtEl>
                                        <p:attrNameLst>
                                          <p:attrName>style.visibility</p:attrName>
                                        </p:attrNameLst>
                                      </p:cBhvr>
                                      <p:to>
                                        <p:strVal val="visible"/>
                                      </p:to>
                                    </p:set>
                                    <p:anim calcmode="lin" valueType="num">
                                      <p:cBhvr>
                                        <p:cTn id="31" dur="500" fill="hold"/>
                                        <p:tgtEl>
                                          <p:spTgt spid="2"/>
                                        </p:tgtEl>
                                        <p:attrNameLst>
                                          <p:attrName>ppt_x</p:attrName>
                                        </p:attrNameLst>
                                      </p:cBhvr>
                                      <p:tavLst>
                                        <p:tav tm="0">
                                          <p:val>
                                            <p:strVal val="#ppt_x"/>
                                          </p:val>
                                        </p:tav>
                                        <p:tav tm="100000">
                                          <p:val>
                                            <p:strVal val="#ppt_x"/>
                                          </p:val>
                                        </p:tav>
                                      </p:tavLst>
                                    </p:anim>
                                    <p:anim calcmode="lin" valueType="num">
                                      <p:cBhvr>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82" grpId="1" animBg="1" advAuto="0"/>
      <p:bldP spid="385" grpId="3" animBg="1" advAuto="0"/>
      <p:bldP spid="383" grpId="2" animBg="1" advAuto="0"/>
      <p:bldP spid="384" grpId="4" animBg="1" advAuto="0"/>
      <p:bldP spid="2" grpId="4"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hape 417"/>
          <p:cNvSpPr/>
          <p:nvPr/>
        </p:nvSpPr>
        <p:spPr>
          <a:xfrm>
            <a:off x="3251200" y="2286000"/>
            <a:ext cx="2495995" cy="624840"/>
          </a:xfrm>
          <a:prstGeom prst="rect">
            <a:avLst/>
          </a:prstGeom>
          <a:ln w="12700">
            <a:miter lim="400000"/>
          </a:ln>
        </p:spPr>
        <p:txBody>
          <a:bodyPr wrap="none" lIns="45719" rIns="45719">
            <a:spAutoFit/>
          </a:bodyPr>
          <a:lstStyle>
            <a:lvl1pPr>
              <a:defRPr sz="3000" b="1">
                <a:solidFill>
                  <a:srgbClr val="C9394A"/>
                </a:solidFill>
                <a:latin typeface="微软雅黑"/>
                <a:ea typeface="微软雅黑"/>
                <a:cs typeface="微软雅黑"/>
                <a:sym typeface="微软雅黑"/>
              </a:defRPr>
            </a:lvl1pPr>
          </a:lstStyle>
          <a:p>
            <a:r>
              <a:t>第二部分 实践</a:t>
            </a: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p:nvPr/>
        </p:nvSpPr>
        <p:spPr>
          <a:xfrm>
            <a:off x="3340151" y="497054"/>
            <a:ext cx="2928620" cy="553085"/>
          </a:xfrm>
          <a:prstGeom prst="rect">
            <a:avLst/>
          </a:prstGeom>
          <a:ln w="12700">
            <a:miter lim="400000"/>
          </a:ln>
        </p:spPr>
        <p:txBody>
          <a:bodyPr wrap="none" lIns="45719" rIns="45719">
            <a:spAutoFit/>
          </a:bodyPr>
          <a:lstStyle>
            <a:lvl1pPr>
              <a:defRPr sz="3000" b="1">
                <a:solidFill>
                  <a:srgbClr val="C94251"/>
                </a:solidFill>
                <a:latin typeface="微软雅黑"/>
                <a:ea typeface="微软雅黑"/>
                <a:cs typeface="微软雅黑"/>
                <a:sym typeface="微软雅黑"/>
              </a:defRPr>
            </a:lvl1pPr>
          </a:lstStyle>
          <a:p>
            <a:pPr lvl="1" indent="0" algn="l">
              <a:spcBef>
                <a:spcPts val="400"/>
              </a:spcBef>
              <a:defRPr b="1">
                <a:latin typeface="微软雅黑"/>
                <a:ea typeface="微软雅黑"/>
                <a:cs typeface="微软雅黑"/>
                <a:sym typeface="微软雅黑"/>
              </a:defRPr>
            </a:pPr>
            <a:r>
              <a:rPr sz="3000">
                <a:solidFill>
                  <a:srgbClr val="FF0000"/>
                </a:solidFill>
                <a:sym typeface="+mn-ea"/>
              </a:rPr>
              <a:t>添加maven依赖</a:t>
            </a:r>
            <a:endParaRPr sz="3000">
              <a:solidFill>
                <a:srgbClr val="FF0000"/>
              </a:solidFill>
              <a:sym typeface="+mn-ea"/>
            </a:endParaRPr>
          </a:p>
        </p:txBody>
      </p:sp>
      <p:pic>
        <p:nvPicPr>
          <p:cNvPr id="2" name="图片 1"/>
          <p:cNvPicPr>
            <a:picLocks noChangeAspect="1"/>
          </p:cNvPicPr>
          <p:nvPr/>
        </p:nvPicPr>
        <p:blipFill>
          <a:blip r:embed="rId1"/>
          <a:stretch>
            <a:fillRect/>
          </a:stretch>
        </p:blipFill>
        <p:spPr>
          <a:xfrm>
            <a:off x="1632585" y="1403350"/>
            <a:ext cx="6019800" cy="3454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fill="hold"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1DB"/>
      </a:accent5>
      <a:accent6>
        <a:srgbClr val="AE4845"/>
      </a:accent6>
      <a:hlink>
        <a:srgbClr val="0000FF"/>
      </a:hlink>
      <a:folHlink>
        <a:srgbClr val="FF00FF"/>
      </a:folHlink>
    </a:clrScheme>
    <a:fontScheme name="讲师ppt模板20141215">
      <a:majorFont>
        <a:latin typeface="Helvetica"/>
        <a:ea typeface="Helvetica"/>
        <a:cs typeface="Helvetica"/>
      </a:majorFont>
      <a:minorFont>
        <a:latin typeface="Arial"/>
        <a:ea typeface="Arial"/>
        <a:cs typeface="Arial"/>
      </a:minorFont>
    </a:fontScheme>
    <a:fmtScheme name="讲师ppt模板2014121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12700" cap="flat">
          <a:noFill/>
          <a:miter lim="4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chemeClr val="accent4">
                <a:lumOff val="-43997"/>
              </a:schemeClr>
            </a:solidFill>
            <a:effectLst/>
            <a:uFillTx/>
            <a:latin typeface="Cambria"/>
            <a:ea typeface="Cambria"/>
            <a:cs typeface="Cambria"/>
            <a:sym typeface="Cambri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noFill/>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chemeClr val="accent4">
                <a:lumOff val="-43997"/>
              </a:schemeClr>
            </a:solidFill>
            <a:effectLst/>
            <a:uFillTx/>
            <a:latin typeface="Cambria"/>
            <a:ea typeface="Cambria"/>
            <a:cs typeface="Cambria"/>
            <a:sym typeface="Cambri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1DB"/>
      </a:accent5>
      <a:accent6>
        <a:srgbClr val="AE4845"/>
      </a:accent6>
      <a:hlink>
        <a:srgbClr val="0000FF"/>
      </a:hlink>
      <a:folHlink>
        <a:srgbClr val="FF00FF"/>
      </a:folHlink>
    </a:clrScheme>
    <a:fontScheme name="讲师ppt模板20141215">
      <a:majorFont>
        <a:latin typeface="Helvetica"/>
        <a:ea typeface="Helvetica"/>
        <a:cs typeface="Helvetica"/>
      </a:majorFont>
      <a:minorFont>
        <a:latin typeface="Arial"/>
        <a:ea typeface="Arial"/>
        <a:cs typeface="Arial"/>
      </a:minorFont>
    </a:fontScheme>
    <a:fmtScheme name="讲师ppt模板2014121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12700" cap="flat">
          <a:noFill/>
          <a:miter lim="4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chemeClr val="accent4">
                <a:lumOff val="-43997"/>
              </a:schemeClr>
            </a:solidFill>
            <a:effectLst/>
            <a:uFillTx/>
            <a:latin typeface="Cambria"/>
            <a:ea typeface="Cambria"/>
            <a:cs typeface="Cambria"/>
            <a:sym typeface="Cambri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noFill/>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chemeClr val="accent4">
                <a:lumOff val="-43997"/>
              </a:schemeClr>
            </a:solidFill>
            <a:effectLst/>
            <a:uFillTx/>
            <a:latin typeface="Cambria"/>
            <a:ea typeface="Cambria"/>
            <a:cs typeface="Cambria"/>
            <a:sym typeface="Cambri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1243</Words>
  <Application>WPS 演示</Application>
  <PresentationFormat/>
  <Paragraphs>139</Paragraphs>
  <Slides>25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Arial</vt:lpstr>
      <vt:lpstr>方正书宋_GBK</vt:lpstr>
      <vt:lpstr>Wingdings</vt:lpstr>
      <vt:lpstr>Cambria</vt:lpstr>
      <vt:lpstr>Calibri</vt:lpstr>
      <vt:lpstr>微软雅黑</vt:lpstr>
      <vt:lpstr>Arial</vt:lpstr>
      <vt:lpstr>黑体-简</vt:lpstr>
      <vt:lpstr>微软雅黑</vt:lpstr>
      <vt:lpstr>宋体</vt:lpstr>
      <vt:lpstr>Arial Unicode MS</vt:lpstr>
      <vt:lpstr>Helvetica Neue</vt:lpstr>
      <vt:lpstr>宋体-简</vt:lpstr>
      <vt:lpstr>Thonburi</vt:lpstr>
      <vt:lpstr>苹方-简</vt:lpstr>
      <vt:lpstr>讲师ppt模板20141215</vt:lpstr>
      <vt:lpstr>PowerPoint 演示文稿</vt:lpstr>
      <vt:lpstr>PowerPoint 演示文稿</vt:lpstr>
      <vt:lpstr>PowerPoint 演示文稿</vt:lpstr>
      <vt:lpstr>PowerPoint 演示文稿</vt:lpstr>
      <vt:lpstr>为什么需要Mock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bruce</cp:lastModifiedBy>
  <cp:revision>9</cp:revision>
  <dcterms:created xsi:type="dcterms:W3CDTF">2018-11-20T10:06:40Z</dcterms:created>
  <dcterms:modified xsi:type="dcterms:W3CDTF">2018-11-20T10:06:40Z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