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6" r:id="rId7"/>
    <p:sldId id="260" r:id="rId8"/>
    <p:sldId id="264" r:id="rId9"/>
    <p:sldId id="263" r:id="rId10"/>
    <p:sldId id="265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28FAB-EA34-4890-91E2-E9E1C04B04AF}" v="12" dt="2023-09-06T07:04:0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55" autoAdjust="0"/>
  </p:normalViewPr>
  <p:slideViewPr>
    <p:cSldViewPr snapToGrid="0">
      <p:cViewPr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Macgregor" userId="e7b9f69f6a9269a1" providerId="LiveId" clId="{49B28FAB-EA34-4890-91E2-E9E1C04B04AF}"/>
    <pc:docChg chg="custSel addSld delSld modSld">
      <pc:chgData name="Stuart Macgregor" userId="e7b9f69f6a9269a1" providerId="LiveId" clId="{49B28FAB-EA34-4890-91E2-E9E1C04B04AF}" dt="2023-09-06T07:17:10.509" v="299" actId="14100"/>
      <pc:docMkLst>
        <pc:docMk/>
      </pc:docMkLst>
      <pc:sldChg chg="modSp mod">
        <pc:chgData name="Stuart Macgregor" userId="e7b9f69f6a9269a1" providerId="LiveId" clId="{49B28FAB-EA34-4890-91E2-E9E1C04B04AF}" dt="2023-09-06T07:10:54.856" v="158" actId="20577"/>
        <pc:sldMkLst>
          <pc:docMk/>
          <pc:sldMk cId="2336538405" sldId="263"/>
        </pc:sldMkLst>
        <pc:spChg chg="mod">
          <ac:chgData name="Stuart Macgregor" userId="e7b9f69f6a9269a1" providerId="LiveId" clId="{49B28FAB-EA34-4890-91E2-E9E1C04B04AF}" dt="2023-09-06T07:10:54.856" v="158" actId="20577"/>
          <ac:spMkLst>
            <pc:docMk/>
            <pc:sldMk cId="2336538405" sldId="263"/>
            <ac:spMk id="3" creationId="{5EC2106F-F4E9-ADEE-E205-B795B30CF7A0}"/>
          </ac:spMkLst>
        </pc:spChg>
      </pc:sldChg>
      <pc:sldChg chg="modSp mod">
        <pc:chgData name="Stuart Macgregor" userId="e7b9f69f6a9269a1" providerId="LiveId" clId="{49B28FAB-EA34-4890-91E2-E9E1C04B04AF}" dt="2023-09-06T07:14:03.631" v="191" actId="20577"/>
        <pc:sldMkLst>
          <pc:docMk/>
          <pc:sldMk cId="1671945073" sldId="266"/>
        </pc:sldMkLst>
        <pc:spChg chg="mod">
          <ac:chgData name="Stuart Macgregor" userId="e7b9f69f6a9269a1" providerId="LiveId" clId="{49B28FAB-EA34-4890-91E2-E9E1C04B04AF}" dt="2023-09-06T07:14:03.631" v="191" actId="20577"/>
          <ac:spMkLst>
            <pc:docMk/>
            <pc:sldMk cId="1671945073" sldId="266"/>
            <ac:spMk id="3" creationId="{950E0ED6-7D8F-1811-6B6F-D373756A0099}"/>
          </ac:spMkLst>
        </pc:spChg>
      </pc:sldChg>
      <pc:sldChg chg="addSp delSp modSp mod">
        <pc:chgData name="Stuart Macgregor" userId="e7b9f69f6a9269a1" providerId="LiveId" clId="{49B28FAB-EA34-4890-91E2-E9E1C04B04AF}" dt="2023-09-06T06:56:49.094" v="142"/>
        <pc:sldMkLst>
          <pc:docMk/>
          <pc:sldMk cId="1351553255" sldId="267"/>
        </pc:sldMkLst>
        <pc:spChg chg="mod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2" creationId="{B4E9F16C-ED81-C145-E0BC-77F77093D59D}"/>
          </ac:spMkLst>
        </pc:spChg>
        <pc:spChg chg="mod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3" creationId="{277101BC-4433-76B2-B2C8-7F01FA348B84}"/>
          </ac:spMkLst>
        </pc:spChg>
        <pc:spChg chg="del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23" creationId="{100EDD19-6802-4EC3-95CE-CFFAB042CFD6}"/>
          </ac:spMkLst>
        </pc:spChg>
        <pc:spChg chg="del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25" creationId="{DB17E863-922E-4C26-BD64-E8FD41D28661}"/>
          </ac:spMkLst>
        </pc:spChg>
        <pc:spChg chg="add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1031" creationId="{743AA782-23D1-4521-8CAD-47662984AA08}"/>
          </ac:spMkLst>
        </pc:spChg>
        <pc:spChg chg="add">
          <ac:chgData name="Stuart Macgregor" userId="e7b9f69f6a9269a1" providerId="LiveId" clId="{49B28FAB-EA34-4890-91E2-E9E1C04B04AF}" dt="2023-09-06T06:56:05.436" v="133" actId="26606"/>
          <ac:spMkLst>
            <pc:docMk/>
            <pc:sldMk cId="1351553255" sldId="267"/>
            <ac:spMk id="1033" creationId="{71877DBC-BB60-40F0-AC93-2ACDBAAE60CE}"/>
          </ac:spMkLst>
        </pc:spChg>
        <pc:picChg chg="add mod">
          <ac:chgData name="Stuart Macgregor" userId="e7b9f69f6a9269a1" providerId="LiveId" clId="{49B28FAB-EA34-4890-91E2-E9E1C04B04AF}" dt="2023-09-06T06:56:49.094" v="142"/>
          <ac:picMkLst>
            <pc:docMk/>
            <pc:sldMk cId="1351553255" sldId="267"/>
            <ac:picMk id="1026" creationId="{06A707EC-19A1-0C76-1F37-B83E90B40D08}"/>
          </ac:picMkLst>
        </pc:picChg>
      </pc:sldChg>
      <pc:sldChg chg="modSp mod">
        <pc:chgData name="Stuart Macgregor" userId="e7b9f69f6a9269a1" providerId="LiveId" clId="{49B28FAB-EA34-4890-91E2-E9E1C04B04AF}" dt="2023-09-06T07:17:10.509" v="299" actId="14100"/>
        <pc:sldMkLst>
          <pc:docMk/>
          <pc:sldMk cId="864055183" sldId="268"/>
        </pc:sldMkLst>
        <pc:spChg chg="mod">
          <ac:chgData name="Stuart Macgregor" userId="e7b9f69f6a9269a1" providerId="LiveId" clId="{49B28FAB-EA34-4890-91E2-E9E1C04B04AF}" dt="2023-09-06T07:17:10.509" v="299" actId="14100"/>
          <ac:spMkLst>
            <pc:docMk/>
            <pc:sldMk cId="864055183" sldId="268"/>
            <ac:spMk id="3" creationId="{99CDAD18-74DF-1AB0-E214-2834AE7CF81F}"/>
          </ac:spMkLst>
        </pc:spChg>
        <pc:picChg chg="mod">
          <ac:chgData name="Stuart Macgregor" userId="e7b9f69f6a9269a1" providerId="LiveId" clId="{49B28FAB-EA34-4890-91E2-E9E1C04B04AF}" dt="2023-09-06T07:17:08.378" v="298" actId="1076"/>
          <ac:picMkLst>
            <pc:docMk/>
            <pc:sldMk cId="864055183" sldId="268"/>
            <ac:picMk id="7" creationId="{AB45AEE2-7873-F8FC-9A9C-9D872AEE1173}"/>
          </ac:picMkLst>
        </pc:picChg>
      </pc:sldChg>
      <pc:sldChg chg="addSp delSp modSp mod setBg">
        <pc:chgData name="Stuart Macgregor" userId="e7b9f69f6a9269a1" providerId="LiveId" clId="{49B28FAB-EA34-4890-91E2-E9E1C04B04AF}" dt="2023-09-06T07:04:58.488" v="157" actId="1076"/>
        <pc:sldMkLst>
          <pc:docMk/>
          <pc:sldMk cId="1124005714" sldId="269"/>
        </pc:sldMkLst>
        <pc:spChg chg="mod">
          <ac:chgData name="Stuart Macgregor" userId="e7b9f69f6a9269a1" providerId="LiveId" clId="{49B28FAB-EA34-4890-91E2-E9E1C04B04AF}" dt="2023-09-06T07:04:37.443" v="149" actId="26606"/>
          <ac:spMkLst>
            <pc:docMk/>
            <pc:sldMk cId="1124005714" sldId="269"/>
            <ac:spMk id="2" creationId="{799CAFC5-E5A8-61D6-4FDE-CAF1B82AC9EB}"/>
          </ac:spMkLst>
        </pc:spChg>
        <pc:spChg chg="del mod">
          <ac:chgData name="Stuart Macgregor" userId="e7b9f69f6a9269a1" providerId="LiveId" clId="{49B28FAB-EA34-4890-91E2-E9E1C04B04AF}" dt="2023-09-06T07:04:40.134" v="150" actId="478"/>
          <ac:spMkLst>
            <pc:docMk/>
            <pc:sldMk cId="1124005714" sldId="269"/>
            <ac:spMk id="3" creationId="{351EAD20-ECB4-E025-A22D-5C0A2B3C50D4}"/>
          </ac:spMkLst>
        </pc:spChg>
        <pc:spChg chg="add">
          <ac:chgData name="Stuart Macgregor" userId="e7b9f69f6a9269a1" providerId="LiveId" clId="{49B28FAB-EA34-4890-91E2-E9E1C04B04AF}" dt="2023-09-06T07:04:37.443" v="149" actId="26606"/>
          <ac:spMkLst>
            <pc:docMk/>
            <pc:sldMk cId="1124005714" sldId="269"/>
            <ac:spMk id="9" creationId="{45D37F4E-DDB4-456B-97E0-9937730A039F}"/>
          </ac:spMkLst>
        </pc:spChg>
        <pc:spChg chg="add">
          <ac:chgData name="Stuart Macgregor" userId="e7b9f69f6a9269a1" providerId="LiveId" clId="{49B28FAB-EA34-4890-91E2-E9E1C04B04AF}" dt="2023-09-06T07:04:37.443" v="149" actId="26606"/>
          <ac:spMkLst>
            <pc:docMk/>
            <pc:sldMk cId="1124005714" sldId="269"/>
            <ac:spMk id="11" creationId="{B2DD41CD-8F47-4F56-AD12-4E2FF7696987}"/>
          </ac:spMkLst>
        </pc:spChg>
        <pc:picChg chg="add mod modCrop">
          <ac:chgData name="Stuart Macgregor" userId="e7b9f69f6a9269a1" providerId="LiveId" clId="{49B28FAB-EA34-4890-91E2-E9E1C04B04AF}" dt="2023-09-06T07:04:58.488" v="157" actId="1076"/>
          <ac:picMkLst>
            <pc:docMk/>
            <pc:sldMk cId="1124005714" sldId="269"/>
            <ac:picMk id="4" creationId="{1F9933F8-FD62-7137-B658-76401C2409FD}"/>
          </ac:picMkLst>
        </pc:picChg>
      </pc:sldChg>
      <pc:sldChg chg="modSp new del mod">
        <pc:chgData name="Stuart Macgregor" userId="e7b9f69f6a9269a1" providerId="LiveId" clId="{49B28FAB-EA34-4890-91E2-E9E1C04B04AF}" dt="2023-09-06T07:16:21.109" v="192" actId="2696"/>
        <pc:sldMkLst>
          <pc:docMk/>
          <pc:sldMk cId="3402019832" sldId="270"/>
        </pc:sldMkLst>
        <pc:spChg chg="mod">
          <ac:chgData name="Stuart Macgregor" userId="e7b9f69f6a9269a1" providerId="LiveId" clId="{49B28FAB-EA34-4890-91E2-E9E1C04B04AF}" dt="2023-09-05T19:39:30.326" v="131" actId="20577"/>
          <ac:spMkLst>
            <pc:docMk/>
            <pc:sldMk cId="3402019832" sldId="270"/>
            <ac:spMk id="2" creationId="{EAB155ED-FDE4-20FF-0168-483DD650245A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06B98-1935-444A-A362-C8E85E29463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BDD882-AA61-4375-88F2-BAE1C98AD192}">
      <dgm:prSet/>
      <dgm:spPr/>
      <dgm:t>
        <a:bodyPr/>
        <a:lstStyle/>
        <a:p>
          <a:r>
            <a:rPr lang="en-GB" dirty="0"/>
            <a:t>Provide a safe and immersive environment</a:t>
          </a:r>
          <a:endParaRPr lang="en-US" dirty="0"/>
        </a:p>
      </dgm:t>
    </dgm:pt>
    <dgm:pt modelId="{A850F05D-A1B2-4694-9B00-E88726229191}" type="parTrans" cxnId="{1E11B6C1-2BB8-4D72-9FDE-7423920AFDBB}">
      <dgm:prSet/>
      <dgm:spPr/>
      <dgm:t>
        <a:bodyPr/>
        <a:lstStyle/>
        <a:p>
          <a:endParaRPr lang="en-US"/>
        </a:p>
      </dgm:t>
    </dgm:pt>
    <dgm:pt modelId="{04889D07-D7E2-4968-BC9D-78959699B111}" type="sibTrans" cxnId="{1E11B6C1-2BB8-4D72-9FDE-7423920AFDBB}">
      <dgm:prSet/>
      <dgm:spPr/>
      <dgm:t>
        <a:bodyPr/>
        <a:lstStyle/>
        <a:p>
          <a:endParaRPr lang="en-US"/>
        </a:p>
      </dgm:t>
    </dgm:pt>
    <dgm:pt modelId="{3D2D2F73-1E46-45AB-8C7D-7727F368AF43}">
      <dgm:prSet/>
      <dgm:spPr/>
      <dgm:t>
        <a:bodyPr/>
        <a:lstStyle/>
        <a:p>
          <a:r>
            <a:rPr lang="en-GB"/>
            <a:t>Collect quantitative kinematic data for analysis </a:t>
          </a:r>
          <a:endParaRPr lang="en-US"/>
        </a:p>
      </dgm:t>
    </dgm:pt>
    <dgm:pt modelId="{710870AA-89D8-46D7-9D12-7990E0C9429A}" type="parTrans" cxnId="{C5CBFFCA-3410-40AC-ABA8-372C90A5B1FE}">
      <dgm:prSet/>
      <dgm:spPr/>
      <dgm:t>
        <a:bodyPr/>
        <a:lstStyle/>
        <a:p>
          <a:endParaRPr lang="en-US"/>
        </a:p>
      </dgm:t>
    </dgm:pt>
    <dgm:pt modelId="{C6548C33-F010-4E9E-A579-A846947699DC}" type="sibTrans" cxnId="{C5CBFFCA-3410-40AC-ABA8-372C90A5B1FE}">
      <dgm:prSet/>
      <dgm:spPr/>
      <dgm:t>
        <a:bodyPr/>
        <a:lstStyle/>
        <a:p>
          <a:endParaRPr lang="en-US"/>
        </a:p>
      </dgm:t>
    </dgm:pt>
    <dgm:pt modelId="{E1EDB2DC-9DF7-4E0B-ACC1-908D2A2DCE44}">
      <dgm:prSet/>
      <dgm:spPr/>
      <dgm:t>
        <a:bodyPr/>
        <a:lstStyle/>
        <a:p>
          <a:r>
            <a:rPr lang="en-GB"/>
            <a:t>Simple system so users can perform the tasks without special assistance </a:t>
          </a:r>
          <a:endParaRPr lang="en-US"/>
        </a:p>
      </dgm:t>
    </dgm:pt>
    <dgm:pt modelId="{338A5082-F91D-44F6-8891-630840671D63}" type="parTrans" cxnId="{0363FFBE-7F69-461E-8EAC-0A405B8C3561}">
      <dgm:prSet/>
      <dgm:spPr/>
      <dgm:t>
        <a:bodyPr/>
        <a:lstStyle/>
        <a:p>
          <a:endParaRPr lang="en-US"/>
        </a:p>
      </dgm:t>
    </dgm:pt>
    <dgm:pt modelId="{2AB6B233-3B64-426F-BCD8-D9023CA5864D}" type="sibTrans" cxnId="{0363FFBE-7F69-461E-8EAC-0A405B8C3561}">
      <dgm:prSet/>
      <dgm:spPr/>
      <dgm:t>
        <a:bodyPr/>
        <a:lstStyle/>
        <a:p>
          <a:endParaRPr lang="en-US"/>
        </a:p>
      </dgm:t>
    </dgm:pt>
    <dgm:pt modelId="{EB420FE4-EE33-41A7-9C8F-7412C20C0B85}">
      <dgm:prSet/>
      <dgm:spPr/>
      <dgm:t>
        <a:bodyPr/>
        <a:lstStyle/>
        <a:p>
          <a:r>
            <a:rPr lang="en-GB" dirty="0"/>
            <a:t>Adaptable system to serve individual requirements </a:t>
          </a:r>
          <a:endParaRPr lang="en-US" dirty="0"/>
        </a:p>
      </dgm:t>
    </dgm:pt>
    <dgm:pt modelId="{83AF8429-06E3-49FC-B809-4F07E2BD2C0D}" type="parTrans" cxnId="{48F52EAA-9DE4-4D8D-B4B9-5DDCD29D5BEA}">
      <dgm:prSet/>
      <dgm:spPr/>
      <dgm:t>
        <a:bodyPr/>
        <a:lstStyle/>
        <a:p>
          <a:endParaRPr lang="en-US"/>
        </a:p>
      </dgm:t>
    </dgm:pt>
    <dgm:pt modelId="{A73F7A39-E425-4324-A88B-743049C55FF1}" type="sibTrans" cxnId="{48F52EAA-9DE4-4D8D-B4B9-5DDCD29D5BEA}">
      <dgm:prSet/>
      <dgm:spPr/>
      <dgm:t>
        <a:bodyPr/>
        <a:lstStyle/>
        <a:p>
          <a:endParaRPr lang="en-US"/>
        </a:p>
      </dgm:t>
    </dgm:pt>
    <dgm:pt modelId="{3C05B954-A9DB-4368-95D1-5F832259DFC8}" type="pres">
      <dgm:prSet presAssocID="{78F06B98-1935-444A-A362-C8E85E294636}" presName="vert0" presStyleCnt="0">
        <dgm:presLayoutVars>
          <dgm:dir/>
          <dgm:animOne val="branch"/>
          <dgm:animLvl val="lvl"/>
        </dgm:presLayoutVars>
      </dgm:prSet>
      <dgm:spPr/>
    </dgm:pt>
    <dgm:pt modelId="{29023580-E0BD-4094-92A8-52FFE0930FA7}" type="pres">
      <dgm:prSet presAssocID="{6FBDD882-AA61-4375-88F2-BAE1C98AD192}" presName="thickLine" presStyleLbl="alignNode1" presStyleIdx="0" presStyleCnt="4"/>
      <dgm:spPr/>
    </dgm:pt>
    <dgm:pt modelId="{5D86B686-C005-48B9-A79B-9354ACED8FC9}" type="pres">
      <dgm:prSet presAssocID="{6FBDD882-AA61-4375-88F2-BAE1C98AD192}" presName="horz1" presStyleCnt="0"/>
      <dgm:spPr/>
    </dgm:pt>
    <dgm:pt modelId="{4B7C8812-EE7F-42CA-BB37-C21D7AC9835B}" type="pres">
      <dgm:prSet presAssocID="{6FBDD882-AA61-4375-88F2-BAE1C98AD192}" presName="tx1" presStyleLbl="revTx" presStyleIdx="0" presStyleCnt="4"/>
      <dgm:spPr/>
    </dgm:pt>
    <dgm:pt modelId="{8FCF45FA-C876-43D1-B8AA-3A4399AE636F}" type="pres">
      <dgm:prSet presAssocID="{6FBDD882-AA61-4375-88F2-BAE1C98AD192}" presName="vert1" presStyleCnt="0"/>
      <dgm:spPr/>
    </dgm:pt>
    <dgm:pt modelId="{4135B3C9-BC09-41B2-903A-FAE66F1F809A}" type="pres">
      <dgm:prSet presAssocID="{3D2D2F73-1E46-45AB-8C7D-7727F368AF43}" presName="thickLine" presStyleLbl="alignNode1" presStyleIdx="1" presStyleCnt="4"/>
      <dgm:spPr/>
    </dgm:pt>
    <dgm:pt modelId="{1A85868E-791E-41B4-9DAC-8E6A82EEDB28}" type="pres">
      <dgm:prSet presAssocID="{3D2D2F73-1E46-45AB-8C7D-7727F368AF43}" presName="horz1" presStyleCnt="0"/>
      <dgm:spPr/>
    </dgm:pt>
    <dgm:pt modelId="{D6B04D82-6460-4D39-87F1-EA48E336A50A}" type="pres">
      <dgm:prSet presAssocID="{3D2D2F73-1E46-45AB-8C7D-7727F368AF43}" presName="tx1" presStyleLbl="revTx" presStyleIdx="1" presStyleCnt="4"/>
      <dgm:spPr/>
    </dgm:pt>
    <dgm:pt modelId="{AB6969AE-1344-4465-BCEA-230A4057812A}" type="pres">
      <dgm:prSet presAssocID="{3D2D2F73-1E46-45AB-8C7D-7727F368AF43}" presName="vert1" presStyleCnt="0"/>
      <dgm:spPr/>
    </dgm:pt>
    <dgm:pt modelId="{2A48F9C0-FE65-4A8C-8632-033BBCEF3EEA}" type="pres">
      <dgm:prSet presAssocID="{E1EDB2DC-9DF7-4E0B-ACC1-908D2A2DCE44}" presName="thickLine" presStyleLbl="alignNode1" presStyleIdx="2" presStyleCnt="4"/>
      <dgm:spPr/>
    </dgm:pt>
    <dgm:pt modelId="{DB7F6976-3783-4B93-B107-E377F22227F0}" type="pres">
      <dgm:prSet presAssocID="{E1EDB2DC-9DF7-4E0B-ACC1-908D2A2DCE44}" presName="horz1" presStyleCnt="0"/>
      <dgm:spPr/>
    </dgm:pt>
    <dgm:pt modelId="{7ACA97DB-AAC9-43F8-BE68-EB01EA245409}" type="pres">
      <dgm:prSet presAssocID="{E1EDB2DC-9DF7-4E0B-ACC1-908D2A2DCE44}" presName="tx1" presStyleLbl="revTx" presStyleIdx="2" presStyleCnt="4"/>
      <dgm:spPr/>
    </dgm:pt>
    <dgm:pt modelId="{08413F36-BF15-47E1-84FF-85C901E16EF0}" type="pres">
      <dgm:prSet presAssocID="{E1EDB2DC-9DF7-4E0B-ACC1-908D2A2DCE44}" presName="vert1" presStyleCnt="0"/>
      <dgm:spPr/>
    </dgm:pt>
    <dgm:pt modelId="{84A9D75B-399D-4311-AD72-F2A48BBFAB69}" type="pres">
      <dgm:prSet presAssocID="{EB420FE4-EE33-41A7-9C8F-7412C20C0B85}" presName="thickLine" presStyleLbl="alignNode1" presStyleIdx="3" presStyleCnt="4"/>
      <dgm:spPr/>
    </dgm:pt>
    <dgm:pt modelId="{90D3220F-F4EB-4F44-80BF-6B4CA331BB17}" type="pres">
      <dgm:prSet presAssocID="{EB420FE4-EE33-41A7-9C8F-7412C20C0B85}" presName="horz1" presStyleCnt="0"/>
      <dgm:spPr/>
    </dgm:pt>
    <dgm:pt modelId="{3EF0A8F7-E81D-4449-B2E9-976803F28AC4}" type="pres">
      <dgm:prSet presAssocID="{EB420FE4-EE33-41A7-9C8F-7412C20C0B85}" presName="tx1" presStyleLbl="revTx" presStyleIdx="3" presStyleCnt="4"/>
      <dgm:spPr/>
    </dgm:pt>
    <dgm:pt modelId="{B6DE0546-F918-4D1A-A60E-38D3AACB2D92}" type="pres">
      <dgm:prSet presAssocID="{EB420FE4-EE33-41A7-9C8F-7412C20C0B85}" presName="vert1" presStyleCnt="0"/>
      <dgm:spPr/>
    </dgm:pt>
  </dgm:ptLst>
  <dgm:cxnLst>
    <dgm:cxn modelId="{5AF7B33C-3025-4ED3-A92D-EBC80B75D58D}" type="presOf" srcId="{EB420FE4-EE33-41A7-9C8F-7412C20C0B85}" destId="{3EF0A8F7-E81D-4449-B2E9-976803F28AC4}" srcOrd="0" destOrd="0" presId="urn:microsoft.com/office/officeart/2008/layout/LinedList"/>
    <dgm:cxn modelId="{73102B5E-72A5-4A25-9419-F93400F472A6}" type="presOf" srcId="{6FBDD882-AA61-4375-88F2-BAE1C98AD192}" destId="{4B7C8812-EE7F-42CA-BB37-C21D7AC9835B}" srcOrd="0" destOrd="0" presId="urn:microsoft.com/office/officeart/2008/layout/LinedList"/>
    <dgm:cxn modelId="{9BF0147A-67C3-460F-AE39-A0CABAD58560}" type="presOf" srcId="{3D2D2F73-1E46-45AB-8C7D-7727F368AF43}" destId="{D6B04D82-6460-4D39-87F1-EA48E336A50A}" srcOrd="0" destOrd="0" presId="urn:microsoft.com/office/officeart/2008/layout/LinedList"/>
    <dgm:cxn modelId="{1B45C081-42A9-4E83-A98A-F14B2F4AAB64}" type="presOf" srcId="{E1EDB2DC-9DF7-4E0B-ACC1-908D2A2DCE44}" destId="{7ACA97DB-AAC9-43F8-BE68-EB01EA245409}" srcOrd="0" destOrd="0" presId="urn:microsoft.com/office/officeart/2008/layout/LinedList"/>
    <dgm:cxn modelId="{48F52EAA-9DE4-4D8D-B4B9-5DDCD29D5BEA}" srcId="{78F06B98-1935-444A-A362-C8E85E294636}" destId="{EB420FE4-EE33-41A7-9C8F-7412C20C0B85}" srcOrd="3" destOrd="0" parTransId="{83AF8429-06E3-49FC-B809-4F07E2BD2C0D}" sibTransId="{A73F7A39-E425-4324-A88B-743049C55FF1}"/>
    <dgm:cxn modelId="{0363FFBE-7F69-461E-8EAC-0A405B8C3561}" srcId="{78F06B98-1935-444A-A362-C8E85E294636}" destId="{E1EDB2DC-9DF7-4E0B-ACC1-908D2A2DCE44}" srcOrd="2" destOrd="0" parTransId="{338A5082-F91D-44F6-8891-630840671D63}" sibTransId="{2AB6B233-3B64-426F-BCD8-D9023CA5864D}"/>
    <dgm:cxn modelId="{1E11B6C1-2BB8-4D72-9FDE-7423920AFDBB}" srcId="{78F06B98-1935-444A-A362-C8E85E294636}" destId="{6FBDD882-AA61-4375-88F2-BAE1C98AD192}" srcOrd="0" destOrd="0" parTransId="{A850F05D-A1B2-4694-9B00-E88726229191}" sibTransId="{04889D07-D7E2-4968-BC9D-78959699B111}"/>
    <dgm:cxn modelId="{C5CBFFCA-3410-40AC-ABA8-372C90A5B1FE}" srcId="{78F06B98-1935-444A-A362-C8E85E294636}" destId="{3D2D2F73-1E46-45AB-8C7D-7727F368AF43}" srcOrd="1" destOrd="0" parTransId="{710870AA-89D8-46D7-9D12-7990E0C9429A}" sibTransId="{C6548C33-F010-4E9E-A579-A846947699DC}"/>
    <dgm:cxn modelId="{9013DFE6-EB35-4432-96AF-EA0E1B840B6E}" type="presOf" srcId="{78F06B98-1935-444A-A362-C8E85E294636}" destId="{3C05B954-A9DB-4368-95D1-5F832259DFC8}" srcOrd="0" destOrd="0" presId="urn:microsoft.com/office/officeart/2008/layout/LinedList"/>
    <dgm:cxn modelId="{902D1BEE-CE4C-4862-961A-AAD0F2F1D339}" type="presParOf" srcId="{3C05B954-A9DB-4368-95D1-5F832259DFC8}" destId="{29023580-E0BD-4094-92A8-52FFE0930FA7}" srcOrd="0" destOrd="0" presId="urn:microsoft.com/office/officeart/2008/layout/LinedList"/>
    <dgm:cxn modelId="{7A8179DA-4B42-459F-BECA-0FDABED513A7}" type="presParOf" srcId="{3C05B954-A9DB-4368-95D1-5F832259DFC8}" destId="{5D86B686-C005-48B9-A79B-9354ACED8FC9}" srcOrd="1" destOrd="0" presId="urn:microsoft.com/office/officeart/2008/layout/LinedList"/>
    <dgm:cxn modelId="{CC12AAE1-14C5-4F1E-B041-8718BECC5599}" type="presParOf" srcId="{5D86B686-C005-48B9-A79B-9354ACED8FC9}" destId="{4B7C8812-EE7F-42CA-BB37-C21D7AC9835B}" srcOrd="0" destOrd="0" presId="urn:microsoft.com/office/officeart/2008/layout/LinedList"/>
    <dgm:cxn modelId="{3C82ACCC-EB2F-46E3-AE96-5B2D55E389CA}" type="presParOf" srcId="{5D86B686-C005-48B9-A79B-9354ACED8FC9}" destId="{8FCF45FA-C876-43D1-B8AA-3A4399AE636F}" srcOrd="1" destOrd="0" presId="urn:microsoft.com/office/officeart/2008/layout/LinedList"/>
    <dgm:cxn modelId="{95F9F646-F80B-4B4E-8B8D-A7A7D0132F8A}" type="presParOf" srcId="{3C05B954-A9DB-4368-95D1-5F832259DFC8}" destId="{4135B3C9-BC09-41B2-903A-FAE66F1F809A}" srcOrd="2" destOrd="0" presId="urn:microsoft.com/office/officeart/2008/layout/LinedList"/>
    <dgm:cxn modelId="{856094C2-B5B8-4A3B-8718-6748C49A9C8E}" type="presParOf" srcId="{3C05B954-A9DB-4368-95D1-5F832259DFC8}" destId="{1A85868E-791E-41B4-9DAC-8E6A82EEDB28}" srcOrd="3" destOrd="0" presId="urn:microsoft.com/office/officeart/2008/layout/LinedList"/>
    <dgm:cxn modelId="{535F3D25-2E97-4CD3-A7C2-4D6A61E88967}" type="presParOf" srcId="{1A85868E-791E-41B4-9DAC-8E6A82EEDB28}" destId="{D6B04D82-6460-4D39-87F1-EA48E336A50A}" srcOrd="0" destOrd="0" presId="urn:microsoft.com/office/officeart/2008/layout/LinedList"/>
    <dgm:cxn modelId="{E1E233ED-2C64-4A76-980B-97D94F987362}" type="presParOf" srcId="{1A85868E-791E-41B4-9DAC-8E6A82EEDB28}" destId="{AB6969AE-1344-4465-BCEA-230A4057812A}" srcOrd="1" destOrd="0" presId="urn:microsoft.com/office/officeart/2008/layout/LinedList"/>
    <dgm:cxn modelId="{65C40059-C1E8-4DD5-92DE-6FF3A2BD9131}" type="presParOf" srcId="{3C05B954-A9DB-4368-95D1-5F832259DFC8}" destId="{2A48F9C0-FE65-4A8C-8632-033BBCEF3EEA}" srcOrd="4" destOrd="0" presId="urn:microsoft.com/office/officeart/2008/layout/LinedList"/>
    <dgm:cxn modelId="{C840DFFF-999E-4C08-9F38-E6BB89540C12}" type="presParOf" srcId="{3C05B954-A9DB-4368-95D1-5F832259DFC8}" destId="{DB7F6976-3783-4B93-B107-E377F22227F0}" srcOrd="5" destOrd="0" presId="urn:microsoft.com/office/officeart/2008/layout/LinedList"/>
    <dgm:cxn modelId="{0062C692-3DED-4336-A639-CEF94F1CA023}" type="presParOf" srcId="{DB7F6976-3783-4B93-B107-E377F22227F0}" destId="{7ACA97DB-AAC9-43F8-BE68-EB01EA245409}" srcOrd="0" destOrd="0" presId="urn:microsoft.com/office/officeart/2008/layout/LinedList"/>
    <dgm:cxn modelId="{17FF4362-6A7A-4D98-A7C6-10742757F884}" type="presParOf" srcId="{DB7F6976-3783-4B93-B107-E377F22227F0}" destId="{08413F36-BF15-47E1-84FF-85C901E16EF0}" srcOrd="1" destOrd="0" presId="urn:microsoft.com/office/officeart/2008/layout/LinedList"/>
    <dgm:cxn modelId="{F6A2AFA1-AF26-4CC1-90A2-269D055D8650}" type="presParOf" srcId="{3C05B954-A9DB-4368-95D1-5F832259DFC8}" destId="{84A9D75B-399D-4311-AD72-F2A48BBFAB69}" srcOrd="6" destOrd="0" presId="urn:microsoft.com/office/officeart/2008/layout/LinedList"/>
    <dgm:cxn modelId="{5B36C8F0-979F-4E3F-86F1-508F262886E4}" type="presParOf" srcId="{3C05B954-A9DB-4368-95D1-5F832259DFC8}" destId="{90D3220F-F4EB-4F44-80BF-6B4CA331BB17}" srcOrd="7" destOrd="0" presId="urn:microsoft.com/office/officeart/2008/layout/LinedList"/>
    <dgm:cxn modelId="{45B3E5FC-0D2F-4473-AAA9-17F97B065A21}" type="presParOf" srcId="{90D3220F-F4EB-4F44-80BF-6B4CA331BB17}" destId="{3EF0A8F7-E81D-4449-B2E9-976803F28AC4}" srcOrd="0" destOrd="0" presId="urn:microsoft.com/office/officeart/2008/layout/LinedList"/>
    <dgm:cxn modelId="{EE9CE212-F795-416F-A8C3-C08E15228C43}" type="presParOf" srcId="{90D3220F-F4EB-4F44-80BF-6B4CA331BB17}" destId="{B6DE0546-F918-4D1A-A60E-38D3AACB2D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99930-216E-4B9B-BFB6-D6B8521CFBE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45E719-4EE8-4198-BDDF-89CF1CBFD0DE}">
      <dgm:prSet/>
      <dgm:spPr/>
      <dgm:t>
        <a:bodyPr/>
        <a:lstStyle/>
        <a:p>
          <a:pPr>
            <a:defRPr cap="all"/>
          </a:pPr>
          <a:r>
            <a:rPr lang="en-GB" dirty="0"/>
            <a:t>Force dimension delta.3 haptic device </a:t>
          </a:r>
          <a:endParaRPr lang="en-US" dirty="0"/>
        </a:p>
      </dgm:t>
    </dgm:pt>
    <dgm:pt modelId="{F9629D6A-6319-4691-A63D-48648B924E84}" type="parTrans" cxnId="{1D038FCE-0843-47AC-87E5-B6D1ED76C39E}">
      <dgm:prSet/>
      <dgm:spPr/>
      <dgm:t>
        <a:bodyPr/>
        <a:lstStyle/>
        <a:p>
          <a:endParaRPr lang="en-US"/>
        </a:p>
      </dgm:t>
    </dgm:pt>
    <dgm:pt modelId="{0162BC2C-5D94-4403-AA55-2AA6682416FC}" type="sibTrans" cxnId="{1D038FCE-0843-47AC-87E5-B6D1ED76C39E}">
      <dgm:prSet/>
      <dgm:spPr/>
      <dgm:t>
        <a:bodyPr/>
        <a:lstStyle/>
        <a:p>
          <a:endParaRPr lang="en-US"/>
        </a:p>
      </dgm:t>
    </dgm:pt>
    <dgm:pt modelId="{E3812B7C-E27D-4A84-80A8-E96EADFEF076}">
      <dgm:prSet/>
      <dgm:spPr/>
      <dgm:t>
        <a:bodyPr/>
        <a:lstStyle/>
        <a:p>
          <a:pPr>
            <a:defRPr cap="all"/>
          </a:pPr>
          <a:r>
            <a:rPr lang="en-GB" dirty="0"/>
            <a:t>Virtual reality headset </a:t>
          </a:r>
          <a:endParaRPr lang="en-US" dirty="0"/>
        </a:p>
      </dgm:t>
    </dgm:pt>
    <dgm:pt modelId="{B678F999-DEB5-4CA7-B6C8-340E7B731A45}" type="parTrans" cxnId="{29A9510D-619C-4FCD-82A1-9710C20137DA}">
      <dgm:prSet/>
      <dgm:spPr/>
      <dgm:t>
        <a:bodyPr/>
        <a:lstStyle/>
        <a:p>
          <a:endParaRPr lang="en-US"/>
        </a:p>
      </dgm:t>
    </dgm:pt>
    <dgm:pt modelId="{675D5CF9-A3AF-4C51-8409-49D542401EEE}" type="sibTrans" cxnId="{29A9510D-619C-4FCD-82A1-9710C20137DA}">
      <dgm:prSet/>
      <dgm:spPr/>
      <dgm:t>
        <a:bodyPr/>
        <a:lstStyle/>
        <a:p>
          <a:endParaRPr lang="en-US"/>
        </a:p>
      </dgm:t>
    </dgm:pt>
    <dgm:pt modelId="{0BF33432-74DC-4133-82BE-3D6B83A80894}" type="pres">
      <dgm:prSet presAssocID="{82D99930-216E-4B9B-BFB6-D6B8521CFBE3}" presName="vert0" presStyleCnt="0">
        <dgm:presLayoutVars>
          <dgm:dir/>
          <dgm:animOne val="branch"/>
          <dgm:animLvl val="lvl"/>
        </dgm:presLayoutVars>
      </dgm:prSet>
      <dgm:spPr/>
    </dgm:pt>
    <dgm:pt modelId="{1EE00C3B-AA8D-4C9F-BBA7-6D9A26AFC340}" type="pres">
      <dgm:prSet presAssocID="{6145E719-4EE8-4198-BDDF-89CF1CBFD0DE}" presName="thickLine" presStyleLbl="alignNode1" presStyleIdx="0" presStyleCnt="2"/>
      <dgm:spPr/>
    </dgm:pt>
    <dgm:pt modelId="{08DF0FD3-8C2B-4ADF-BF58-2409D5C46E06}" type="pres">
      <dgm:prSet presAssocID="{6145E719-4EE8-4198-BDDF-89CF1CBFD0DE}" presName="horz1" presStyleCnt="0"/>
      <dgm:spPr/>
    </dgm:pt>
    <dgm:pt modelId="{F3DA40BD-AC15-4415-A828-9D7E5A423FA4}" type="pres">
      <dgm:prSet presAssocID="{6145E719-4EE8-4198-BDDF-89CF1CBFD0DE}" presName="tx1" presStyleLbl="revTx" presStyleIdx="0" presStyleCnt="2"/>
      <dgm:spPr/>
    </dgm:pt>
    <dgm:pt modelId="{4D9CD537-215E-4F73-A1CA-8BD44774089B}" type="pres">
      <dgm:prSet presAssocID="{6145E719-4EE8-4198-BDDF-89CF1CBFD0DE}" presName="vert1" presStyleCnt="0"/>
      <dgm:spPr/>
    </dgm:pt>
    <dgm:pt modelId="{564FFF11-9DE6-4E2E-B03D-D281413CE9DF}" type="pres">
      <dgm:prSet presAssocID="{E3812B7C-E27D-4A84-80A8-E96EADFEF076}" presName="thickLine" presStyleLbl="alignNode1" presStyleIdx="1" presStyleCnt="2"/>
      <dgm:spPr/>
    </dgm:pt>
    <dgm:pt modelId="{D5567DE3-FE8E-4FBA-8D4D-CC5251D4E15C}" type="pres">
      <dgm:prSet presAssocID="{E3812B7C-E27D-4A84-80A8-E96EADFEF076}" presName="horz1" presStyleCnt="0"/>
      <dgm:spPr/>
    </dgm:pt>
    <dgm:pt modelId="{4885E52E-857B-4D11-9159-405E5D801406}" type="pres">
      <dgm:prSet presAssocID="{E3812B7C-E27D-4A84-80A8-E96EADFEF076}" presName="tx1" presStyleLbl="revTx" presStyleIdx="1" presStyleCnt="2"/>
      <dgm:spPr/>
    </dgm:pt>
    <dgm:pt modelId="{002A3327-7912-42FC-A8AA-A22F7A695968}" type="pres">
      <dgm:prSet presAssocID="{E3812B7C-E27D-4A84-80A8-E96EADFEF076}" presName="vert1" presStyleCnt="0"/>
      <dgm:spPr/>
    </dgm:pt>
  </dgm:ptLst>
  <dgm:cxnLst>
    <dgm:cxn modelId="{29A9510D-619C-4FCD-82A1-9710C20137DA}" srcId="{82D99930-216E-4B9B-BFB6-D6B8521CFBE3}" destId="{E3812B7C-E27D-4A84-80A8-E96EADFEF076}" srcOrd="1" destOrd="0" parTransId="{B678F999-DEB5-4CA7-B6C8-340E7B731A45}" sibTransId="{675D5CF9-A3AF-4C51-8409-49D542401EEE}"/>
    <dgm:cxn modelId="{9A4DFC0E-0409-424A-86D7-7680AB6166B8}" type="presOf" srcId="{E3812B7C-E27D-4A84-80A8-E96EADFEF076}" destId="{4885E52E-857B-4D11-9159-405E5D801406}" srcOrd="0" destOrd="0" presId="urn:microsoft.com/office/officeart/2008/layout/LinedList"/>
    <dgm:cxn modelId="{C90170AC-B2CC-41D2-83AD-9FD51FFE11F3}" type="presOf" srcId="{82D99930-216E-4B9B-BFB6-D6B8521CFBE3}" destId="{0BF33432-74DC-4133-82BE-3D6B83A80894}" srcOrd="0" destOrd="0" presId="urn:microsoft.com/office/officeart/2008/layout/LinedList"/>
    <dgm:cxn modelId="{AEBE9FB9-D7BE-41CB-ABE5-24080EC35ACD}" type="presOf" srcId="{6145E719-4EE8-4198-BDDF-89CF1CBFD0DE}" destId="{F3DA40BD-AC15-4415-A828-9D7E5A423FA4}" srcOrd="0" destOrd="0" presId="urn:microsoft.com/office/officeart/2008/layout/LinedList"/>
    <dgm:cxn modelId="{1D038FCE-0843-47AC-87E5-B6D1ED76C39E}" srcId="{82D99930-216E-4B9B-BFB6-D6B8521CFBE3}" destId="{6145E719-4EE8-4198-BDDF-89CF1CBFD0DE}" srcOrd="0" destOrd="0" parTransId="{F9629D6A-6319-4691-A63D-48648B924E84}" sibTransId="{0162BC2C-5D94-4403-AA55-2AA6682416FC}"/>
    <dgm:cxn modelId="{2E7304DE-6847-4E60-86F3-15E792A90C05}" type="presParOf" srcId="{0BF33432-74DC-4133-82BE-3D6B83A80894}" destId="{1EE00C3B-AA8D-4C9F-BBA7-6D9A26AFC340}" srcOrd="0" destOrd="0" presId="urn:microsoft.com/office/officeart/2008/layout/LinedList"/>
    <dgm:cxn modelId="{E3582FB9-E7B8-4DF0-9807-A717D0AB5752}" type="presParOf" srcId="{0BF33432-74DC-4133-82BE-3D6B83A80894}" destId="{08DF0FD3-8C2B-4ADF-BF58-2409D5C46E06}" srcOrd="1" destOrd="0" presId="urn:microsoft.com/office/officeart/2008/layout/LinedList"/>
    <dgm:cxn modelId="{89E5180C-70C5-4951-AF2E-6C8DA2E3CEE6}" type="presParOf" srcId="{08DF0FD3-8C2B-4ADF-BF58-2409D5C46E06}" destId="{F3DA40BD-AC15-4415-A828-9D7E5A423FA4}" srcOrd="0" destOrd="0" presId="urn:microsoft.com/office/officeart/2008/layout/LinedList"/>
    <dgm:cxn modelId="{10624CA6-6FBC-4B52-93F9-163F2A493F6C}" type="presParOf" srcId="{08DF0FD3-8C2B-4ADF-BF58-2409D5C46E06}" destId="{4D9CD537-215E-4F73-A1CA-8BD44774089B}" srcOrd="1" destOrd="0" presId="urn:microsoft.com/office/officeart/2008/layout/LinedList"/>
    <dgm:cxn modelId="{02200591-8204-4FC1-B2E3-C779F14AB31F}" type="presParOf" srcId="{0BF33432-74DC-4133-82BE-3D6B83A80894}" destId="{564FFF11-9DE6-4E2E-B03D-D281413CE9DF}" srcOrd="2" destOrd="0" presId="urn:microsoft.com/office/officeart/2008/layout/LinedList"/>
    <dgm:cxn modelId="{955585CA-C3C5-448C-9CE5-2791E3AEF93B}" type="presParOf" srcId="{0BF33432-74DC-4133-82BE-3D6B83A80894}" destId="{D5567DE3-FE8E-4FBA-8D4D-CC5251D4E15C}" srcOrd="3" destOrd="0" presId="urn:microsoft.com/office/officeart/2008/layout/LinedList"/>
    <dgm:cxn modelId="{09F205D4-F4D2-4F50-BEAE-71A7F9D9C161}" type="presParOf" srcId="{D5567DE3-FE8E-4FBA-8D4D-CC5251D4E15C}" destId="{4885E52E-857B-4D11-9159-405E5D801406}" srcOrd="0" destOrd="0" presId="urn:microsoft.com/office/officeart/2008/layout/LinedList"/>
    <dgm:cxn modelId="{84C24838-2DAF-428E-BD0B-B8E4215CA80B}" type="presParOf" srcId="{D5567DE3-FE8E-4FBA-8D4D-CC5251D4E15C}" destId="{002A3327-7912-42FC-A8AA-A22F7A6959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C9E9F-0E7B-44CC-824C-2D164D2657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CCE2D-248D-48A6-9D29-B730A35B58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Adaptable forces can be implemented into the designed game </a:t>
          </a:r>
          <a:endParaRPr lang="en-US" dirty="0"/>
        </a:p>
      </dgm:t>
    </dgm:pt>
    <dgm:pt modelId="{50597931-5ED4-4326-9236-D10E42655933}" type="parTrans" cxnId="{40616ADE-6088-4B6B-ACDC-38CFDAAEB390}">
      <dgm:prSet/>
      <dgm:spPr/>
      <dgm:t>
        <a:bodyPr/>
        <a:lstStyle/>
        <a:p>
          <a:endParaRPr lang="en-US"/>
        </a:p>
      </dgm:t>
    </dgm:pt>
    <dgm:pt modelId="{88310265-28A7-43A9-8C72-490F4A568EAD}" type="sibTrans" cxnId="{40616ADE-6088-4B6B-ACDC-38CFDAAEB390}">
      <dgm:prSet/>
      <dgm:spPr/>
      <dgm:t>
        <a:bodyPr/>
        <a:lstStyle/>
        <a:p>
          <a:endParaRPr lang="en-US"/>
        </a:p>
      </dgm:t>
    </dgm:pt>
    <dgm:pt modelId="{00564335-B17A-46BA-A2B8-24428F1A7A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Forces application can be change to suit the user's ability </a:t>
          </a:r>
          <a:endParaRPr lang="en-US" sz="2000" dirty="0"/>
        </a:p>
      </dgm:t>
    </dgm:pt>
    <dgm:pt modelId="{35FBE62A-4F19-45DF-AE78-D04E2D6CC7D6}" type="parTrans" cxnId="{52C31008-8866-476F-87B6-7123B440B777}">
      <dgm:prSet/>
      <dgm:spPr/>
      <dgm:t>
        <a:bodyPr/>
        <a:lstStyle/>
        <a:p>
          <a:endParaRPr lang="en-US"/>
        </a:p>
      </dgm:t>
    </dgm:pt>
    <dgm:pt modelId="{B4C04016-37B5-4FA1-B861-262CC6DB62CB}" type="sibTrans" cxnId="{52C31008-8866-476F-87B6-7123B440B777}">
      <dgm:prSet/>
      <dgm:spPr/>
      <dgm:t>
        <a:bodyPr/>
        <a:lstStyle/>
        <a:p>
          <a:endParaRPr lang="en-US"/>
        </a:p>
      </dgm:t>
    </dgm:pt>
    <dgm:pt modelId="{8652F2E3-092D-4B63-AB1C-F8B62D75C6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system collects positional data of the end effector and target</a:t>
          </a:r>
          <a:endParaRPr lang="en-US"/>
        </a:p>
      </dgm:t>
    </dgm:pt>
    <dgm:pt modelId="{DBDD64AA-9AC0-4935-850A-8E44878D541E}" type="parTrans" cxnId="{A34DFA72-F8D1-4E7F-B8CF-D478731EFBC7}">
      <dgm:prSet/>
      <dgm:spPr/>
      <dgm:t>
        <a:bodyPr/>
        <a:lstStyle/>
        <a:p>
          <a:endParaRPr lang="en-US"/>
        </a:p>
      </dgm:t>
    </dgm:pt>
    <dgm:pt modelId="{E465DEA0-E26D-4582-9F8A-6A57F92BFE90}" type="sibTrans" cxnId="{A34DFA72-F8D1-4E7F-B8CF-D478731EFBC7}">
      <dgm:prSet/>
      <dgm:spPr/>
      <dgm:t>
        <a:bodyPr/>
        <a:lstStyle/>
        <a:p>
          <a:endParaRPr lang="en-US"/>
        </a:p>
      </dgm:t>
    </dgm:pt>
    <dgm:pt modelId="{E9850E91-8335-4BD2-B1F7-ADBE79324F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Positional error</a:t>
          </a:r>
          <a:endParaRPr lang="en-US" sz="2000" dirty="0"/>
        </a:p>
      </dgm:t>
    </dgm:pt>
    <dgm:pt modelId="{0A62634E-E80A-42DF-93A6-6CC40EE5CDA6}" type="parTrans" cxnId="{058901D4-136B-4552-9B41-C6413675431F}">
      <dgm:prSet/>
      <dgm:spPr/>
      <dgm:t>
        <a:bodyPr/>
        <a:lstStyle/>
        <a:p>
          <a:endParaRPr lang="en-US"/>
        </a:p>
      </dgm:t>
    </dgm:pt>
    <dgm:pt modelId="{A4C63E6C-369F-4708-84B5-1D483DCBB26B}" type="sibTrans" cxnId="{058901D4-136B-4552-9B41-C6413675431F}">
      <dgm:prSet/>
      <dgm:spPr/>
      <dgm:t>
        <a:bodyPr/>
        <a:lstStyle/>
        <a:p>
          <a:endParaRPr lang="en-US"/>
        </a:p>
      </dgm:t>
    </dgm:pt>
    <dgm:pt modelId="{48522A5B-537F-4F55-AC86-B64C2B6BB7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Velocity </a:t>
          </a:r>
          <a:endParaRPr lang="en-US" sz="2000" dirty="0"/>
        </a:p>
      </dgm:t>
    </dgm:pt>
    <dgm:pt modelId="{4DF65FA1-A0C1-4661-A250-9ECC5695C205}" type="parTrans" cxnId="{EAC668EB-E59E-4995-AEC0-58CB91135D86}">
      <dgm:prSet/>
      <dgm:spPr/>
      <dgm:t>
        <a:bodyPr/>
        <a:lstStyle/>
        <a:p>
          <a:endParaRPr lang="en-US"/>
        </a:p>
      </dgm:t>
    </dgm:pt>
    <dgm:pt modelId="{6EDA5642-0A3B-4E3D-A052-2F0EB16BC0EE}" type="sibTrans" cxnId="{EAC668EB-E59E-4995-AEC0-58CB91135D86}">
      <dgm:prSet/>
      <dgm:spPr/>
      <dgm:t>
        <a:bodyPr/>
        <a:lstStyle/>
        <a:p>
          <a:endParaRPr lang="en-US"/>
        </a:p>
      </dgm:t>
    </dgm:pt>
    <dgm:pt modelId="{C9AF9457-1798-41E1-91C1-0C9B80CFD6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Safe and immersive environment created </a:t>
          </a:r>
          <a:endParaRPr lang="en-US"/>
        </a:p>
      </dgm:t>
    </dgm:pt>
    <dgm:pt modelId="{608E0DDF-A123-4033-AF7B-9A8129CE0889}" type="parTrans" cxnId="{50B1EDF7-7501-486E-A359-8A5BF527AE6C}">
      <dgm:prSet/>
      <dgm:spPr/>
      <dgm:t>
        <a:bodyPr/>
        <a:lstStyle/>
        <a:p>
          <a:endParaRPr lang="en-US"/>
        </a:p>
      </dgm:t>
    </dgm:pt>
    <dgm:pt modelId="{523C8969-7BE4-41C5-AE88-B6F96D81BE3B}" type="sibTrans" cxnId="{50B1EDF7-7501-486E-A359-8A5BF527AE6C}">
      <dgm:prSet/>
      <dgm:spPr/>
      <dgm:t>
        <a:bodyPr/>
        <a:lstStyle/>
        <a:p>
          <a:endParaRPr lang="en-US"/>
        </a:p>
      </dgm:t>
    </dgm:pt>
    <dgm:pt modelId="{1182B3AD-8B0A-4D57-95F0-69B5D6C0E6BF}" type="pres">
      <dgm:prSet presAssocID="{79EC9E9F-0E7B-44CC-824C-2D164D26577E}" presName="root" presStyleCnt="0">
        <dgm:presLayoutVars>
          <dgm:dir/>
          <dgm:resizeHandles val="exact"/>
        </dgm:presLayoutVars>
      </dgm:prSet>
      <dgm:spPr/>
    </dgm:pt>
    <dgm:pt modelId="{E64A96A8-FD40-483C-8DC3-F76EF0D20501}" type="pres">
      <dgm:prSet presAssocID="{D97CCE2D-248D-48A6-9D29-B730A35B58D6}" presName="compNode" presStyleCnt="0"/>
      <dgm:spPr/>
    </dgm:pt>
    <dgm:pt modelId="{4505F680-C6F7-4BD6-A3C6-350AAEEE5EBA}" type="pres">
      <dgm:prSet presAssocID="{D97CCE2D-248D-48A6-9D29-B730A35B58D6}" presName="bgRect" presStyleLbl="bgShp" presStyleIdx="0" presStyleCnt="3"/>
      <dgm:spPr/>
    </dgm:pt>
    <dgm:pt modelId="{52CF29F2-7D70-440A-B8B0-C6D1ACB9CF67}" type="pres">
      <dgm:prSet presAssocID="{D97CCE2D-248D-48A6-9D29-B730A35B58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D8D85C-DDBD-4720-83B4-A0E04CF600FC}" type="pres">
      <dgm:prSet presAssocID="{D97CCE2D-248D-48A6-9D29-B730A35B58D6}" presName="spaceRect" presStyleCnt="0"/>
      <dgm:spPr/>
    </dgm:pt>
    <dgm:pt modelId="{07FC6C15-E2D1-4A2D-8FC4-0E7E66215FBE}" type="pres">
      <dgm:prSet presAssocID="{D97CCE2D-248D-48A6-9D29-B730A35B58D6}" presName="parTx" presStyleLbl="revTx" presStyleIdx="0" presStyleCnt="5">
        <dgm:presLayoutVars>
          <dgm:chMax val="0"/>
          <dgm:chPref val="0"/>
        </dgm:presLayoutVars>
      </dgm:prSet>
      <dgm:spPr/>
    </dgm:pt>
    <dgm:pt modelId="{A88AE91C-A73B-48A1-B8E6-4AA9592B9EB2}" type="pres">
      <dgm:prSet presAssocID="{D97CCE2D-248D-48A6-9D29-B730A35B58D6}" presName="desTx" presStyleLbl="revTx" presStyleIdx="1" presStyleCnt="5">
        <dgm:presLayoutVars/>
      </dgm:prSet>
      <dgm:spPr/>
    </dgm:pt>
    <dgm:pt modelId="{650AD7CC-E28E-4BB8-B073-91C0D6EBBBEA}" type="pres">
      <dgm:prSet presAssocID="{88310265-28A7-43A9-8C72-490F4A568EAD}" presName="sibTrans" presStyleCnt="0"/>
      <dgm:spPr/>
    </dgm:pt>
    <dgm:pt modelId="{CCC026BB-13C6-4A9A-8C82-D6B40CEB96F7}" type="pres">
      <dgm:prSet presAssocID="{8652F2E3-092D-4B63-AB1C-F8B62D75C6C2}" presName="compNode" presStyleCnt="0"/>
      <dgm:spPr/>
    </dgm:pt>
    <dgm:pt modelId="{8D55AA5F-7EAB-4DE9-BEF3-73CB5FF0F2E1}" type="pres">
      <dgm:prSet presAssocID="{8652F2E3-092D-4B63-AB1C-F8B62D75C6C2}" presName="bgRect" presStyleLbl="bgShp" presStyleIdx="1" presStyleCnt="3"/>
      <dgm:spPr/>
    </dgm:pt>
    <dgm:pt modelId="{F7510E96-7D9D-44F9-8F24-F01ABA7E196A}" type="pres">
      <dgm:prSet presAssocID="{8652F2E3-092D-4B63-AB1C-F8B62D75C6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CC9C9411-BC2C-4F99-8CBF-A4CB7A7F58D1}" type="pres">
      <dgm:prSet presAssocID="{8652F2E3-092D-4B63-AB1C-F8B62D75C6C2}" presName="spaceRect" presStyleCnt="0"/>
      <dgm:spPr/>
    </dgm:pt>
    <dgm:pt modelId="{BC4E99AF-99A3-4DDA-BD18-B3D4FE7987A6}" type="pres">
      <dgm:prSet presAssocID="{8652F2E3-092D-4B63-AB1C-F8B62D75C6C2}" presName="parTx" presStyleLbl="revTx" presStyleIdx="2" presStyleCnt="5">
        <dgm:presLayoutVars>
          <dgm:chMax val="0"/>
          <dgm:chPref val="0"/>
        </dgm:presLayoutVars>
      </dgm:prSet>
      <dgm:spPr/>
    </dgm:pt>
    <dgm:pt modelId="{775A11F3-3B71-4151-8E75-67D70340503E}" type="pres">
      <dgm:prSet presAssocID="{8652F2E3-092D-4B63-AB1C-F8B62D75C6C2}" presName="desTx" presStyleLbl="revTx" presStyleIdx="3" presStyleCnt="5">
        <dgm:presLayoutVars/>
      </dgm:prSet>
      <dgm:spPr/>
    </dgm:pt>
    <dgm:pt modelId="{DD50C5AA-68FC-4D48-94F4-5F9D1C81D1B9}" type="pres">
      <dgm:prSet presAssocID="{E465DEA0-E26D-4582-9F8A-6A57F92BFE90}" presName="sibTrans" presStyleCnt="0"/>
      <dgm:spPr/>
    </dgm:pt>
    <dgm:pt modelId="{2210D1DA-D25B-482E-BFFB-D301EBA2FFB6}" type="pres">
      <dgm:prSet presAssocID="{C9AF9457-1798-41E1-91C1-0C9B80CFD67D}" presName="compNode" presStyleCnt="0"/>
      <dgm:spPr/>
    </dgm:pt>
    <dgm:pt modelId="{71FF3703-412D-408F-9041-4D83DE599F21}" type="pres">
      <dgm:prSet presAssocID="{C9AF9457-1798-41E1-91C1-0C9B80CFD67D}" presName="bgRect" presStyleLbl="bgShp" presStyleIdx="2" presStyleCnt="3"/>
      <dgm:spPr/>
    </dgm:pt>
    <dgm:pt modelId="{05DD6BFC-F141-41B8-8711-0D7F9885EDE5}" type="pres">
      <dgm:prSet presAssocID="{C9AF9457-1798-41E1-91C1-0C9B80CFD6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CE5CE1CF-3AFE-45F6-91F0-21ED3FBAA573}" type="pres">
      <dgm:prSet presAssocID="{C9AF9457-1798-41E1-91C1-0C9B80CFD67D}" presName="spaceRect" presStyleCnt="0"/>
      <dgm:spPr/>
    </dgm:pt>
    <dgm:pt modelId="{3C9CF992-31C2-45B4-A3AF-5E8876C4A35E}" type="pres">
      <dgm:prSet presAssocID="{C9AF9457-1798-41E1-91C1-0C9B80CFD67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C31008-8866-476F-87B6-7123B440B777}" srcId="{D97CCE2D-248D-48A6-9D29-B730A35B58D6}" destId="{00564335-B17A-46BA-A2B8-24428F1A7A58}" srcOrd="0" destOrd="0" parTransId="{35FBE62A-4F19-45DF-AE78-D04E2D6CC7D6}" sibTransId="{B4C04016-37B5-4FA1-B861-262CC6DB62CB}"/>
    <dgm:cxn modelId="{8134D31C-C189-4B70-ACCA-4C6BCB7C506F}" type="presOf" srcId="{C9AF9457-1798-41E1-91C1-0C9B80CFD67D}" destId="{3C9CF992-31C2-45B4-A3AF-5E8876C4A35E}" srcOrd="0" destOrd="0" presId="urn:microsoft.com/office/officeart/2018/2/layout/IconVerticalSolidList"/>
    <dgm:cxn modelId="{E7A7EB28-EE34-4579-B181-A3B6D51990DD}" type="presOf" srcId="{48522A5B-537F-4F55-AC86-B64C2B6BB784}" destId="{775A11F3-3B71-4151-8E75-67D70340503E}" srcOrd="0" destOrd="1" presId="urn:microsoft.com/office/officeart/2018/2/layout/IconVerticalSolidList"/>
    <dgm:cxn modelId="{AEA15F44-98D0-48E8-9272-9DD52A76DEBE}" type="presOf" srcId="{E9850E91-8335-4BD2-B1F7-ADBE79324F67}" destId="{775A11F3-3B71-4151-8E75-67D70340503E}" srcOrd="0" destOrd="0" presId="urn:microsoft.com/office/officeart/2018/2/layout/IconVerticalSolidList"/>
    <dgm:cxn modelId="{A34DFA72-F8D1-4E7F-B8CF-D478731EFBC7}" srcId="{79EC9E9F-0E7B-44CC-824C-2D164D26577E}" destId="{8652F2E3-092D-4B63-AB1C-F8B62D75C6C2}" srcOrd="1" destOrd="0" parTransId="{DBDD64AA-9AC0-4935-850A-8E44878D541E}" sibTransId="{E465DEA0-E26D-4582-9F8A-6A57F92BFE90}"/>
    <dgm:cxn modelId="{3E6472B3-F593-4513-AF87-26EE73348118}" type="presOf" srcId="{8652F2E3-092D-4B63-AB1C-F8B62D75C6C2}" destId="{BC4E99AF-99A3-4DDA-BD18-B3D4FE7987A6}" srcOrd="0" destOrd="0" presId="urn:microsoft.com/office/officeart/2018/2/layout/IconVerticalSolidList"/>
    <dgm:cxn modelId="{058901D4-136B-4552-9B41-C6413675431F}" srcId="{8652F2E3-092D-4B63-AB1C-F8B62D75C6C2}" destId="{E9850E91-8335-4BD2-B1F7-ADBE79324F67}" srcOrd="0" destOrd="0" parTransId="{0A62634E-E80A-42DF-93A6-6CC40EE5CDA6}" sibTransId="{A4C63E6C-369F-4708-84B5-1D483DCBB26B}"/>
    <dgm:cxn modelId="{40616ADE-6088-4B6B-ACDC-38CFDAAEB390}" srcId="{79EC9E9F-0E7B-44CC-824C-2D164D26577E}" destId="{D97CCE2D-248D-48A6-9D29-B730A35B58D6}" srcOrd="0" destOrd="0" parTransId="{50597931-5ED4-4326-9236-D10E42655933}" sibTransId="{88310265-28A7-43A9-8C72-490F4A568EAD}"/>
    <dgm:cxn modelId="{5CDCABE9-CD24-4673-821A-EC7964C28CA9}" type="presOf" srcId="{D97CCE2D-248D-48A6-9D29-B730A35B58D6}" destId="{07FC6C15-E2D1-4A2D-8FC4-0E7E66215FBE}" srcOrd="0" destOrd="0" presId="urn:microsoft.com/office/officeart/2018/2/layout/IconVerticalSolidList"/>
    <dgm:cxn modelId="{EAC668EB-E59E-4995-AEC0-58CB91135D86}" srcId="{8652F2E3-092D-4B63-AB1C-F8B62D75C6C2}" destId="{48522A5B-537F-4F55-AC86-B64C2B6BB784}" srcOrd="1" destOrd="0" parTransId="{4DF65FA1-A0C1-4661-A250-9ECC5695C205}" sibTransId="{6EDA5642-0A3B-4E3D-A052-2F0EB16BC0EE}"/>
    <dgm:cxn modelId="{50B1EDF7-7501-486E-A359-8A5BF527AE6C}" srcId="{79EC9E9F-0E7B-44CC-824C-2D164D26577E}" destId="{C9AF9457-1798-41E1-91C1-0C9B80CFD67D}" srcOrd="2" destOrd="0" parTransId="{608E0DDF-A123-4033-AF7B-9A8129CE0889}" sibTransId="{523C8969-7BE4-41C5-AE88-B6F96D81BE3B}"/>
    <dgm:cxn modelId="{5667B5F8-3EE0-4426-842E-D6EB05B9C0B9}" type="presOf" srcId="{00564335-B17A-46BA-A2B8-24428F1A7A58}" destId="{A88AE91C-A73B-48A1-B8E6-4AA9592B9EB2}" srcOrd="0" destOrd="0" presId="urn:microsoft.com/office/officeart/2018/2/layout/IconVerticalSolidList"/>
    <dgm:cxn modelId="{0C6A0BFC-C111-4E95-ABAA-AD4B38A161A5}" type="presOf" srcId="{79EC9E9F-0E7B-44CC-824C-2D164D26577E}" destId="{1182B3AD-8B0A-4D57-95F0-69B5D6C0E6BF}" srcOrd="0" destOrd="0" presId="urn:microsoft.com/office/officeart/2018/2/layout/IconVerticalSolidList"/>
    <dgm:cxn modelId="{AB4494CC-DB71-4477-9318-3032276D76FA}" type="presParOf" srcId="{1182B3AD-8B0A-4D57-95F0-69B5D6C0E6BF}" destId="{E64A96A8-FD40-483C-8DC3-F76EF0D20501}" srcOrd="0" destOrd="0" presId="urn:microsoft.com/office/officeart/2018/2/layout/IconVerticalSolidList"/>
    <dgm:cxn modelId="{BE646489-06C9-4024-AC58-D4C096C3CCEB}" type="presParOf" srcId="{E64A96A8-FD40-483C-8DC3-F76EF0D20501}" destId="{4505F680-C6F7-4BD6-A3C6-350AAEEE5EBA}" srcOrd="0" destOrd="0" presId="urn:microsoft.com/office/officeart/2018/2/layout/IconVerticalSolidList"/>
    <dgm:cxn modelId="{E3649CFC-EEA9-4D45-88A7-4FA590BF10BF}" type="presParOf" srcId="{E64A96A8-FD40-483C-8DC3-F76EF0D20501}" destId="{52CF29F2-7D70-440A-B8B0-C6D1ACB9CF67}" srcOrd="1" destOrd="0" presId="urn:microsoft.com/office/officeart/2018/2/layout/IconVerticalSolidList"/>
    <dgm:cxn modelId="{CA44C177-A3F7-4F98-A0AF-5250298B294A}" type="presParOf" srcId="{E64A96A8-FD40-483C-8DC3-F76EF0D20501}" destId="{A7D8D85C-DDBD-4720-83B4-A0E04CF600FC}" srcOrd="2" destOrd="0" presId="urn:microsoft.com/office/officeart/2018/2/layout/IconVerticalSolidList"/>
    <dgm:cxn modelId="{E9ACC63A-A9E0-4AFF-BF7E-767B4783AD95}" type="presParOf" srcId="{E64A96A8-FD40-483C-8DC3-F76EF0D20501}" destId="{07FC6C15-E2D1-4A2D-8FC4-0E7E66215FBE}" srcOrd="3" destOrd="0" presId="urn:microsoft.com/office/officeart/2018/2/layout/IconVerticalSolidList"/>
    <dgm:cxn modelId="{70265DCF-B2A0-4E6A-9B38-57959D8F4D7D}" type="presParOf" srcId="{E64A96A8-FD40-483C-8DC3-F76EF0D20501}" destId="{A88AE91C-A73B-48A1-B8E6-4AA9592B9EB2}" srcOrd="4" destOrd="0" presId="urn:microsoft.com/office/officeart/2018/2/layout/IconVerticalSolidList"/>
    <dgm:cxn modelId="{D245581B-7EA0-4BF7-BC16-DEA08E2BA1D6}" type="presParOf" srcId="{1182B3AD-8B0A-4D57-95F0-69B5D6C0E6BF}" destId="{650AD7CC-E28E-4BB8-B073-91C0D6EBBBEA}" srcOrd="1" destOrd="0" presId="urn:microsoft.com/office/officeart/2018/2/layout/IconVerticalSolidList"/>
    <dgm:cxn modelId="{A615D05D-1714-464D-8CDC-065109E2B2EA}" type="presParOf" srcId="{1182B3AD-8B0A-4D57-95F0-69B5D6C0E6BF}" destId="{CCC026BB-13C6-4A9A-8C82-D6B40CEB96F7}" srcOrd="2" destOrd="0" presId="urn:microsoft.com/office/officeart/2018/2/layout/IconVerticalSolidList"/>
    <dgm:cxn modelId="{72ECD96B-B56D-4E4F-87B9-C868CE77442B}" type="presParOf" srcId="{CCC026BB-13C6-4A9A-8C82-D6B40CEB96F7}" destId="{8D55AA5F-7EAB-4DE9-BEF3-73CB5FF0F2E1}" srcOrd="0" destOrd="0" presId="urn:microsoft.com/office/officeart/2018/2/layout/IconVerticalSolidList"/>
    <dgm:cxn modelId="{505B91D0-F967-485A-B5FF-61C4B10A085D}" type="presParOf" srcId="{CCC026BB-13C6-4A9A-8C82-D6B40CEB96F7}" destId="{F7510E96-7D9D-44F9-8F24-F01ABA7E196A}" srcOrd="1" destOrd="0" presId="urn:microsoft.com/office/officeart/2018/2/layout/IconVerticalSolidList"/>
    <dgm:cxn modelId="{0FBE7685-CDF9-467C-8E2C-23834FB03AB0}" type="presParOf" srcId="{CCC026BB-13C6-4A9A-8C82-D6B40CEB96F7}" destId="{CC9C9411-BC2C-4F99-8CBF-A4CB7A7F58D1}" srcOrd="2" destOrd="0" presId="urn:microsoft.com/office/officeart/2018/2/layout/IconVerticalSolidList"/>
    <dgm:cxn modelId="{312A00DA-19C3-443D-AF36-8D5C6285F944}" type="presParOf" srcId="{CCC026BB-13C6-4A9A-8C82-D6B40CEB96F7}" destId="{BC4E99AF-99A3-4DDA-BD18-B3D4FE7987A6}" srcOrd="3" destOrd="0" presId="urn:microsoft.com/office/officeart/2018/2/layout/IconVerticalSolidList"/>
    <dgm:cxn modelId="{317F7AEA-B175-4994-B41E-4D848E5B4D19}" type="presParOf" srcId="{CCC026BB-13C6-4A9A-8C82-D6B40CEB96F7}" destId="{775A11F3-3B71-4151-8E75-67D70340503E}" srcOrd="4" destOrd="0" presId="urn:microsoft.com/office/officeart/2018/2/layout/IconVerticalSolidList"/>
    <dgm:cxn modelId="{BC11DC1A-8A67-435D-B9F9-74E8D1A21B7B}" type="presParOf" srcId="{1182B3AD-8B0A-4D57-95F0-69B5D6C0E6BF}" destId="{DD50C5AA-68FC-4D48-94F4-5F9D1C81D1B9}" srcOrd="3" destOrd="0" presId="urn:microsoft.com/office/officeart/2018/2/layout/IconVerticalSolidList"/>
    <dgm:cxn modelId="{403B0A86-C91E-421A-9B62-C33655E5EDC9}" type="presParOf" srcId="{1182B3AD-8B0A-4D57-95F0-69B5D6C0E6BF}" destId="{2210D1DA-D25B-482E-BFFB-D301EBA2FFB6}" srcOrd="4" destOrd="0" presId="urn:microsoft.com/office/officeart/2018/2/layout/IconVerticalSolidList"/>
    <dgm:cxn modelId="{6B8F75E2-E911-405E-9783-E60FE7C99738}" type="presParOf" srcId="{2210D1DA-D25B-482E-BFFB-D301EBA2FFB6}" destId="{71FF3703-412D-408F-9041-4D83DE599F21}" srcOrd="0" destOrd="0" presId="urn:microsoft.com/office/officeart/2018/2/layout/IconVerticalSolidList"/>
    <dgm:cxn modelId="{DFF9F51E-6F1D-4440-8874-5659C0ADE26A}" type="presParOf" srcId="{2210D1DA-D25B-482E-BFFB-D301EBA2FFB6}" destId="{05DD6BFC-F141-41B8-8711-0D7F9885EDE5}" srcOrd="1" destOrd="0" presId="urn:microsoft.com/office/officeart/2018/2/layout/IconVerticalSolidList"/>
    <dgm:cxn modelId="{74B5C5B6-B60C-45CE-A5E7-1A0C6E6A943B}" type="presParOf" srcId="{2210D1DA-D25B-482E-BFFB-D301EBA2FFB6}" destId="{CE5CE1CF-3AFE-45F6-91F0-21ED3FBAA573}" srcOrd="2" destOrd="0" presId="urn:microsoft.com/office/officeart/2018/2/layout/IconVerticalSolidList"/>
    <dgm:cxn modelId="{BCDECD64-7BA3-47AE-9B1F-2B0706096A74}" type="presParOf" srcId="{2210D1DA-D25B-482E-BFFB-D301EBA2FFB6}" destId="{3C9CF992-31C2-45B4-A3AF-5E8876C4A3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5ECEE-CE4E-41AE-B650-0F5B9BFBAF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8A0F25-EAFA-4F8B-8916-4162396AB6A0}">
      <dgm:prSet/>
      <dgm:spPr/>
      <dgm:t>
        <a:bodyPr/>
        <a:lstStyle/>
        <a:p>
          <a:r>
            <a:rPr lang="en-GB"/>
            <a:t>Tested on 18 healthy participants and requested feedback </a:t>
          </a:r>
          <a:endParaRPr lang="en-US"/>
        </a:p>
      </dgm:t>
    </dgm:pt>
    <dgm:pt modelId="{7DDA70F2-3787-45C7-BD59-B48BA4904548}" type="parTrans" cxnId="{6B8F872A-1DCB-4806-8300-71D9325E119C}">
      <dgm:prSet/>
      <dgm:spPr/>
      <dgm:t>
        <a:bodyPr/>
        <a:lstStyle/>
        <a:p>
          <a:endParaRPr lang="en-US"/>
        </a:p>
      </dgm:t>
    </dgm:pt>
    <dgm:pt modelId="{498C9023-6EDF-4747-A13E-0A3DE628C041}" type="sibTrans" cxnId="{6B8F872A-1DCB-4806-8300-71D9325E119C}">
      <dgm:prSet/>
      <dgm:spPr/>
      <dgm:t>
        <a:bodyPr/>
        <a:lstStyle/>
        <a:p>
          <a:endParaRPr lang="en-US"/>
        </a:p>
      </dgm:t>
    </dgm:pt>
    <dgm:pt modelId="{2AC87148-89DE-47FB-98EB-0CA082799FB3}">
      <dgm:prSet/>
      <dgm:spPr/>
      <dgm:t>
        <a:bodyPr/>
        <a:lstStyle/>
        <a:p>
          <a:r>
            <a:rPr lang="en-GB"/>
            <a:t>Data collection shows interpretable results showing the designed system works </a:t>
          </a:r>
          <a:endParaRPr lang="en-US"/>
        </a:p>
      </dgm:t>
    </dgm:pt>
    <dgm:pt modelId="{6A718C6F-C3BB-45B9-B661-F83C56D9E29B}" type="parTrans" cxnId="{4A823A3F-9BF2-4B2A-8FD2-4C80AB151759}">
      <dgm:prSet/>
      <dgm:spPr/>
      <dgm:t>
        <a:bodyPr/>
        <a:lstStyle/>
        <a:p>
          <a:endParaRPr lang="en-US"/>
        </a:p>
      </dgm:t>
    </dgm:pt>
    <dgm:pt modelId="{43208A22-B028-4528-8CF1-6BE4514824A6}" type="sibTrans" cxnId="{4A823A3F-9BF2-4B2A-8FD2-4C80AB151759}">
      <dgm:prSet/>
      <dgm:spPr/>
      <dgm:t>
        <a:bodyPr/>
        <a:lstStyle/>
        <a:p>
          <a:endParaRPr lang="en-US"/>
        </a:p>
      </dgm:t>
    </dgm:pt>
    <dgm:pt modelId="{C7D7B1CE-8F41-45B8-A281-CE5B815291F5}" type="pres">
      <dgm:prSet presAssocID="{1F75ECEE-CE4E-41AE-B650-0F5B9BFBAF74}" presName="root" presStyleCnt="0">
        <dgm:presLayoutVars>
          <dgm:dir/>
          <dgm:resizeHandles val="exact"/>
        </dgm:presLayoutVars>
      </dgm:prSet>
      <dgm:spPr/>
    </dgm:pt>
    <dgm:pt modelId="{163ADBAA-43BE-4CCC-B456-31918085C86C}" type="pres">
      <dgm:prSet presAssocID="{E38A0F25-EAFA-4F8B-8916-4162396AB6A0}" presName="compNode" presStyleCnt="0"/>
      <dgm:spPr/>
    </dgm:pt>
    <dgm:pt modelId="{E7952F2A-818E-4E77-AE90-D27865ABBB39}" type="pres">
      <dgm:prSet presAssocID="{E38A0F25-EAFA-4F8B-8916-4162396AB6A0}" presName="bgRect" presStyleLbl="bgShp" presStyleIdx="0" presStyleCnt="2"/>
      <dgm:spPr/>
    </dgm:pt>
    <dgm:pt modelId="{A74014FE-8F95-4682-849A-C767B5265BA4}" type="pres">
      <dgm:prSet presAssocID="{E38A0F25-EAFA-4F8B-8916-4162396AB6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E72D9F-EA6D-4AB6-AF68-AF6AF469E89D}" type="pres">
      <dgm:prSet presAssocID="{E38A0F25-EAFA-4F8B-8916-4162396AB6A0}" presName="spaceRect" presStyleCnt="0"/>
      <dgm:spPr/>
    </dgm:pt>
    <dgm:pt modelId="{D8C0C360-92D5-4DE8-970D-88BF80A19EA4}" type="pres">
      <dgm:prSet presAssocID="{E38A0F25-EAFA-4F8B-8916-4162396AB6A0}" presName="parTx" presStyleLbl="revTx" presStyleIdx="0" presStyleCnt="2">
        <dgm:presLayoutVars>
          <dgm:chMax val="0"/>
          <dgm:chPref val="0"/>
        </dgm:presLayoutVars>
      </dgm:prSet>
      <dgm:spPr/>
    </dgm:pt>
    <dgm:pt modelId="{E593D1BA-75AF-4E29-867A-906E2347F728}" type="pres">
      <dgm:prSet presAssocID="{498C9023-6EDF-4747-A13E-0A3DE628C041}" presName="sibTrans" presStyleCnt="0"/>
      <dgm:spPr/>
    </dgm:pt>
    <dgm:pt modelId="{0FDE28FB-B76D-4D9F-8AC7-1634E6BFBC2E}" type="pres">
      <dgm:prSet presAssocID="{2AC87148-89DE-47FB-98EB-0CA082799FB3}" presName="compNode" presStyleCnt="0"/>
      <dgm:spPr/>
    </dgm:pt>
    <dgm:pt modelId="{E99FEABF-C0D9-479B-AF97-866BAA507E96}" type="pres">
      <dgm:prSet presAssocID="{2AC87148-89DE-47FB-98EB-0CA082799FB3}" presName="bgRect" presStyleLbl="bgShp" presStyleIdx="1" presStyleCnt="2"/>
      <dgm:spPr/>
    </dgm:pt>
    <dgm:pt modelId="{1A2928CA-ACE1-409C-BDF1-9DE7BFA37EC7}" type="pres">
      <dgm:prSet presAssocID="{2AC87148-89DE-47FB-98EB-0CA082799F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A7FBF1-13DE-442D-8463-B558DA8B1B4C}" type="pres">
      <dgm:prSet presAssocID="{2AC87148-89DE-47FB-98EB-0CA082799FB3}" presName="spaceRect" presStyleCnt="0"/>
      <dgm:spPr/>
    </dgm:pt>
    <dgm:pt modelId="{728A442A-A928-45BF-AA57-CF42DA8341A9}" type="pres">
      <dgm:prSet presAssocID="{2AC87148-89DE-47FB-98EB-0CA082799F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8F872A-1DCB-4806-8300-71D9325E119C}" srcId="{1F75ECEE-CE4E-41AE-B650-0F5B9BFBAF74}" destId="{E38A0F25-EAFA-4F8B-8916-4162396AB6A0}" srcOrd="0" destOrd="0" parTransId="{7DDA70F2-3787-45C7-BD59-B48BA4904548}" sibTransId="{498C9023-6EDF-4747-A13E-0A3DE628C041}"/>
    <dgm:cxn modelId="{4A823A3F-9BF2-4B2A-8FD2-4C80AB151759}" srcId="{1F75ECEE-CE4E-41AE-B650-0F5B9BFBAF74}" destId="{2AC87148-89DE-47FB-98EB-0CA082799FB3}" srcOrd="1" destOrd="0" parTransId="{6A718C6F-C3BB-45B9-B661-F83C56D9E29B}" sibTransId="{43208A22-B028-4528-8CF1-6BE4514824A6}"/>
    <dgm:cxn modelId="{85A36E4F-3F5B-48A8-AD03-543744FF975F}" type="presOf" srcId="{E38A0F25-EAFA-4F8B-8916-4162396AB6A0}" destId="{D8C0C360-92D5-4DE8-970D-88BF80A19EA4}" srcOrd="0" destOrd="0" presId="urn:microsoft.com/office/officeart/2018/2/layout/IconVerticalSolidList"/>
    <dgm:cxn modelId="{15EB1176-B2D5-45A8-83D7-7A0610196589}" type="presOf" srcId="{2AC87148-89DE-47FB-98EB-0CA082799FB3}" destId="{728A442A-A928-45BF-AA57-CF42DA8341A9}" srcOrd="0" destOrd="0" presId="urn:microsoft.com/office/officeart/2018/2/layout/IconVerticalSolidList"/>
    <dgm:cxn modelId="{9D4C3456-FEC1-49C2-9685-75D84D887922}" type="presOf" srcId="{1F75ECEE-CE4E-41AE-B650-0F5B9BFBAF74}" destId="{C7D7B1CE-8F41-45B8-A281-CE5B815291F5}" srcOrd="0" destOrd="0" presId="urn:microsoft.com/office/officeart/2018/2/layout/IconVerticalSolidList"/>
    <dgm:cxn modelId="{9F6AA25C-17E7-4E18-80AE-7F520ECFCB2F}" type="presParOf" srcId="{C7D7B1CE-8F41-45B8-A281-CE5B815291F5}" destId="{163ADBAA-43BE-4CCC-B456-31918085C86C}" srcOrd="0" destOrd="0" presId="urn:microsoft.com/office/officeart/2018/2/layout/IconVerticalSolidList"/>
    <dgm:cxn modelId="{D70C6B39-2874-4BDF-9D2B-648CFD0C855D}" type="presParOf" srcId="{163ADBAA-43BE-4CCC-B456-31918085C86C}" destId="{E7952F2A-818E-4E77-AE90-D27865ABBB39}" srcOrd="0" destOrd="0" presId="urn:microsoft.com/office/officeart/2018/2/layout/IconVerticalSolidList"/>
    <dgm:cxn modelId="{34B535A1-249F-46C5-BBBF-BF32C160F6D8}" type="presParOf" srcId="{163ADBAA-43BE-4CCC-B456-31918085C86C}" destId="{A74014FE-8F95-4682-849A-C767B5265BA4}" srcOrd="1" destOrd="0" presId="urn:microsoft.com/office/officeart/2018/2/layout/IconVerticalSolidList"/>
    <dgm:cxn modelId="{F9AE60EF-596E-4A21-9E1E-44D20C10371A}" type="presParOf" srcId="{163ADBAA-43BE-4CCC-B456-31918085C86C}" destId="{58E72D9F-EA6D-4AB6-AF68-AF6AF469E89D}" srcOrd="2" destOrd="0" presId="urn:microsoft.com/office/officeart/2018/2/layout/IconVerticalSolidList"/>
    <dgm:cxn modelId="{C51DEA15-3990-4E34-A9EF-6E2FAAB181A0}" type="presParOf" srcId="{163ADBAA-43BE-4CCC-B456-31918085C86C}" destId="{D8C0C360-92D5-4DE8-970D-88BF80A19EA4}" srcOrd="3" destOrd="0" presId="urn:microsoft.com/office/officeart/2018/2/layout/IconVerticalSolidList"/>
    <dgm:cxn modelId="{4A9FBF2D-C2CC-49CB-B2FB-EE36E0724AE2}" type="presParOf" srcId="{C7D7B1CE-8F41-45B8-A281-CE5B815291F5}" destId="{E593D1BA-75AF-4E29-867A-906E2347F728}" srcOrd="1" destOrd="0" presId="urn:microsoft.com/office/officeart/2018/2/layout/IconVerticalSolidList"/>
    <dgm:cxn modelId="{D96022D4-D1A0-4869-97D4-7811C0DFD54A}" type="presParOf" srcId="{C7D7B1CE-8F41-45B8-A281-CE5B815291F5}" destId="{0FDE28FB-B76D-4D9F-8AC7-1634E6BFBC2E}" srcOrd="2" destOrd="0" presId="urn:microsoft.com/office/officeart/2018/2/layout/IconVerticalSolidList"/>
    <dgm:cxn modelId="{F2DC9348-3A7E-4417-900F-251414595D52}" type="presParOf" srcId="{0FDE28FB-B76D-4D9F-8AC7-1634E6BFBC2E}" destId="{E99FEABF-C0D9-479B-AF97-866BAA507E96}" srcOrd="0" destOrd="0" presId="urn:microsoft.com/office/officeart/2018/2/layout/IconVerticalSolidList"/>
    <dgm:cxn modelId="{F35D9841-FC20-4F18-AE58-036E5C63DC15}" type="presParOf" srcId="{0FDE28FB-B76D-4D9F-8AC7-1634E6BFBC2E}" destId="{1A2928CA-ACE1-409C-BDF1-9DE7BFA37EC7}" srcOrd="1" destOrd="0" presId="urn:microsoft.com/office/officeart/2018/2/layout/IconVerticalSolidList"/>
    <dgm:cxn modelId="{FD2D3FE3-299F-4B9E-AB44-6A0383AF9CFB}" type="presParOf" srcId="{0FDE28FB-B76D-4D9F-8AC7-1634E6BFBC2E}" destId="{86A7FBF1-13DE-442D-8463-B558DA8B1B4C}" srcOrd="2" destOrd="0" presId="urn:microsoft.com/office/officeart/2018/2/layout/IconVerticalSolidList"/>
    <dgm:cxn modelId="{BC5BB0AE-E59F-4332-90E3-8562A0FB39E5}" type="presParOf" srcId="{0FDE28FB-B76D-4D9F-8AC7-1634E6BFBC2E}" destId="{728A442A-A928-45BF-AA57-CF42DA834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23580-E0BD-4094-92A8-52FFE0930FA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8812-EE7F-42CA-BB37-C21D7AC9835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Provide a safe and immersive environment</a:t>
          </a:r>
          <a:endParaRPr lang="en-US" sz="3600" kern="1200" dirty="0"/>
        </a:p>
      </dsp:txBody>
      <dsp:txXfrm>
        <a:off x="0" y="0"/>
        <a:ext cx="6900512" cy="1384035"/>
      </dsp:txXfrm>
    </dsp:sp>
    <dsp:sp modelId="{4135B3C9-BC09-41B2-903A-FAE66F1F809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4D82-6460-4D39-87F1-EA48E336A50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Collect quantitative kinematic data for analysis </a:t>
          </a:r>
          <a:endParaRPr lang="en-US" sz="3600" kern="1200"/>
        </a:p>
      </dsp:txBody>
      <dsp:txXfrm>
        <a:off x="0" y="1384035"/>
        <a:ext cx="6900512" cy="1384035"/>
      </dsp:txXfrm>
    </dsp:sp>
    <dsp:sp modelId="{2A48F9C0-FE65-4A8C-8632-033BBCEF3EE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A97DB-AAC9-43F8-BE68-EB01EA24540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Simple system so users can perform the tasks without special assistance </a:t>
          </a:r>
          <a:endParaRPr lang="en-US" sz="3600" kern="1200"/>
        </a:p>
      </dsp:txBody>
      <dsp:txXfrm>
        <a:off x="0" y="2768070"/>
        <a:ext cx="6900512" cy="1384035"/>
      </dsp:txXfrm>
    </dsp:sp>
    <dsp:sp modelId="{84A9D75B-399D-4311-AD72-F2A48BBFAB6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A8F7-E81D-4449-B2E9-976803F28AC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Adaptable system to serve individual requirements </a:t>
          </a:r>
          <a:endParaRPr lang="en-US" sz="36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00C3B-AA8D-4C9F-BBA7-6D9A26AFC340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A40BD-AC15-4415-A828-9D7E5A423FA4}">
      <dsp:nvSpPr>
        <dsp:cNvPr id="0" name=""/>
        <dsp:cNvSpPr/>
      </dsp:nvSpPr>
      <dsp:spPr>
        <a:xfrm>
          <a:off x="0" y="0"/>
          <a:ext cx="4243589" cy="166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Force dimension delta.3 haptic device </a:t>
          </a:r>
          <a:endParaRPr lang="en-US" sz="3300" kern="1200" dirty="0"/>
        </a:p>
      </dsp:txBody>
      <dsp:txXfrm>
        <a:off x="0" y="0"/>
        <a:ext cx="4243589" cy="1660334"/>
      </dsp:txXfrm>
    </dsp:sp>
    <dsp:sp modelId="{564FFF11-9DE6-4E2E-B03D-D281413CE9DF}">
      <dsp:nvSpPr>
        <dsp:cNvPr id="0" name=""/>
        <dsp:cNvSpPr/>
      </dsp:nvSpPr>
      <dsp:spPr>
        <a:xfrm>
          <a:off x="0" y="1660334"/>
          <a:ext cx="42435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85E52E-857B-4D11-9159-405E5D801406}">
      <dsp:nvSpPr>
        <dsp:cNvPr id="0" name=""/>
        <dsp:cNvSpPr/>
      </dsp:nvSpPr>
      <dsp:spPr>
        <a:xfrm>
          <a:off x="0" y="1660334"/>
          <a:ext cx="4243589" cy="166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Virtual reality headset </a:t>
          </a:r>
          <a:endParaRPr lang="en-US" sz="3300" kern="1200" dirty="0"/>
        </a:p>
      </dsp:txBody>
      <dsp:txXfrm>
        <a:off x="0" y="1660334"/>
        <a:ext cx="4243589" cy="166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5F680-C6F7-4BD6-A3C6-350AAEEE5EBA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29F2-7D70-440A-B8B0-C6D1ACB9CF67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6C15-E2D1-4A2D-8FC4-0E7E66215FBE}">
      <dsp:nvSpPr>
        <dsp:cNvPr id="0" name=""/>
        <dsp:cNvSpPr/>
      </dsp:nvSpPr>
      <dsp:spPr>
        <a:xfrm>
          <a:off x="1402804" y="519"/>
          <a:ext cx="4732020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Adaptable forces can be implemented into the designed game </a:t>
          </a:r>
          <a:endParaRPr lang="en-US" sz="2300" kern="1200" dirty="0"/>
        </a:p>
      </dsp:txBody>
      <dsp:txXfrm>
        <a:off x="1402804" y="519"/>
        <a:ext cx="4732020" cy="1214549"/>
      </dsp:txXfrm>
    </dsp:sp>
    <dsp:sp modelId="{A88AE91C-A73B-48A1-B8E6-4AA9592B9EB2}">
      <dsp:nvSpPr>
        <dsp:cNvPr id="0" name=""/>
        <dsp:cNvSpPr/>
      </dsp:nvSpPr>
      <dsp:spPr>
        <a:xfrm>
          <a:off x="6134824" y="519"/>
          <a:ext cx="438077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Forces application can be change to suit the user's ability </a:t>
          </a:r>
          <a:endParaRPr lang="en-US" sz="2000" kern="1200" dirty="0"/>
        </a:p>
      </dsp:txBody>
      <dsp:txXfrm>
        <a:off x="6134824" y="519"/>
        <a:ext cx="4380775" cy="1214549"/>
      </dsp:txXfrm>
    </dsp:sp>
    <dsp:sp modelId="{8D55AA5F-7EAB-4DE9-BEF3-73CB5FF0F2E1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10E96-7D9D-44F9-8F24-F01ABA7E196A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99AF-99A3-4DDA-BD18-B3D4FE7987A6}">
      <dsp:nvSpPr>
        <dsp:cNvPr id="0" name=""/>
        <dsp:cNvSpPr/>
      </dsp:nvSpPr>
      <dsp:spPr>
        <a:xfrm>
          <a:off x="1402804" y="1518705"/>
          <a:ext cx="4732020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system collects positional data of the end effector and target</a:t>
          </a:r>
          <a:endParaRPr lang="en-US" sz="2300" kern="1200"/>
        </a:p>
      </dsp:txBody>
      <dsp:txXfrm>
        <a:off x="1402804" y="1518705"/>
        <a:ext cx="4732020" cy="1214549"/>
      </dsp:txXfrm>
    </dsp:sp>
    <dsp:sp modelId="{775A11F3-3B71-4151-8E75-67D70340503E}">
      <dsp:nvSpPr>
        <dsp:cNvPr id="0" name=""/>
        <dsp:cNvSpPr/>
      </dsp:nvSpPr>
      <dsp:spPr>
        <a:xfrm>
          <a:off x="6134824" y="1518705"/>
          <a:ext cx="438077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Positional error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Velocity </a:t>
          </a:r>
          <a:endParaRPr lang="en-US" sz="2000" kern="1200" dirty="0"/>
        </a:p>
      </dsp:txBody>
      <dsp:txXfrm>
        <a:off x="6134824" y="1518705"/>
        <a:ext cx="4380775" cy="1214549"/>
      </dsp:txXfrm>
    </dsp:sp>
    <dsp:sp modelId="{71FF3703-412D-408F-9041-4D83DE599F21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6BFC-F141-41B8-8711-0D7F9885EDE5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F992-31C2-45B4-A3AF-5E8876C4A35E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Safe and immersive environment created </a:t>
          </a:r>
          <a:endParaRPr lang="en-US" sz="2300" kern="1200"/>
        </a:p>
      </dsp:txBody>
      <dsp:txXfrm>
        <a:off x="1402804" y="3036891"/>
        <a:ext cx="9112795" cy="121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2F2A-818E-4E77-AE90-D27865ABBB39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014FE-8F95-4682-849A-C767B5265BA4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0C360-92D5-4DE8-970D-88BF80A19EA4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Tested on 18 healthy participants and requested feedback </a:t>
          </a:r>
          <a:endParaRPr lang="en-US" sz="2500" kern="1200"/>
        </a:p>
      </dsp:txBody>
      <dsp:txXfrm>
        <a:off x="1509882" y="708097"/>
        <a:ext cx="9005717" cy="1307257"/>
      </dsp:txXfrm>
    </dsp:sp>
    <dsp:sp modelId="{E99FEABF-C0D9-479B-AF97-866BAA507E96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928CA-ACE1-409C-BDF1-9DE7BFA37EC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A442A-A928-45BF-AA57-CF42DA8341A9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 collection shows interpretable results showing the designed system works 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C40E3-23C1-4E28-9F2E-3E7A098E18C5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6BF97-1684-4968-B5CF-B3C6805EC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my presentation</a:t>
            </a:r>
          </a:p>
          <a:p>
            <a:r>
              <a:rPr lang="en-GB" dirty="0"/>
              <a:t>Title is: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05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6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1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8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this project is to: </a:t>
            </a:r>
          </a:p>
          <a:p>
            <a:r>
              <a:rPr lang="en-GB" dirty="0"/>
              <a:t>- Done through use of assessment and exercise design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2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 perform upper limb exercises so users feel comfortable when performing exercises without a specialist </a:t>
            </a:r>
          </a:p>
          <a:p>
            <a:pPr marL="171450" indent="-171450">
              <a:buFontTx/>
              <a:buChar char="-"/>
            </a:pPr>
            <a:r>
              <a:rPr lang="en-GB" dirty="0"/>
              <a:t>Analysis will involve velocity and positional data recording, with the intention of identifying weak areas patients may have upper limb impairment </a:t>
            </a:r>
          </a:p>
          <a:p>
            <a:pPr marL="171450" indent="-171450">
              <a:buFontTx/>
              <a:buChar char="-"/>
            </a:pPr>
            <a:r>
              <a:rPr lang="en-GB" dirty="0"/>
              <a:t>Individuals may have different severity of upper limb impairment and will be at different stages of rehabilitation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game system can be designed to be used by a range of participants suffering from different levels of motor control impairment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6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accurate the user is within the space rather than outside the space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6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Motors that apply the forces </a:t>
            </a:r>
          </a:p>
          <a:p>
            <a:pPr marL="171450" indent="-171450">
              <a:buFontTx/>
              <a:buChar char="-"/>
            </a:pPr>
            <a:r>
              <a:rPr lang="en-GB" dirty="0"/>
              <a:t>3DOF, forces </a:t>
            </a:r>
            <a:r>
              <a:rPr lang="en-GB" dirty="0" err="1"/>
              <a:t>upto</a:t>
            </a:r>
            <a:r>
              <a:rPr lang="en-GB" dirty="0"/>
              <a:t> 20N</a:t>
            </a:r>
          </a:p>
          <a:p>
            <a:pPr marL="171450" indent="-171450">
              <a:buFontTx/>
              <a:buChar char="-"/>
            </a:pPr>
            <a:r>
              <a:rPr lang="en-GB" dirty="0"/>
              <a:t>Button for user input </a:t>
            </a:r>
          </a:p>
          <a:p>
            <a:pPr marL="171450" indent="-171450">
              <a:buFontTx/>
              <a:buChar char="-"/>
            </a:pPr>
            <a:r>
              <a:rPr lang="en-GB" dirty="0"/>
              <a:t>Run up to 4000Hz allowing for precise and responsive movement 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Valve index</a:t>
            </a:r>
          </a:p>
          <a:p>
            <a:pPr marL="171450" indent="-171450">
              <a:buFontTx/>
              <a:buChar char="-"/>
            </a:pPr>
            <a:r>
              <a:rPr lang="en-GB" dirty="0"/>
              <a:t>VR headset automatically integrated into unity using the </a:t>
            </a:r>
            <a:r>
              <a:rPr lang="en-GB" dirty="0" err="1"/>
              <a:t>streamVR</a:t>
            </a:r>
            <a:r>
              <a:rPr lang="en-GB" dirty="0"/>
              <a:t> plugin</a:t>
            </a:r>
          </a:p>
          <a:p>
            <a:pPr marL="171450" indent="-171450">
              <a:buFontTx/>
              <a:buChar char="-"/>
            </a:pPr>
            <a:r>
              <a:rPr lang="en-GB" dirty="0"/>
              <a:t>Has a refresh rate of 120Hz –  immersive and less chance of motion sickness as it runs smoothly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9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Room made to give the users a familiar experience and gain orientation to reduce VR motion sickness and make them feel more comfortable </a:t>
            </a:r>
          </a:p>
          <a:p>
            <a:pPr marL="171450" indent="-171450">
              <a:buFontTx/>
              <a:buChar char="-"/>
            </a:pPr>
            <a:r>
              <a:rPr lang="en-GB" dirty="0"/>
              <a:t>Target movement using sine wave within a clamped area </a:t>
            </a:r>
          </a:p>
          <a:p>
            <a:pPr marL="171450" indent="-171450">
              <a:buFontTx/>
              <a:buChar char="-"/>
            </a:pPr>
            <a:r>
              <a:rPr lang="en-GB" dirty="0"/>
              <a:t>Forces design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Just say force is applied to the channel – don’t be worried if the ball goes out of range 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Data collected in lists at rate of 100Hz. Records the position of the haptic device end effector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the public variables can be changes to suit the users ability </a:t>
            </a:r>
          </a:p>
          <a:p>
            <a:r>
              <a:rPr lang="en-GB" dirty="0"/>
              <a:t>Manage the force to the level of the user </a:t>
            </a:r>
            <a:r>
              <a:rPr lang="en-GB" dirty="0" err="1"/>
              <a:t>i.e</a:t>
            </a:r>
            <a:r>
              <a:rPr lang="en-GB" dirty="0"/>
              <a:t> more challenging or less environments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study and justify the breaks, lengths of the trials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6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2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A59B-8BCF-51CF-724E-CED6EA94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598E-0493-0216-596F-3DCDA512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097F-E79A-9D82-4943-37671E9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42A7-ED6E-B08B-A2C0-84E03B8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EF58-6B4D-CE64-7486-DE6F3638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C34-3619-F63F-FA8A-8349387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B7C1-0803-3A01-BF11-A8B291ADC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A9CE-2394-1FC2-1DB1-19491262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7051-C879-7944-CC3F-095FBC8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1F9C-6E5A-2EE3-CD3A-70766872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26C1A-06A5-3FAA-1CB7-FCD65EE18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368C-78C3-8A6D-B52C-401C609A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9099-0DE5-7B00-1D00-ACC4615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500D-55A9-290E-BA28-DBB7678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B834-2B9E-E6EB-213B-59E9FD2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8ECA-CEF8-84CA-3CF9-6244666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28CF-E0B9-3145-8BB6-FDD7D56E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238B-D8EE-5273-F3F0-9A8B271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4603-A24E-D119-BA2B-C7CA4FE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4945-EEA1-6529-5352-938DF660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B644-E1E7-CF7D-F592-02A840E8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A6D6-DBF0-A62E-9254-77B0318B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9E31-A9D9-4492-E7F8-9167AF3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956E-D4FE-94C2-1F9A-92DB0C7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D323-C6B0-5B1B-D73B-42165E8B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5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6D9-7C8B-C60E-CD0D-A928D001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CEB2-D403-5EBC-109C-21591ADF8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550-505B-DE39-71E5-5AAA144D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0C6B-EC7D-48E4-A6F6-DAD826EF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03FB-44FC-9116-1A49-B9AEB83C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7733-5919-2622-B640-EA7A6D63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D259-96BD-FF02-1910-A643E793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0554-1040-F361-566E-4E9A61C4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0C10-47E7-AF8C-83F0-70CDACBB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94E2D-0473-CE6B-CB33-C25257E8D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6DD6D-41DC-F54B-014A-368252F2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39F81-6B3D-BDF2-17ED-9B8FC12D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4913-16D0-0B1B-1F9F-5B71A4D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E9EDA-7BFB-AAA3-0C5A-78FAEBE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098F-C168-1F3D-5CBF-5E74F660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1AE90-9F62-F1B8-F6E8-8BD352C1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52324-3CCE-7B95-23DB-A4DA99FC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90355-2666-B671-D178-9F9A25A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870D-822E-468D-DC83-AAE65F94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55D98-62B3-B4AE-B1EE-0ED1715E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A2F3-E99C-2202-DBCC-B465F6ED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27F-8A07-413C-3807-EE879F43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715E-B435-B3FC-1F36-E02CE6A3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89F9-BD87-99C9-2D4A-944218522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9CC8-99F0-4975-6A02-F3C519A5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5326-393E-79BE-6315-48AB8DD2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DE21-68FA-4A76-7DF7-7CC52434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528A-6E6C-F909-5865-DEA234BB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79D65-45D5-138C-1490-3037E17B9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0C78-9E1D-1AAD-E1BE-AA7B57C5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285A-3013-1059-C292-1C74DCA8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4F88-703C-5FF4-3CAB-95CA165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27A6-09AA-E9CD-AF8F-FB85365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875E8-CB43-4305-89B2-488A2C5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222-C80D-CC88-2241-074E37F4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1B97-1222-9466-286B-C7DA2116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55A6-8389-B254-9BEF-F809C75B3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A166-EF9C-B7BA-9CC6-425ECA779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1C9F0-07A1-B526-9A4F-790E3328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4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design of upper-limb rehabilitation using Haptic Robotics</a:t>
            </a:r>
            <a:br>
              <a:rPr lang="en-GB" sz="4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A762-AC3A-247A-439D-61A5709B0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By Stuart Macgregor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E304B-AE80-AA46-73B2-6DD0E3C5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Data collection continued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106F-F4E9-ADEE-E205-B795B30C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200" dirty="0"/>
              <a:t>Example 2</a:t>
            </a:r>
          </a:p>
          <a:p>
            <a:pPr lvl="1"/>
            <a:r>
              <a:rPr lang="en-GB" sz="2200"/>
              <a:t>Data collected across 5 studies</a:t>
            </a:r>
          </a:p>
          <a:p>
            <a:pPr lvl="1"/>
            <a:r>
              <a:rPr lang="en-GB" sz="2200"/>
              <a:t>Positional error average </a:t>
            </a:r>
          </a:p>
          <a:p>
            <a:pPr lvl="1"/>
            <a:r>
              <a:rPr lang="en-GB" sz="2200"/>
              <a:t>Velocity error average </a:t>
            </a:r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8CBDBD3-18EB-2876-D09B-6F37CE5D1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3950"/>
            <a:ext cx="5468112" cy="364996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BD500D-0DBF-ADE4-4F8D-C341E64B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597620"/>
            <a:ext cx="5468112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16C-ED81-C145-E0BC-77F77093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Real world relevance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01BC-4433-76B2-B2C8-7F01FA34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Data collected can be used by rehabilitation specialists to identify weaknesses in individual movement and adapt the patient's rehabilitation program accordingly </a:t>
            </a:r>
          </a:p>
          <a:p>
            <a:r>
              <a:rPr lang="en-GB" sz="2200"/>
              <a:t>Expected outcome of individuals with upper-limb impairment </a:t>
            </a:r>
          </a:p>
          <a:p>
            <a:pPr lvl="1"/>
            <a:r>
              <a:rPr lang="en-GB" sz="2200"/>
              <a:t>Decrease in positional and velocity error i.e more accurate </a:t>
            </a:r>
          </a:p>
        </p:txBody>
      </p:sp>
      <p:pic>
        <p:nvPicPr>
          <p:cNvPr id="1026" name="Picture 2" descr="Nurse Physical medicine and rehabilitation Nursing, The rehabilitation of  the arm, cartoon Arms, people png | PNGEgg">
            <a:extLst>
              <a:ext uri="{FF2B5EF4-FFF2-40B4-BE49-F238E27FC236}">
                <a16:creationId xmlns:a16="http://schemas.microsoft.com/office/drawing/2014/main" id="{06A707EC-19A1-0C76-1F37-B83E90B4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76" b="94271" l="10000" r="90000">
                        <a14:foregroundMark x1="33778" y1="3472" x2="33778" y2="3472"/>
                        <a14:foregroundMark x1="33778" y1="3906" x2="33778" y2="3906"/>
                        <a14:foregroundMark x1="79111" y1="2691" x2="79111" y2="2691"/>
                        <a14:foregroundMark x1="76000" y1="1476" x2="76000" y2="1476"/>
                        <a14:foregroundMark x1="76000" y1="2691" x2="76000" y2="2691"/>
                        <a14:foregroundMark x1="79444" y1="91406" x2="79444" y2="91406"/>
                        <a14:foregroundMark x1="15556" y1="94271" x2="15556" y2="94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9688" y="640080"/>
            <a:ext cx="435768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5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9F144-720D-E0D6-9CE2-95C054C4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40247-4242-1E75-55F4-A4B880B5C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39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93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D695-5C11-7D43-801F-09FDFA2E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AD18-74DF-1AB0-E214-2834AE7C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0"/>
            <a:ext cx="10909643" cy="127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Demonstration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B45AEE2-7873-F8FC-9A9C-9D872AEE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488" y="3084926"/>
            <a:ext cx="2890350" cy="2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DA2A8-250B-CE22-29DE-5E1C291D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Project Aim and Motivation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E848-17DF-44C2-2D6A-7024C450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dirty="0"/>
              <a:t>To improve upper limb rehabilitation process through use of Virtual reality and haptic feedback </a:t>
            </a:r>
          </a:p>
          <a:p>
            <a:r>
              <a:rPr lang="en-GB" dirty="0"/>
              <a:t>Contribute to the field of neurorehabilitation of the upper-limb </a:t>
            </a:r>
          </a:p>
          <a:p>
            <a:r>
              <a:rPr lang="en-GB" dirty="0"/>
              <a:t>Increased rehabilitation demand due to improved health care and aging population 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35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E884C-33D8-0231-F711-F51C4F35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Goals of the system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A8DF5-3AE7-F3D9-1239-5607558E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751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0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CAFC5-E5A8-61D6-4FDE-CAF1B82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System overview – Game design</a:t>
            </a:r>
            <a:endParaRPr lang="en-GB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9933F8-FD62-7137-B658-76401C240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r="-187" b="2"/>
          <a:stretch/>
        </p:blipFill>
        <p:spPr>
          <a:xfrm>
            <a:off x="2262753" y="1929781"/>
            <a:ext cx="8322589" cy="46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DDE52-E631-3AC3-4C5F-28646E9A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Autofit/>
          </a:bodyPr>
          <a:lstStyle/>
          <a:p>
            <a:r>
              <a:rPr lang="en-GB" sz="5000" dirty="0"/>
              <a:t>System overview – hardware setup   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orce Dimension - delta.3">
            <a:extLst>
              <a:ext uri="{FF2B5EF4-FFF2-40B4-BE49-F238E27FC236}">
                <a16:creationId xmlns:a16="http://schemas.microsoft.com/office/drawing/2014/main" id="{21F20686-8E21-420D-CEAC-25CF1B279B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523749" y="525607"/>
            <a:ext cx="5824384" cy="580678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BE9E59-F234-09A2-9560-D859A17DB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87648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09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DDE52-E631-3AC3-4C5F-28646E9A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System overview – software setup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0ED6-7D8F-1811-6B6F-D373756A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3000" dirty="0"/>
              <a:t>Target movement </a:t>
            </a:r>
          </a:p>
          <a:p>
            <a:r>
              <a:rPr lang="en-GB" sz="3000" dirty="0"/>
              <a:t>Forces design</a:t>
            </a:r>
          </a:p>
          <a:p>
            <a:r>
              <a:rPr lang="en-GB" sz="3000" dirty="0"/>
              <a:t>Data collection – collected at a rate of 100Hz</a:t>
            </a:r>
          </a:p>
          <a:p>
            <a:pPr lvl="1"/>
            <a:endParaRPr lang="en-GB" sz="3000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A5D4DE-5ECC-13D9-B4CB-CB394F0307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r="13466" b="2"/>
          <a:stretch/>
        </p:blipFill>
        <p:spPr>
          <a:xfrm>
            <a:off x="6099048" y="848830"/>
            <a:ext cx="5458968" cy="51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16C-ED81-C145-E0BC-77F77093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the system achieves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E213E31-8A81-906C-3853-4108BEC6C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296203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72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476F-1FE4-5C69-0F5F-E025A77B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800" dirty="0"/>
              <a:t>My experiment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C9C-7ACD-1216-D758-AECAA40D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3 phases</a:t>
            </a:r>
          </a:p>
          <a:p>
            <a:pPr lvl="1"/>
            <a:r>
              <a:rPr lang="en-GB" sz="2200" dirty="0"/>
              <a:t>Baseline </a:t>
            </a:r>
          </a:p>
          <a:p>
            <a:pPr lvl="1"/>
            <a:r>
              <a:rPr lang="en-GB" sz="2200" dirty="0"/>
              <a:t>Training </a:t>
            </a:r>
          </a:p>
          <a:p>
            <a:pPr lvl="1"/>
            <a:r>
              <a:rPr lang="en-GB" sz="2200" dirty="0"/>
              <a:t>Testing </a:t>
            </a:r>
          </a:p>
          <a:p>
            <a:r>
              <a:rPr lang="en-GB" sz="2200" dirty="0"/>
              <a:t>Repelling or no forces applied in training </a:t>
            </a:r>
          </a:p>
          <a:p>
            <a:endParaRPr lang="en-GB" sz="2200" dirty="0"/>
          </a:p>
        </p:txBody>
      </p:sp>
      <p:pic>
        <p:nvPicPr>
          <p:cNvPr id="5" name="Picture 4" descr="A person sitting at a desk with a computer">
            <a:extLst>
              <a:ext uri="{FF2B5EF4-FFF2-40B4-BE49-F238E27FC236}">
                <a16:creationId xmlns:a16="http://schemas.microsoft.com/office/drawing/2014/main" id="{6A7C82F2-F4D4-F3A6-701C-3928775FC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t="3531" r="26200" b="-353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4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E304B-AE80-AA46-73B2-6DD0E3C5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Data collection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106F-F4E9-ADEE-E205-B795B30C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Can calculate velocity data using positional data</a:t>
            </a:r>
          </a:p>
          <a:p>
            <a:r>
              <a:rPr lang="en-GB" sz="2000" dirty="0"/>
              <a:t>Example 1</a:t>
            </a:r>
          </a:p>
          <a:p>
            <a:pPr lvl="1"/>
            <a:r>
              <a:rPr lang="en-GB" sz="2000" dirty="0"/>
              <a:t>velocity of 1 study for target and end effector </a:t>
            </a:r>
          </a:p>
          <a:p>
            <a:pPr lvl="1"/>
            <a:r>
              <a:rPr lang="en-GB" sz="2000" dirty="0"/>
              <a:t>1 trial, 2  different phases </a:t>
            </a:r>
          </a:p>
        </p:txBody>
      </p:sp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0363781-B320-C10F-A35C-95019847E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"/>
          <a:stretch/>
        </p:blipFill>
        <p:spPr>
          <a:xfrm>
            <a:off x="466344" y="2700146"/>
            <a:ext cx="5468112" cy="324768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708675B-7E75-E7C4-8C4F-C36340E8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"/>
          <a:stretch/>
        </p:blipFill>
        <p:spPr>
          <a:xfrm>
            <a:off x="6254496" y="2700147"/>
            <a:ext cx="5468112" cy="3247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824FD-E789-278B-8AA2-F6CA29F9BD5A}"/>
              </a:ext>
            </a:extLst>
          </p:cNvPr>
          <p:cNvSpPr txBox="1"/>
          <p:nvPr/>
        </p:nvSpPr>
        <p:spPr>
          <a:xfrm>
            <a:off x="2688167" y="5930900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59700-40CB-256E-7FBF-F950F4A36AEB}"/>
              </a:ext>
            </a:extLst>
          </p:cNvPr>
          <p:cNvSpPr txBox="1"/>
          <p:nvPr/>
        </p:nvSpPr>
        <p:spPr>
          <a:xfrm>
            <a:off x="8908454" y="593513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3365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FA4FC8-EA0B-4972-BA66-740FB8B0DFDF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593</Words>
  <Application>Microsoft Office PowerPoint</Application>
  <PresentationFormat>Widescreen</PresentationFormat>
  <Paragraphs>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Game design of upper-limb rehabilitation using Haptic Robotics </vt:lpstr>
      <vt:lpstr>Project Aim and Motivation</vt:lpstr>
      <vt:lpstr>Goals of the system </vt:lpstr>
      <vt:lpstr>System overview – Game design</vt:lpstr>
      <vt:lpstr>System overview – hardware setup   </vt:lpstr>
      <vt:lpstr>System overview – software setup</vt:lpstr>
      <vt:lpstr>What the system achieves</vt:lpstr>
      <vt:lpstr>My experiment</vt:lpstr>
      <vt:lpstr>Data collection</vt:lpstr>
      <vt:lpstr>Data collection continued</vt:lpstr>
      <vt:lpstr>Real world relevance </vt:lpstr>
      <vt:lpstr>Evaluation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of upper-limb rehabilitation using Haptic Robotics</dc:title>
  <dc:creator>Stuart MacGregor (MSc Computer Science FT)</dc:creator>
  <cp:lastModifiedBy>Stuart MacGregor (MSc Computer Science FT)</cp:lastModifiedBy>
  <cp:revision>28</cp:revision>
  <dcterms:created xsi:type="dcterms:W3CDTF">2023-09-04T14:31:13Z</dcterms:created>
  <dcterms:modified xsi:type="dcterms:W3CDTF">2023-09-06T07:17:13Z</dcterms:modified>
</cp:coreProperties>
</file>