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A72B69-42EA-497E-A827-C2D8BBE108DB}" v="10" dt="2023-07-13T09:44:51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714" autoAdjust="0"/>
  </p:normalViewPr>
  <p:slideViewPr>
    <p:cSldViewPr snapToGrid="0">
      <p:cViewPr varScale="1">
        <p:scale>
          <a:sx n="42" d="100"/>
          <a:sy n="42" d="100"/>
        </p:scale>
        <p:origin x="1580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art Macgregor" userId="e7b9f69f6a9269a1" providerId="LiveId" clId="{AAA72B69-42EA-497E-A827-C2D8BBE108DB}"/>
    <pc:docChg chg="custSel addSld modSld">
      <pc:chgData name="Stuart Macgregor" userId="e7b9f69f6a9269a1" providerId="LiveId" clId="{AAA72B69-42EA-497E-A827-C2D8BBE108DB}" dt="2023-07-13T10:27:28.945" v="1956"/>
      <pc:docMkLst>
        <pc:docMk/>
      </pc:docMkLst>
      <pc:sldChg chg="modSp new mod">
        <pc:chgData name="Stuart Macgregor" userId="e7b9f69f6a9269a1" providerId="LiveId" clId="{AAA72B69-42EA-497E-A827-C2D8BBE108DB}" dt="2023-07-13T09:28:08.168" v="60" actId="20577"/>
        <pc:sldMkLst>
          <pc:docMk/>
          <pc:sldMk cId="3511867259" sldId="256"/>
        </pc:sldMkLst>
        <pc:spChg chg="mod">
          <ac:chgData name="Stuart Macgregor" userId="e7b9f69f6a9269a1" providerId="LiveId" clId="{AAA72B69-42EA-497E-A827-C2D8BBE108DB}" dt="2023-07-13T09:28:01.177" v="27" actId="20577"/>
          <ac:spMkLst>
            <pc:docMk/>
            <pc:sldMk cId="3511867259" sldId="256"/>
            <ac:spMk id="2" creationId="{06B35DA9-8993-29A2-18D9-CCDD4EF60F88}"/>
          </ac:spMkLst>
        </pc:spChg>
        <pc:spChg chg="mod">
          <ac:chgData name="Stuart Macgregor" userId="e7b9f69f6a9269a1" providerId="LiveId" clId="{AAA72B69-42EA-497E-A827-C2D8BBE108DB}" dt="2023-07-13T09:28:08.168" v="60" actId="20577"/>
          <ac:spMkLst>
            <pc:docMk/>
            <pc:sldMk cId="3511867259" sldId="256"/>
            <ac:spMk id="3" creationId="{B00094C7-B4CC-3420-317B-4F3C9F78670D}"/>
          </ac:spMkLst>
        </pc:spChg>
      </pc:sldChg>
      <pc:sldChg chg="addSp modSp new mod setBg modNotesTx">
        <pc:chgData name="Stuart Macgregor" userId="e7b9f69f6a9269a1" providerId="LiveId" clId="{AAA72B69-42EA-497E-A827-C2D8BBE108DB}" dt="2023-07-13T10:23:37.184" v="1798"/>
        <pc:sldMkLst>
          <pc:docMk/>
          <pc:sldMk cId="3983737198" sldId="257"/>
        </pc:sldMkLst>
        <pc:spChg chg="mod">
          <ac:chgData name="Stuart Macgregor" userId="e7b9f69f6a9269a1" providerId="LiveId" clId="{AAA72B69-42EA-497E-A827-C2D8BBE108DB}" dt="2023-07-13T09:32:46.268" v="414" actId="26606"/>
          <ac:spMkLst>
            <pc:docMk/>
            <pc:sldMk cId="3983737198" sldId="257"/>
            <ac:spMk id="2" creationId="{DC76D6CE-FADC-FC53-779F-D2E1DD4B8BFE}"/>
          </ac:spMkLst>
        </pc:spChg>
        <pc:spChg chg="mod">
          <ac:chgData name="Stuart Macgregor" userId="e7b9f69f6a9269a1" providerId="LiveId" clId="{AAA72B69-42EA-497E-A827-C2D8BBE108DB}" dt="2023-07-13T09:32:59.347" v="418" actId="404"/>
          <ac:spMkLst>
            <pc:docMk/>
            <pc:sldMk cId="3983737198" sldId="257"/>
            <ac:spMk id="3" creationId="{138C2564-D079-5B30-720F-642CE957F64F}"/>
          </ac:spMkLst>
        </pc:spChg>
        <pc:spChg chg="add">
          <ac:chgData name="Stuart Macgregor" userId="e7b9f69f6a9269a1" providerId="LiveId" clId="{AAA72B69-42EA-497E-A827-C2D8BBE108DB}" dt="2023-07-13T09:32:46.268" v="414" actId="26606"/>
          <ac:spMkLst>
            <pc:docMk/>
            <pc:sldMk cId="3983737198" sldId="257"/>
            <ac:spMk id="10" creationId="{D2B783EE-0239-4717-BBEA-8C9EAC61C824}"/>
          </ac:spMkLst>
        </pc:spChg>
        <pc:spChg chg="add">
          <ac:chgData name="Stuart Macgregor" userId="e7b9f69f6a9269a1" providerId="LiveId" clId="{AAA72B69-42EA-497E-A827-C2D8BBE108DB}" dt="2023-07-13T09:32:46.268" v="414" actId="26606"/>
          <ac:spMkLst>
            <pc:docMk/>
            <pc:sldMk cId="3983737198" sldId="257"/>
            <ac:spMk id="12" creationId="{A7B99495-F43F-4D80-A44F-2CB4764EB90B}"/>
          </ac:spMkLst>
        </pc:spChg>
        <pc:spChg chg="add">
          <ac:chgData name="Stuart Macgregor" userId="e7b9f69f6a9269a1" providerId="LiveId" clId="{AAA72B69-42EA-497E-A827-C2D8BBE108DB}" dt="2023-07-13T09:32:46.268" v="414" actId="26606"/>
          <ac:spMkLst>
            <pc:docMk/>
            <pc:sldMk cId="3983737198" sldId="257"/>
            <ac:spMk id="14" creationId="{70BEB1E7-2F88-40BC-B73D-42E5B6F80BFC}"/>
          </ac:spMkLst>
        </pc:spChg>
        <pc:picChg chg="add mod ord">
          <ac:chgData name="Stuart Macgregor" userId="e7b9f69f6a9269a1" providerId="LiveId" clId="{AAA72B69-42EA-497E-A827-C2D8BBE108DB}" dt="2023-07-13T09:32:46.268" v="414" actId="26606"/>
          <ac:picMkLst>
            <pc:docMk/>
            <pc:sldMk cId="3983737198" sldId="257"/>
            <ac:picMk id="4" creationId="{F3A8898A-C3B8-9046-E765-4759D80858F1}"/>
          </ac:picMkLst>
        </pc:picChg>
        <pc:picChg chg="add mod">
          <ac:chgData name="Stuart Macgregor" userId="e7b9f69f6a9269a1" providerId="LiveId" clId="{AAA72B69-42EA-497E-A827-C2D8BBE108DB}" dt="2023-07-13T09:32:46.268" v="414" actId="26606"/>
          <ac:picMkLst>
            <pc:docMk/>
            <pc:sldMk cId="3983737198" sldId="257"/>
            <ac:picMk id="5" creationId="{EF4EC990-CD1E-84CA-94CA-01355F8A738B}"/>
          </ac:picMkLst>
        </pc:picChg>
      </pc:sldChg>
      <pc:sldChg chg="addSp modSp new mod setBg modNotesTx">
        <pc:chgData name="Stuart Macgregor" userId="e7b9f69f6a9269a1" providerId="LiveId" clId="{AAA72B69-42EA-497E-A827-C2D8BBE108DB}" dt="2023-07-13T10:24:24.727" v="1818"/>
        <pc:sldMkLst>
          <pc:docMk/>
          <pc:sldMk cId="3807191943" sldId="258"/>
        </pc:sldMkLst>
        <pc:spChg chg="mod">
          <ac:chgData name="Stuart Macgregor" userId="e7b9f69f6a9269a1" providerId="LiveId" clId="{AAA72B69-42EA-497E-A827-C2D8BBE108DB}" dt="2023-07-13T10:12:17.465" v="1437" actId="403"/>
          <ac:spMkLst>
            <pc:docMk/>
            <pc:sldMk cId="3807191943" sldId="258"/>
            <ac:spMk id="2" creationId="{46C7D87D-AE94-80EE-6CFC-3F72A04600A3}"/>
          </ac:spMkLst>
        </pc:spChg>
        <pc:spChg chg="mod">
          <ac:chgData name="Stuart Macgregor" userId="e7b9f69f6a9269a1" providerId="LiveId" clId="{AAA72B69-42EA-497E-A827-C2D8BBE108DB}" dt="2023-07-13T09:36:10.773" v="541" actId="20577"/>
          <ac:spMkLst>
            <pc:docMk/>
            <pc:sldMk cId="3807191943" sldId="258"/>
            <ac:spMk id="3" creationId="{F546B0CC-F28F-0E04-6196-42D1755191BC}"/>
          </ac:spMkLst>
        </pc:spChg>
        <pc:picChg chg="add">
          <ac:chgData name="Stuart Macgregor" userId="e7b9f69f6a9269a1" providerId="LiveId" clId="{AAA72B69-42EA-497E-A827-C2D8BBE108DB}" dt="2023-07-13T09:34:34.940" v="442" actId="26606"/>
          <ac:picMkLst>
            <pc:docMk/>
            <pc:sldMk cId="3807191943" sldId="258"/>
            <ac:picMk id="5" creationId="{53DDF5C2-A452-F6A7-A1FC-5E14EF4E070D}"/>
          </ac:picMkLst>
        </pc:picChg>
        <pc:cxnChg chg="add">
          <ac:chgData name="Stuart Macgregor" userId="e7b9f69f6a9269a1" providerId="LiveId" clId="{AAA72B69-42EA-497E-A827-C2D8BBE108DB}" dt="2023-07-13T09:34:34.940" v="442" actId="26606"/>
          <ac:cxnSpMkLst>
            <pc:docMk/>
            <pc:sldMk cId="3807191943" sldId="258"/>
            <ac:cxnSpMk id="9" creationId="{1503BFE4-729B-D9D0-C17B-501E6AF1127A}"/>
          </ac:cxnSpMkLst>
        </pc:cxnChg>
      </pc:sldChg>
      <pc:sldChg chg="addSp delSp modSp new mod setBg modNotesTx">
        <pc:chgData name="Stuart Macgregor" userId="e7b9f69f6a9269a1" providerId="LiveId" clId="{AAA72B69-42EA-497E-A827-C2D8BBE108DB}" dt="2023-07-13T10:26:43.604" v="1948"/>
        <pc:sldMkLst>
          <pc:docMk/>
          <pc:sldMk cId="2248246310" sldId="259"/>
        </pc:sldMkLst>
        <pc:spChg chg="mod">
          <ac:chgData name="Stuart Macgregor" userId="e7b9f69f6a9269a1" providerId="LiveId" clId="{AAA72B69-42EA-497E-A827-C2D8BBE108DB}" dt="2023-07-13T09:44:29.129" v="675" actId="14100"/>
          <ac:spMkLst>
            <pc:docMk/>
            <pc:sldMk cId="2248246310" sldId="259"/>
            <ac:spMk id="2" creationId="{B80407ED-4D34-E11F-8A9E-8FD8538ABC23}"/>
          </ac:spMkLst>
        </pc:spChg>
        <pc:spChg chg="mod">
          <ac:chgData name="Stuart Macgregor" userId="e7b9f69f6a9269a1" providerId="LiveId" clId="{AAA72B69-42EA-497E-A827-C2D8BBE108DB}" dt="2023-07-13T09:44:21.266" v="671" actId="403"/>
          <ac:spMkLst>
            <pc:docMk/>
            <pc:sldMk cId="2248246310" sldId="259"/>
            <ac:spMk id="3" creationId="{D103EF25-6640-3B4D-D648-01E497C87BEA}"/>
          </ac:spMkLst>
        </pc:spChg>
        <pc:picChg chg="add mod">
          <ac:chgData name="Stuart Macgregor" userId="e7b9f69f6a9269a1" providerId="LiveId" clId="{AAA72B69-42EA-497E-A827-C2D8BBE108DB}" dt="2023-07-13T09:44:15.120" v="668" actId="26606"/>
          <ac:picMkLst>
            <pc:docMk/>
            <pc:sldMk cId="2248246310" sldId="259"/>
            <ac:picMk id="1026" creationId="{12B8F864-CFD1-550E-89B8-8340F3BB57C0}"/>
          </ac:picMkLst>
        </pc:picChg>
        <pc:picChg chg="del">
          <ac:chgData name="Stuart Macgregor" userId="e7b9f69f6a9269a1" providerId="LiveId" clId="{AAA72B69-42EA-497E-A827-C2D8BBE108DB}" dt="2023-07-13T09:44:51.294" v="676" actId="478"/>
          <ac:picMkLst>
            <pc:docMk/>
            <pc:sldMk cId="2248246310" sldId="259"/>
            <ac:picMk id="1028" creationId="{DBEB20F2-CA93-CDA6-6116-8F66D79FE413}"/>
          </ac:picMkLst>
        </pc:picChg>
        <pc:cxnChg chg="add">
          <ac:chgData name="Stuart Macgregor" userId="e7b9f69f6a9269a1" providerId="LiveId" clId="{AAA72B69-42EA-497E-A827-C2D8BBE108DB}" dt="2023-07-13T09:44:15.120" v="668" actId="26606"/>
          <ac:cxnSpMkLst>
            <pc:docMk/>
            <pc:sldMk cId="2248246310" sldId="259"/>
            <ac:cxnSpMk id="1031" creationId="{FC23E3B9-5ABF-58B3-E2B0-E9A5DAA90037}"/>
          </ac:cxnSpMkLst>
        </pc:cxnChg>
      </pc:sldChg>
      <pc:sldChg chg="addSp delSp modSp new mod setBg modNotesTx">
        <pc:chgData name="Stuart Macgregor" userId="e7b9f69f6a9269a1" providerId="LiveId" clId="{AAA72B69-42EA-497E-A827-C2D8BBE108DB}" dt="2023-07-13T10:27:06.818" v="1955" actId="20577"/>
        <pc:sldMkLst>
          <pc:docMk/>
          <pc:sldMk cId="1891038086" sldId="260"/>
        </pc:sldMkLst>
        <pc:spChg chg="mod">
          <ac:chgData name="Stuart Macgregor" userId="e7b9f69f6a9269a1" providerId="LiveId" clId="{AAA72B69-42EA-497E-A827-C2D8BBE108DB}" dt="2023-07-13T10:12:39.855" v="1444" actId="403"/>
          <ac:spMkLst>
            <pc:docMk/>
            <pc:sldMk cId="1891038086" sldId="260"/>
            <ac:spMk id="2" creationId="{7AE59D4F-8FCE-C17A-66E2-391A0CAC1F41}"/>
          </ac:spMkLst>
        </pc:spChg>
        <pc:spChg chg="mod">
          <ac:chgData name="Stuart Macgregor" userId="e7b9f69f6a9269a1" providerId="LiveId" clId="{AAA72B69-42EA-497E-A827-C2D8BBE108DB}" dt="2023-07-13T10:12:46.694" v="1446" actId="27636"/>
          <ac:spMkLst>
            <pc:docMk/>
            <pc:sldMk cId="1891038086" sldId="260"/>
            <ac:spMk id="3" creationId="{7C491108-4BF9-3828-9BD9-1A2ABD44DB5E}"/>
          </ac:spMkLst>
        </pc:spChg>
        <pc:spChg chg="add del">
          <ac:chgData name="Stuart Macgregor" userId="e7b9f69f6a9269a1" providerId="LiveId" clId="{AAA72B69-42EA-497E-A827-C2D8BBE108DB}" dt="2023-07-13T09:47:27.113" v="938" actId="26606"/>
          <ac:spMkLst>
            <pc:docMk/>
            <pc:sldMk cId="1891038086" sldId="260"/>
            <ac:spMk id="9" creationId="{2C61293E-6EBE-43EF-A52C-9BEBFD7679D4}"/>
          </ac:spMkLst>
        </pc:spChg>
        <pc:spChg chg="add del">
          <ac:chgData name="Stuart Macgregor" userId="e7b9f69f6a9269a1" providerId="LiveId" clId="{AAA72B69-42EA-497E-A827-C2D8BBE108DB}" dt="2023-07-13T09:47:27.113" v="938" actId="26606"/>
          <ac:spMkLst>
            <pc:docMk/>
            <pc:sldMk cId="1891038086" sldId="260"/>
            <ac:spMk id="11" creationId="{21540236-BFD5-4A9D-8840-4703E7F76825}"/>
          </ac:spMkLst>
        </pc:spChg>
        <pc:picChg chg="add mod">
          <ac:chgData name="Stuart Macgregor" userId="e7b9f69f6a9269a1" providerId="LiveId" clId="{AAA72B69-42EA-497E-A827-C2D8BBE108DB}" dt="2023-07-13T09:47:27.113" v="938" actId="26606"/>
          <ac:picMkLst>
            <pc:docMk/>
            <pc:sldMk cId="1891038086" sldId="260"/>
            <ac:picMk id="5" creationId="{378F9398-0C52-20C3-2F60-0ADC8AA05B7F}"/>
          </ac:picMkLst>
        </pc:picChg>
        <pc:cxnChg chg="add">
          <ac:chgData name="Stuart Macgregor" userId="e7b9f69f6a9269a1" providerId="LiveId" clId="{AAA72B69-42EA-497E-A827-C2D8BBE108DB}" dt="2023-07-13T09:47:27.113" v="938" actId="26606"/>
          <ac:cxnSpMkLst>
            <pc:docMk/>
            <pc:sldMk cId="1891038086" sldId="260"/>
            <ac:cxnSpMk id="16" creationId="{1503BFE4-729B-D9D0-C17B-501E6AF1127A}"/>
          </ac:cxnSpMkLst>
        </pc:cxnChg>
      </pc:sldChg>
      <pc:sldChg chg="addSp modSp new mod setBg modNotesTx">
        <pc:chgData name="Stuart Macgregor" userId="e7b9f69f6a9269a1" providerId="LiveId" clId="{AAA72B69-42EA-497E-A827-C2D8BBE108DB}" dt="2023-07-13T10:27:28.945" v="1956"/>
        <pc:sldMkLst>
          <pc:docMk/>
          <pc:sldMk cId="2576381779" sldId="261"/>
        </pc:sldMkLst>
        <pc:spChg chg="mod">
          <ac:chgData name="Stuart Macgregor" userId="e7b9f69f6a9269a1" providerId="LiveId" clId="{AAA72B69-42EA-497E-A827-C2D8BBE108DB}" dt="2023-07-13T09:49:18.444" v="1151" actId="403"/>
          <ac:spMkLst>
            <pc:docMk/>
            <pc:sldMk cId="2576381779" sldId="261"/>
            <ac:spMk id="2" creationId="{D62915DA-56BA-A1C3-2B81-2F3C78E1EDB6}"/>
          </ac:spMkLst>
        </pc:spChg>
        <pc:spChg chg="mod">
          <ac:chgData name="Stuart Macgregor" userId="e7b9f69f6a9269a1" providerId="LiveId" clId="{AAA72B69-42EA-497E-A827-C2D8BBE108DB}" dt="2023-07-13T09:49:15.904" v="1150" actId="404"/>
          <ac:spMkLst>
            <pc:docMk/>
            <pc:sldMk cId="2576381779" sldId="261"/>
            <ac:spMk id="3" creationId="{9BB43806-F329-495B-C067-569B0D97D9D1}"/>
          </ac:spMkLst>
        </pc:spChg>
        <pc:picChg chg="add">
          <ac:chgData name="Stuart Macgregor" userId="e7b9f69f6a9269a1" providerId="LiveId" clId="{AAA72B69-42EA-497E-A827-C2D8BBE108DB}" dt="2023-07-13T09:49:04.751" v="1143" actId="26606"/>
          <ac:picMkLst>
            <pc:docMk/>
            <pc:sldMk cId="2576381779" sldId="261"/>
            <ac:picMk id="7" creationId="{47C7A9D0-31B2-7A15-36C2-07F0A6437ACB}"/>
          </ac:picMkLst>
        </pc:picChg>
        <pc:cxnChg chg="add">
          <ac:chgData name="Stuart Macgregor" userId="e7b9f69f6a9269a1" providerId="LiveId" clId="{AAA72B69-42EA-497E-A827-C2D8BBE108DB}" dt="2023-07-13T09:49:04.751" v="1143" actId="26606"/>
          <ac:cxnSpMkLst>
            <pc:docMk/>
            <pc:sldMk cId="2576381779" sldId="261"/>
            <ac:cxnSpMk id="10" creationId="{FC23E3B9-5ABF-58B3-E2B0-E9A5DAA90037}"/>
          </ac:cxnSpMkLst>
        </pc:cxnChg>
      </pc:sldChg>
      <pc:sldChg chg="addSp modSp new mod setBg">
        <pc:chgData name="Stuart Macgregor" userId="e7b9f69f6a9269a1" providerId="LiveId" clId="{AAA72B69-42EA-497E-A827-C2D8BBE108DB}" dt="2023-07-13T10:11:04.610" v="1428" actId="403"/>
        <pc:sldMkLst>
          <pc:docMk/>
          <pc:sldMk cId="1154032331" sldId="262"/>
        </pc:sldMkLst>
        <pc:spChg chg="mod">
          <ac:chgData name="Stuart Macgregor" userId="e7b9f69f6a9269a1" providerId="LiveId" clId="{AAA72B69-42EA-497E-A827-C2D8BBE108DB}" dt="2023-07-13T10:11:04.610" v="1428" actId="403"/>
          <ac:spMkLst>
            <pc:docMk/>
            <pc:sldMk cId="1154032331" sldId="262"/>
            <ac:spMk id="2" creationId="{C51EDEE6-643B-4BC5-5061-F7B06E089642}"/>
          </ac:spMkLst>
        </pc:spChg>
        <pc:spChg chg="mod">
          <ac:chgData name="Stuart Macgregor" userId="e7b9f69f6a9269a1" providerId="LiveId" clId="{AAA72B69-42EA-497E-A827-C2D8BBE108DB}" dt="2023-07-13T10:11:00.247" v="1426" actId="404"/>
          <ac:spMkLst>
            <pc:docMk/>
            <pc:sldMk cId="1154032331" sldId="262"/>
            <ac:spMk id="3" creationId="{4454B4DD-C7C7-EB66-E2F5-8DA0E444D1CA}"/>
          </ac:spMkLst>
        </pc:spChg>
        <pc:picChg chg="add">
          <ac:chgData name="Stuart Macgregor" userId="e7b9f69f6a9269a1" providerId="LiveId" clId="{AAA72B69-42EA-497E-A827-C2D8BBE108DB}" dt="2023-07-13T10:10:54.853" v="1423" actId="26606"/>
          <ac:picMkLst>
            <pc:docMk/>
            <pc:sldMk cId="1154032331" sldId="262"/>
            <ac:picMk id="7" creationId="{7EEE0DD2-CEEC-3412-4E2B-ED0613FE9119}"/>
          </ac:picMkLst>
        </pc:picChg>
        <pc:cxnChg chg="add">
          <ac:chgData name="Stuart Macgregor" userId="e7b9f69f6a9269a1" providerId="LiveId" clId="{AAA72B69-42EA-497E-A827-C2D8BBE108DB}" dt="2023-07-13T10:10:54.853" v="1423" actId="26606"/>
          <ac:cxnSpMkLst>
            <pc:docMk/>
            <pc:sldMk cId="1154032331" sldId="262"/>
            <ac:cxnSpMk id="10" creationId="{FC23E3B9-5ABF-58B3-E2B0-E9A5DAA9003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308EC-605A-4A93-B60D-745F1DA64B72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D7706-DC17-4DEF-8433-CBE9E0CD55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37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VR immersive environment where individuals with neurological conditions, such as sensory motor deficiency post stroke, can participate in exercises to retrain motor control 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of delta robot to provide force feedback during exercises in target reaching or tracking 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 goal is to contribute to the field of neurorehabilitation by utilising virtual reality and haptic technology to facilitate rehabilitation of motor control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D7706-DC17-4DEF-8433-CBE9E0CD552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985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resulted in greater number of patients requiring rehabilitation while health care budgets remain limited </a:t>
            </a:r>
          </a:p>
          <a:p>
            <a:r>
              <a:rPr lang="en-GB" dirty="0"/>
              <a:t>Examples of this: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because of the increase in individuals surviving conditions that lead to physiological impairments such as strokes, who then require rehabilitation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Aging population and increased prevalence of risk factors for stroke such as diabetes and hypertension having further increased the demand for rehabilitation services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D7706-DC17-4DEF-8433-CBE9E0CD552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77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using virtual reality to create and immersive environment for therapy, making it more practical for patients to interact with engaging exercises in a realistic manner</a:t>
            </a:r>
          </a:p>
          <a:p>
            <a:pPr marL="171450" indent="-171450">
              <a:buFontTx/>
              <a:buChar char="-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rewards and creating a game like experience to keep patients engaged and encourage participation to help them keep motivated and achieve their rehabilitation goals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unity game engine to design and create the VR exercises, and applying these to the haptic devices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Haptic feedback will be given by a delta robot which will provide force feedback to upper limbs for example: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supportive forces or resistive forces can be applied to assist the patient’s rehabilitation progress. This can be changed depending on the patient’s sensory motor ability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Involves determining the appropriate supportive an resistive forces to be applied during tasks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D7706-DC17-4DEF-8433-CBE9E0CD552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404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of the haptic devices, motion tracking systems could present technical difficulties. Ensuring these components are synchronised may require thorough testing and trouble shooting 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Choosing a focus point on what my project can produce with limited time availability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use of hand tracking to monitor progress of patients or use of EEG to see which areas of the brain are stimulated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GB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designing and implementation of force feedback. Involves determining the appropriate supportive an resistive forces to be applied during tasks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GB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customisation: tailoring difficulty level to the patients ability to ensure a personalised rehabilitation experience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D7706-DC17-4DEF-8433-CBE9E0CD552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786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Allocate sufficient time to integrate haptic devices and progress tracking systems. If I struggle seek out help and support to help solve these problems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and breakdown focus points of my project and make a realistic choice as to which area will be realistic main focus, and which ones I may be minor focus for the over all project given the time frame I have 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D7706-DC17-4DEF-8433-CBE9E0CD552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67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7158-1DEC-19D2-06F0-3EA8683E9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C3EDE-FFFF-6147-CF37-3B597B05D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6D0C3-428E-FB23-B15A-CB32FF20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885A-4397-4A88-9096-AEF2FF2A1FA4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76A08-7FDC-3010-A2BF-FD8C851B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CEADD-66F0-73B2-FA4D-268A9D3B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525C-76AB-4C22-AF53-3481FDD90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95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152A-DAA1-45D7-4C78-33F5B315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E84C4-182B-7A9F-EA75-594CBD3E8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CEB20-0293-437F-33D5-ACEF8FCB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885A-4397-4A88-9096-AEF2FF2A1FA4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A701B-067E-AF62-CDCD-4162B605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9A126-4D38-324D-6AD7-3123242D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525C-76AB-4C22-AF53-3481FDD90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67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B9FCF-6E50-B055-3174-C235B1936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52815-8808-9CD2-9782-60F3DB342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9FC1B-7D72-3592-F2EE-8517512C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885A-4397-4A88-9096-AEF2FF2A1FA4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FC27-E47B-7FED-E32B-C18D7DE7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0D0F4-C5A6-B11F-7F54-3CD95B8E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525C-76AB-4C22-AF53-3481FDD90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91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94B8-5B6D-B289-35F9-F399B931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8A30-6623-3E02-C9D4-31AE3ACDA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E0685-1CAB-3129-00D3-6A7A37E5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885A-4397-4A88-9096-AEF2FF2A1FA4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A8546-18D0-AE26-7BF1-E02A9AE7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BFCF1-15C3-7E89-50BE-95CB6552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525C-76AB-4C22-AF53-3481FDD90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01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11B7-0DE3-CE5F-E395-D1C8F032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B4694-F192-5DF1-7075-1C4C37FE7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C9B6F-065D-8AC4-2EBD-4825C7F0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885A-4397-4A88-9096-AEF2FF2A1FA4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399AD-3569-5A9B-4512-BE3B4FCA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1C867-9642-3C1C-A105-6BA705BB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525C-76AB-4C22-AF53-3481FDD90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13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8155-4641-B142-AEDB-F3C04B5F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D3FE2-C760-14F7-3D68-5E04D785C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AD63D-1CA1-B4AD-7526-E2FF1EEC2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C3626-2153-7F70-A125-FF8A5477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885A-4397-4A88-9096-AEF2FF2A1FA4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57A1B-23B8-8B64-5470-0DF9D5B6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A1C07-AEEB-3572-E9F2-BE0B60E0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525C-76AB-4C22-AF53-3481FDD90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93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64EE-4D9F-46A5-BEAC-542C830D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46D86-2DCE-9584-4DDA-ECF4EB5AE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47B72-0839-E7EE-A7E9-C7A02902A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BA39F-68A5-70CC-9634-2882B1C11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E3515-D801-FAF6-001D-87BF8142B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89B52-C216-5363-9592-C8B23164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885A-4397-4A88-9096-AEF2FF2A1FA4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E7283-0D4C-B47E-41C1-132933DA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C926E-3F06-4C87-6CA9-8BCA2D1D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525C-76AB-4C22-AF53-3481FDD90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46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E7C1-3513-38EB-4825-6BAEF58C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42A8F-22E6-5EF9-01A6-D6B27F2B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885A-4397-4A88-9096-AEF2FF2A1FA4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0D222-7B18-C7A1-1A92-2BEB8A64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79032-99D8-A426-9238-D8A70212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525C-76AB-4C22-AF53-3481FDD90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15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C8F79-A28A-EDAE-5F00-EB076596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885A-4397-4A88-9096-AEF2FF2A1FA4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50CAC-E308-C139-DC7D-2C73BE5D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492A2-F0F2-048B-3BDB-E1231563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525C-76AB-4C22-AF53-3481FDD90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86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E5DD-2BA0-89E8-2EBC-20838B75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D0E53-BB71-1B05-639D-BE2C9F3C3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3E040-8110-BCD2-51FD-610D3AA4B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2F33F-7E4A-B58D-0484-063BB81E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885A-4397-4A88-9096-AEF2FF2A1FA4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1FB0D-87DA-C293-9F8F-1ED3B6B2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337D1-C0C8-59D1-71FD-8A4E9AA4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525C-76AB-4C22-AF53-3481FDD90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6C26-6555-763E-66EC-25CB2978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5DCAA8-D59F-E6F4-2EFB-FA6EEB852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61EE6-99D1-0C46-94C4-AE632420E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227B5-8D97-4593-A1C7-15E64FE1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885A-4397-4A88-9096-AEF2FF2A1FA4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76B39-2C61-D70D-10DA-C064E28E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2FF8A-6DFC-5C8A-DBA0-E87D3A12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525C-76AB-4C22-AF53-3481FDD90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04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864C86-4396-5920-B532-3894C078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F67B3-DE69-B2A6-83BE-5181F3231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DF966-A050-34A1-A7AB-B41860477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1885A-4397-4A88-9096-AEF2FF2A1FA4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2A670-EB6C-8157-8E17-BDC4F2421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A82A8-719F-9DFE-D581-4D4961D9E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8525C-76AB-4C22-AF53-3481FDD90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75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5DA9-8993-29A2-18D9-CCDD4EF60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Msc</a:t>
            </a:r>
            <a:r>
              <a:rPr lang="en-GB" dirty="0"/>
              <a:t> CS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094C7-B4CC-3420-317B-4F3C9F786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Stuart Macgregor</a:t>
            </a:r>
          </a:p>
        </p:txBody>
      </p:sp>
    </p:spTree>
    <p:extLst>
      <p:ext uri="{BB962C8B-B14F-4D97-AF65-F5344CB8AC3E}">
        <p14:creationId xmlns:p14="http://schemas.microsoft.com/office/powerpoint/2010/main" val="351186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6D6CE-FADC-FC53-779F-D2E1DD4B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GB" dirty="0"/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C2564-D079-5B30-720F-642CE957F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>
            <a:normAutofit/>
          </a:bodyPr>
          <a:lstStyle/>
          <a:p>
            <a:r>
              <a:rPr lang="en-GB" sz="3200" dirty="0"/>
              <a:t>Improve upper limb rehabilitation process through use of Virtual reality and haptic feedback </a:t>
            </a:r>
          </a:p>
          <a:p>
            <a:r>
              <a:rPr lang="en-GB" sz="3200" dirty="0"/>
              <a:t>Contribute to the field of neurorehabilitation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Force Dimension - delta.3">
            <a:extLst>
              <a:ext uri="{FF2B5EF4-FFF2-40B4-BE49-F238E27FC236}">
                <a16:creationId xmlns:a16="http://schemas.microsoft.com/office/drawing/2014/main" id="{EF4EC990-CD1E-84CA-94CA-01355F8A73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741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Force Dimension - delta.3">
            <a:extLst>
              <a:ext uri="{FF2B5EF4-FFF2-40B4-BE49-F238E27FC236}">
                <a16:creationId xmlns:a16="http://schemas.microsoft.com/office/drawing/2014/main" id="{F3A8898A-C3B8-9046-E765-4759D80858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" r="-4" b="-4"/>
          <a:stretch/>
        </p:blipFill>
        <p:spPr bwMode="auto"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398373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D87D-AE94-80EE-6CFC-3F72A046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GB" dirty="0"/>
              <a:t>Motivation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6B0CC-F28F-0E04-6196-42D175519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r>
              <a:rPr lang="en-GB" dirty="0"/>
              <a:t>Significant advancements in drug development </a:t>
            </a:r>
          </a:p>
          <a:p>
            <a:r>
              <a:rPr lang="en-GB" dirty="0"/>
              <a:t>Increased demand for rehabilitation </a:t>
            </a:r>
          </a:p>
          <a:p>
            <a:endParaRPr lang="en-GB" dirty="0"/>
          </a:p>
        </p:txBody>
      </p:sp>
      <p:pic>
        <p:nvPicPr>
          <p:cNvPr id="5" name="Picture 4" descr="Close-up unopened pill packets">
            <a:extLst>
              <a:ext uri="{FF2B5EF4-FFF2-40B4-BE49-F238E27FC236}">
                <a16:creationId xmlns:a16="http://schemas.microsoft.com/office/drawing/2014/main" id="{53DDF5C2-A452-F6A7-A1FC-5E14EF4E07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70" r="15619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9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07ED-4D34-E11F-8A9E-8FD8538A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39" y="1138265"/>
            <a:ext cx="4974931" cy="1401183"/>
          </a:xfrm>
        </p:spPr>
        <p:txBody>
          <a:bodyPr anchor="t">
            <a:normAutofit/>
          </a:bodyPr>
          <a:lstStyle/>
          <a:p>
            <a:r>
              <a:rPr lang="en-GB" dirty="0"/>
              <a:t>Tackling the problem </a:t>
            </a: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3EF25-6640-3B4D-D648-01E497C87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en-GB" sz="3200" dirty="0"/>
              <a:t>Integration of technology </a:t>
            </a:r>
          </a:p>
          <a:p>
            <a:r>
              <a:rPr lang="en-GB" sz="3200" dirty="0"/>
              <a:t>Rewards and incentives using unity game engine </a:t>
            </a:r>
          </a:p>
          <a:p>
            <a:r>
              <a:rPr lang="en-GB" sz="3200" dirty="0"/>
              <a:t> Haptic feedback </a:t>
            </a:r>
          </a:p>
        </p:txBody>
      </p:sp>
      <p:pic>
        <p:nvPicPr>
          <p:cNvPr id="1026" name="Picture 2" descr="The most common windows in their default positions">
            <a:extLst>
              <a:ext uri="{FF2B5EF4-FFF2-40B4-BE49-F238E27FC236}">
                <a16:creationId xmlns:a16="http://schemas.microsoft.com/office/drawing/2014/main" id="{12B8F864-CFD1-550E-89B8-8340F3BB5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2748" y="2036251"/>
            <a:ext cx="5334160" cy="278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24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9D4F-8FCE-C17A-66E2-391A0CAC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GB" sz="4800" dirty="0"/>
              <a:t>Challenges 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378F9398-0C52-20C3-2F60-0ADC8AA05B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57" r="28093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91108-4BF9-3828-9BD9-1A2ABD44D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GB" dirty="0"/>
              <a:t>Choosing and maintaining a focus point for my project </a:t>
            </a:r>
            <a:r>
              <a:rPr lang="en-GB" dirty="0" err="1"/>
              <a:t>e.g</a:t>
            </a:r>
            <a:endParaRPr lang="en-GB" dirty="0"/>
          </a:p>
          <a:p>
            <a:r>
              <a:rPr lang="en-GB" dirty="0"/>
              <a:t>Integration of haptic devices with game exercises and tracking systems</a:t>
            </a:r>
          </a:p>
        </p:txBody>
      </p:sp>
    </p:spTree>
    <p:extLst>
      <p:ext uri="{BB962C8B-B14F-4D97-AF65-F5344CB8AC3E}">
        <p14:creationId xmlns:p14="http://schemas.microsoft.com/office/powerpoint/2010/main" val="189103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15DA-56BA-A1C3-2B81-2F3C78E1E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GB" sz="3600" dirty="0"/>
              <a:t>Managing challenges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3806-F329-495B-C067-569B0D97D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en-GB" sz="2400" dirty="0"/>
              <a:t>Time management </a:t>
            </a:r>
          </a:p>
          <a:p>
            <a:r>
              <a:rPr lang="en-GB" sz="2400" dirty="0"/>
              <a:t>Seek help and support to solve integration issues </a:t>
            </a:r>
          </a:p>
          <a:p>
            <a:r>
              <a:rPr lang="en-GB" sz="2400" dirty="0"/>
              <a:t>Research and breakdown areas of potential focus points for my </a:t>
            </a:r>
            <a:r>
              <a:rPr lang="en-GB" sz="2000" dirty="0"/>
              <a:t>project </a:t>
            </a:r>
          </a:p>
        </p:txBody>
      </p:sp>
      <p:pic>
        <p:nvPicPr>
          <p:cNvPr id="7" name="Graphic 6" descr="CRM Customer Insights App">
            <a:extLst>
              <a:ext uri="{FF2B5EF4-FFF2-40B4-BE49-F238E27FC236}">
                <a16:creationId xmlns:a16="http://schemas.microsoft.com/office/drawing/2014/main" id="{47C7A9D0-31B2-7A15-36C2-07F0A6437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1780" y="771753"/>
            <a:ext cx="5316095" cy="53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8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DEE6-643B-4BC5-5061-F7B06E08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GB" sz="4000" dirty="0"/>
              <a:t>Evaluation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4B4DD-C7C7-EB66-E2F5-8DA0E444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en-GB" sz="2400" dirty="0"/>
              <a:t>Assess the quality originality and effectiveness of my research </a:t>
            </a:r>
          </a:p>
          <a:p>
            <a:r>
              <a:rPr lang="en-GB" sz="2400" dirty="0"/>
              <a:t>Evaluate methodology and research design </a:t>
            </a:r>
          </a:p>
          <a:p>
            <a:r>
              <a:rPr lang="en-GB" sz="2400" dirty="0"/>
              <a:t>What is the overall contribution and impact in the project field 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7EEE0DD2-CEEC-3412-4E2B-ED0613FE9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1780" y="771753"/>
            <a:ext cx="5316095" cy="53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32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560</Words>
  <Application>Microsoft Office PowerPoint</Application>
  <PresentationFormat>Widescreen</PresentationFormat>
  <Paragraphs>49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Msc CS project </vt:lpstr>
      <vt:lpstr>Project aim</vt:lpstr>
      <vt:lpstr>Motivation </vt:lpstr>
      <vt:lpstr>Tackling the problem </vt:lpstr>
      <vt:lpstr>Challenges </vt:lpstr>
      <vt:lpstr>Managing challenges </vt:lpstr>
      <vt:lpstr>Evaluation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CS project </dc:title>
  <dc:creator>Stuart MacGregor (MSc Computer Science FT)</dc:creator>
  <cp:lastModifiedBy>Stuart MacGregor (MSc Computer Science FT)</cp:lastModifiedBy>
  <cp:revision>1</cp:revision>
  <dcterms:created xsi:type="dcterms:W3CDTF">2023-07-13T09:27:38Z</dcterms:created>
  <dcterms:modified xsi:type="dcterms:W3CDTF">2023-07-13T10:27:37Z</dcterms:modified>
</cp:coreProperties>
</file>