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-1056" y="-96"/>
      </p:cViewPr>
      <p:guideLst>
        <p:guide orient="horz" pos="3851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4371-02AB-6D40-8AD7-E96C8B985ABA}" type="datetimeFigureOut">
              <a:rPr lang="en-US" smtClean="0"/>
              <a:pPr/>
              <a:t>1/11/11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70426" y="18050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362128" y="179262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71207" y="3846270"/>
            <a:ext cx="822960" cy="82296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N2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971098" y="179262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N6</a:t>
            </a:r>
            <a:endParaRPr lang="en-GB" dirty="0"/>
          </a:p>
        </p:txBody>
      </p:sp>
      <p:sp>
        <p:nvSpPr>
          <p:cNvPr id="9" name="Diamond 8"/>
          <p:cNvSpPr/>
          <p:nvPr/>
        </p:nvSpPr>
        <p:spPr>
          <a:xfrm>
            <a:off x="4170426" y="1794216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E1</a:t>
            </a:r>
            <a:endParaRPr lang="en-GB" dirty="0"/>
          </a:p>
        </p:txBody>
      </p:sp>
      <p:sp>
        <p:nvSpPr>
          <p:cNvPr id="10" name="Diamond 9"/>
          <p:cNvSpPr/>
          <p:nvPr/>
        </p:nvSpPr>
        <p:spPr>
          <a:xfrm>
            <a:off x="5973048" y="3844683"/>
            <a:ext cx="822960" cy="822960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E2</a:t>
            </a:r>
          </a:p>
        </p:txBody>
      </p:sp>
      <p:sp>
        <p:nvSpPr>
          <p:cNvPr id="11" name="Diamond 10"/>
          <p:cNvSpPr/>
          <p:nvPr/>
        </p:nvSpPr>
        <p:spPr>
          <a:xfrm>
            <a:off x="2362128" y="3846270"/>
            <a:ext cx="822960" cy="822960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E4</a:t>
            </a:r>
          </a:p>
        </p:txBody>
      </p:sp>
      <p:sp>
        <p:nvSpPr>
          <p:cNvPr id="12" name="Diamond 11"/>
          <p:cNvSpPr/>
          <p:nvPr/>
        </p:nvSpPr>
        <p:spPr>
          <a:xfrm>
            <a:off x="561658" y="5710212"/>
            <a:ext cx="822960" cy="822960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E3</a:t>
            </a:r>
          </a:p>
        </p:txBody>
      </p:sp>
      <p:sp>
        <p:nvSpPr>
          <p:cNvPr id="13" name="Oval 12"/>
          <p:cNvSpPr/>
          <p:nvPr/>
        </p:nvSpPr>
        <p:spPr>
          <a:xfrm>
            <a:off x="4169632" y="38446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N3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975057" y="5710213"/>
            <a:ext cx="822960" cy="82296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N4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7770380" y="383984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N5</a:t>
            </a:r>
            <a:endParaRPr lang="en-GB" dirty="0"/>
          </a:p>
        </p:txBody>
      </p:sp>
      <p:cxnSp>
        <p:nvCxnSpPr>
          <p:cNvPr id="16" name="Straight Connector 15"/>
          <p:cNvCxnSpPr>
            <a:stCxn id="8" idx="1"/>
            <a:endCxn id="5" idx="5"/>
          </p:cNvCxnSpPr>
          <p:nvPr/>
        </p:nvCxnSpPr>
        <p:spPr>
          <a:xfrm rot="16200000" flipV="1">
            <a:off x="4967143" y="788672"/>
            <a:ext cx="1030198" cy="121875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5" idx="4"/>
          </p:cNvCxnSpPr>
          <p:nvPr/>
        </p:nvCxnSpPr>
        <p:spPr>
          <a:xfrm rot="5400000" flipH="1" flipV="1">
            <a:off x="4186533" y="1398843"/>
            <a:ext cx="79074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5" idx="3"/>
          </p:cNvCxnSpPr>
          <p:nvPr/>
        </p:nvCxnSpPr>
        <p:spPr>
          <a:xfrm rot="5400000" flipH="1" flipV="1">
            <a:off x="3162658" y="784859"/>
            <a:ext cx="1030198" cy="1226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9" idx="2"/>
          </p:cNvCxnSpPr>
          <p:nvPr/>
        </p:nvCxnSpPr>
        <p:spPr>
          <a:xfrm rot="16200000" flipV="1">
            <a:off x="5770549" y="1428534"/>
            <a:ext cx="1222669" cy="359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  <a:endCxn id="9" idx="2"/>
          </p:cNvCxnSpPr>
          <p:nvPr/>
        </p:nvCxnSpPr>
        <p:spPr>
          <a:xfrm rot="16200000" flipV="1">
            <a:off x="4869464" y="2329619"/>
            <a:ext cx="1227507" cy="180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5" idx="4"/>
          </p:cNvCxnSpPr>
          <p:nvPr/>
        </p:nvCxnSpPr>
        <p:spPr>
          <a:xfrm rot="5400000" flipH="1" flipV="1">
            <a:off x="2256357" y="1520721"/>
            <a:ext cx="2842801" cy="180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6" idx="4"/>
          </p:cNvCxnSpPr>
          <p:nvPr/>
        </p:nvCxnSpPr>
        <p:spPr>
          <a:xfrm rot="5400000" flipH="1" flipV="1">
            <a:off x="1348026" y="2541209"/>
            <a:ext cx="1351203" cy="149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7" idx="4"/>
          </p:cNvCxnSpPr>
          <p:nvPr/>
        </p:nvCxnSpPr>
        <p:spPr>
          <a:xfrm rot="5400000" flipH="1" flipV="1">
            <a:off x="457421" y="5184947"/>
            <a:ext cx="1040982" cy="9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9" idx="2"/>
          </p:cNvCxnSpPr>
          <p:nvPr/>
        </p:nvCxnSpPr>
        <p:spPr>
          <a:xfrm rot="5400000" flipH="1" flipV="1">
            <a:off x="3967755" y="3230533"/>
            <a:ext cx="12275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  <a:endCxn id="10" idx="2"/>
          </p:cNvCxnSpPr>
          <p:nvPr/>
        </p:nvCxnSpPr>
        <p:spPr>
          <a:xfrm rot="16200000" flipV="1">
            <a:off x="5864248" y="5187923"/>
            <a:ext cx="1042570" cy="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8" idx="2"/>
          </p:cNvCxnSpPr>
          <p:nvPr/>
        </p:nvCxnSpPr>
        <p:spPr>
          <a:xfrm flipV="1">
            <a:off x="4993386" y="2204107"/>
            <a:ext cx="977712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9" idx="1"/>
          </p:cNvCxnSpPr>
          <p:nvPr/>
        </p:nvCxnSpPr>
        <p:spPr>
          <a:xfrm>
            <a:off x="3185088" y="2204107"/>
            <a:ext cx="985338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5" idx="2"/>
          </p:cNvCxnSpPr>
          <p:nvPr/>
        </p:nvCxnSpPr>
        <p:spPr>
          <a:xfrm flipV="1">
            <a:off x="6796008" y="4251325"/>
            <a:ext cx="974372" cy="483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6"/>
            <a:endCxn id="10" idx="1"/>
          </p:cNvCxnSpPr>
          <p:nvPr/>
        </p:nvCxnSpPr>
        <p:spPr>
          <a:xfrm flipV="1">
            <a:off x="4992592" y="4256163"/>
            <a:ext cx="980456" cy="1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3" idx="2"/>
          </p:cNvCxnSpPr>
          <p:nvPr/>
        </p:nvCxnSpPr>
        <p:spPr>
          <a:xfrm flipV="1">
            <a:off x="3185088" y="4256164"/>
            <a:ext cx="984544" cy="1586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6"/>
            <a:endCxn id="11" idx="1"/>
          </p:cNvCxnSpPr>
          <p:nvPr/>
        </p:nvCxnSpPr>
        <p:spPr>
          <a:xfrm>
            <a:off x="1394167" y="4257750"/>
            <a:ext cx="967961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7" idx="2"/>
            <a:endCxn id="12" idx="1"/>
          </p:cNvCxnSpPr>
          <p:nvPr/>
        </p:nvCxnSpPr>
        <p:spPr>
          <a:xfrm rot="10800000" flipV="1">
            <a:off x="561659" y="4257750"/>
            <a:ext cx="9549" cy="1863942"/>
          </a:xfrm>
          <a:prstGeom prst="curvedConnector3">
            <a:avLst>
              <a:gd name="adj1" fmla="val 2493968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2" idx="3"/>
            <a:endCxn id="7" idx="6"/>
          </p:cNvCxnSpPr>
          <p:nvPr/>
        </p:nvCxnSpPr>
        <p:spPr>
          <a:xfrm flipV="1">
            <a:off x="1384618" y="4257750"/>
            <a:ext cx="9549" cy="1863942"/>
          </a:xfrm>
          <a:prstGeom prst="curvedConnector3">
            <a:avLst>
              <a:gd name="adj1" fmla="val 2493968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accent2">
              <a:shade val="95000"/>
              <a:satMod val="105000"/>
            </a:schemeClr>
          </a:solidFill>
          <a:prstDash val="sysDash"/>
          <a:round/>
          <a:headEnd type="none" w="med" len="med"/>
          <a:tailEnd type="arrow" w="med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Edinburgh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Moodie</dc:creator>
  <cp:lastModifiedBy>Stuart Moodie</cp:lastModifiedBy>
  <cp:revision>6</cp:revision>
  <dcterms:created xsi:type="dcterms:W3CDTF">2011-01-11T10:13:13Z</dcterms:created>
  <dcterms:modified xsi:type="dcterms:W3CDTF">2011-01-11T10:14:14Z</dcterms:modified>
</cp:coreProperties>
</file>