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680" y="-80"/>
      </p:cViewPr>
      <p:guideLst>
        <p:guide orient="horz" pos="3851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4371-02AB-6D40-8AD7-E96C8B985ABA}" type="datetimeFigureOut">
              <a:rPr lang="en-US" smtClean="0"/>
              <a:pPr/>
              <a:t>8/18/10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7C31-39D1-A144-9DDE-08EB5E160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70428" y="0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362128" y="138114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935987" y="355047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S4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26058" y="138114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S2</a:t>
            </a:r>
            <a:endParaRPr lang="en-GB" dirty="0"/>
          </a:p>
        </p:txBody>
      </p:sp>
      <p:sp>
        <p:nvSpPr>
          <p:cNvPr id="9" name="Diamond 8"/>
          <p:cNvSpPr/>
          <p:nvPr/>
        </p:nvSpPr>
        <p:spPr>
          <a:xfrm>
            <a:off x="5404866" y="1382737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</a:t>
            </a:r>
            <a:endParaRPr lang="en-GB" dirty="0"/>
          </a:p>
        </p:txBody>
      </p:sp>
      <p:sp>
        <p:nvSpPr>
          <p:cNvPr id="11" name="Diamond 10"/>
          <p:cNvSpPr/>
          <p:nvPr/>
        </p:nvSpPr>
        <p:spPr>
          <a:xfrm>
            <a:off x="4049908" y="4757671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</a:t>
            </a:r>
            <a:r>
              <a:rPr lang="en-GB" dirty="0" smtClean="0">
                <a:solidFill>
                  <a:schemeClr val="dk1"/>
                </a:solidFill>
              </a:rPr>
              <a:t>6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877218" y="1382736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L3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41240" y="325792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S6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8149018" y="3257926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S7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5518281" y="4757671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S8</a:t>
            </a:r>
            <a:endParaRPr lang="en-GB" dirty="0"/>
          </a:p>
        </p:txBody>
      </p:sp>
      <p:cxnSp>
        <p:nvCxnSpPr>
          <p:cNvPr id="16" name="Straight Connector 15"/>
          <p:cNvCxnSpPr>
            <a:stCxn id="8" idx="1"/>
            <a:endCxn id="5" idx="5"/>
          </p:cNvCxnSpPr>
          <p:nvPr/>
        </p:nvCxnSpPr>
        <p:spPr>
          <a:xfrm rot="16200000" flipV="1">
            <a:off x="5760110" y="-184802"/>
            <a:ext cx="799226" cy="25737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5" idx="4"/>
          </p:cNvCxnSpPr>
          <p:nvPr/>
        </p:nvCxnSpPr>
        <p:spPr>
          <a:xfrm rot="16200000" flipV="1">
            <a:off x="4919239" y="485630"/>
            <a:ext cx="559777" cy="1234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3278145" y="488864"/>
            <a:ext cx="799227" cy="122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4"/>
          </p:cNvCxnSpPr>
          <p:nvPr/>
        </p:nvCxnSpPr>
        <p:spPr>
          <a:xfrm rot="5400000" flipH="1" flipV="1">
            <a:off x="6002848" y="4007800"/>
            <a:ext cx="676785" cy="82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1" idx="0"/>
            <a:endCxn id="8" idx="4"/>
          </p:cNvCxnSpPr>
          <p:nvPr/>
        </p:nvCxnSpPr>
        <p:spPr>
          <a:xfrm rot="5400000" flipH="1" flipV="1">
            <a:off x="6258829" y="3278963"/>
            <a:ext cx="2553565" cy="403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5" idx="4"/>
          </p:cNvCxnSpPr>
          <p:nvPr/>
        </p:nvCxnSpPr>
        <p:spPr>
          <a:xfrm rot="5400000" flipH="1" flipV="1">
            <a:off x="2554293" y="2730056"/>
            <a:ext cx="3934711" cy="12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0"/>
            <a:endCxn id="6" idx="4"/>
          </p:cNvCxnSpPr>
          <p:nvPr/>
        </p:nvCxnSpPr>
        <p:spPr>
          <a:xfrm rot="16200000" flipV="1">
            <a:off x="2387355" y="2590361"/>
            <a:ext cx="1346367" cy="57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6" idx="2"/>
          </p:cNvCxnSpPr>
          <p:nvPr/>
        </p:nvCxnSpPr>
        <p:spPr>
          <a:xfrm flipV="1">
            <a:off x="1700178" y="1792627"/>
            <a:ext cx="661950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8" idx="4"/>
          </p:cNvCxnSpPr>
          <p:nvPr/>
        </p:nvCxnSpPr>
        <p:spPr>
          <a:xfrm rot="5400000" flipH="1" flipV="1">
            <a:off x="6718219" y="2238607"/>
            <a:ext cx="1053820" cy="98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0"/>
            <a:endCxn id="8" idx="5"/>
          </p:cNvCxnSpPr>
          <p:nvPr/>
        </p:nvCxnSpPr>
        <p:spPr>
          <a:xfrm rot="16200000" flipV="1">
            <a:off x="7707328" y="2404756"/>
            <a:ext cx="1174340" cy="5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8" idx="2"/>
          </p:cNvCxnSpPr>
          <p:nvPr/>
        </p:nvCxnSpPr>
        <p:spPr>
          <a:xfrm flipV="1">
            <a:off x="6227826" y="1792626"/>
            <a:ext cx="1098232" cy="159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9" idx="1"/>
          </p:cNvCxnSpPr>
          <p:nvPr/>
        </p:nvCxnSpPr>
        <p:spPr>
          <a:xfrm>
            <a:off x="3185088" y="1792627"/>
            <a:ext cx="2219778" cy="1590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1"/>
            <a:endCxn id="58" idx="6"/>
          </p:cNvCxnSpPr>
          <p:nvPr/>
        </p:nvCxnSpPr>
        <p:spPr>
          <a:xfrm rot="10800000">
            <a:off x="995752" y="3960365"/>
            <a:ext cx="3054157" cy="1208786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2"/>
            <a:endCxn id="11" idx="3"/>
          </p:cNvCxnSpPr>
          <p:nvPr/>
        </p:nvCxnSpPr>
        <p:spPr>
          <a:xfrm rot="10800000">
            <a:off x="4872869" y="5169151"/>
            <a:ext cx="645413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1"/>
            <a:endCxn id="12" idx="0"/>
          </p:cNvCxnSpPr>
          <p:nvPr/>
        </p:nvCxnSpPr>
        <p:spPr>
          <a:xfrm rot="16200000" flipV="1">
            <a:off x="1826208" y="845227"/>
            <a:ext cx="118931" cy="1193950"/>
          </a:xfrm>
          <a:prstGeom prst="curvedConnector3">
            <a:avLst>
              <a:gd name="adj1" fmla="val 293548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2" idx="2"/>
            <a:endCxn id="6" idx="3"/>
          </p:cNvCxnSpPr>
          <p:nvPr/>
        </p:nvCxnSpPr>
        <p:spPr>
          <a:xfrm rot="5400000" flipH="1" flipV="1">
            <a:off x="1824618" y="1547667"/>
            <a:ext cx="122109" cy="1193950"/>
          </a:xfrm>
          <a:prstGeom prst="curvedConnector3">
            <a:avLst>
              <a:gd name="adj1" fmla="val -187210"/>
            </a:avLst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2791" y="354888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dirty="0" smtClean="0"/>
              <a:t>S3</a:t>
            </a:r>
            <a:endParaRPr lang="en-GB" dirty="0"/>
          </a:p>
        </p:txBody>
      </p:sp>
      <p:cxnSp>
        <p:nvCxnSpPr>
          <p:cNvPr id="64" name="Straight Arrow Connector 63"/>
          <p:cNvCxnSpPr>
            <a:stCxn id="58" idx="7"/>
            <a:endCxn id="6" idx="4"/>
          </p:cNvCxnSpPr>
          <p:nvPr/>
        </p:nvCxnSpPr>
        <p:spPr>
          <a:xfrm rot="5400000" flipH="1" flipV="1">
            <a:off x="1091770" y="1987568"/>
            <a:ext cx="1465298" cy="1898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3467986" y="1908387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L2</a:t>
            </a:r>
            <a:endParaRPr lang="en-GB" dirty="0"/>
          </a:p>
        </p:txBody>
      </p:sp>
      <p:cxnSp>
        <p:nvCxnSpPr>
          <p:cNvPr id="139" name="Straight Arrow Connector 138"/>
          <p:cNvCxnSpPr>
            <a:stCxn id="8" idx="3"/>
            <a:endCxn id="138" idx="3"/>
          </p:cNvCxnSpPr>
          <p:nvPr/>
        </p:nvCxnSpPr>
        <p:spPr>
          <a:xfrm rot="5400000">
            <a:off x="5750622" y="623910"/>
            <a:ext cx="236281" cy="3155632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8" idx="1"/>
            <a:endCxn id="6" idx="6"/>
          </p:cNvCxnSpPr>
          <p:nvPr/>
        </p:nvCxnSpPr>
        <p:spPr>
          <a:xfrm rot="10800000">
            <a:off x="3185088" y="1792627"/>
            <a:ext cx="282898" cy="527240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Diamond 148"/>
          <p:cNvSpPr/>
          <p:nvPr/>
        </p:nvSpPr>
        <p:spPr>
          <a:xfrm>
            <a:off x="4581907" y="3548885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L5</a:t>
            </a:r>
            <a:endParaRPr lang="en-GB" dirty="0"/>
          </a:p>
        </p:txBody>
      </p:sp>
      <p:cxnSp>
        <p:nvCxnSpPr>
          <p:cNvPr id="150" name="Straight Arrow Connector 149"/>
          <p:cNvCxnSpPr>
            <a:stCxn id="8" idx="3"/>
            <a:endCxn id="149" idx="3"/>
          </p:cNvCxnSpPr>
          <p:nvPr/>
        </p:nvCxnSpPr>
        <p:spPr>
          <a:xfrm rot="5400000">
            <a:off x="5487334" y="2001120"/>
            <a:ext cx="1876779" cy="2041711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9" idx="1"/>
            <a:endCxn id="7" idx="6"/>
          </p:cNvCxnSpPr>
          <p:nvPr/>
        </p:nvCxnSpPr>
        <p:spPr>
          <a:xfrm rot="10800000" flipV="1">
            <a:off x="3758947" y="3960364"/>
            <a:ext cx="822960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Diamond 210"/>
          <p:cNvSpPr/>
          <p:nvPr/>
        </p:nvSpPr>
        <p:spPr>
          <a:xfrm>
            <a:off x="6922205" y="4757671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L7</a:t>
            </a:r>
            <a:endParaRPr lang="en-GB" dirty="0"/>
          </a:p>
        </p:txBody>
      </p:sp>
      <p:cxnSp>
        <p:nvCxnSpPr>
          <p:cNvPr id="212" name="Straight Arrow Connector 211"/>
          <p:cNvCxnSpPr>
            <a:stCxn id="211" idx="3"/>
            <a:endCxn id="14" idx="4"/>
          </p:cNvCxnSpPr>
          <p:nvPr/>
        </p:nvCxnSpPr>
        <p:spPr>
          <a:xfrm flipV="1">
            <a:off x="7745165" y="4080886"/>
            <a:ext cx="815333" cy="1088265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5" idx="6"/>
            <a:endCxn id="211" idx="1"/>
          </p:cNvCxnSpPr>
          <p:nvPr/>
        </p:nvCxnSpPr>
        <p:spPr>
          <a:xfrm>
            <a:off x="6341241" y="5169151"/>
            <a:ext cx="580964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38" idx="0"/>
            <a:endCxn id="5" idx="4"/>
          </p:cNvCxnSpPr>
          <p:nvPr/>
        </p:nvCxnSpPr>
        <p:spPr>
          <a:xfrm rot="5400000" flipH="1" flipV="1">
            <a:off x="3687974" y="1014453"/>
            <a:ext cx="1085427" cy="70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49" idx="0"/>
            <a:endCxn id="5" idx="4"/>
          </p:cNvCxnSpPr>
          <p:nvPr/>
        </p:nvCxnSpPr>
        <p:spPr>
          <a:xfrm rot="16200000" flipV="1">
            <a:off x="3424686" y="1980183"/>
            <a:ext cx="2725925" cy="41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Diamond 274"/>
          <p:cNvSpPr/>
          <p:nvPr/>
        </p:nvSpPr>
        <p:spPr>
          <a:xfrm>
            <a:off x="1659689" y="3548885"/>
            <a:ext cx="822960" cy="822960"/>
          </a:xfrm>
          <a:prstGeom prst="diamon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L4</a:t>
            </a:r>
            <a:endParaRPr lang="en-GB" dirty="0"/>
          </a:p>
        </p:txBody>
      </p:sp>
      <p:cxnSp>
        <p:nvCxnSpPr>
          <p:cNvPr id="276" name="Straight Arrow Connector 275"/>
          <p:cNvCxnSpPr>
            <a:stCxn id="275" idx="1"/>
            <a:endCxn id="58" idx="6"/>
          </p:cNvCxnSpPr>
          <p:nvPr/>
        </p:nvCxnSpPr>
        <p:spPr>
          <a:xfrm rot="10800000">
            <a:off x="995751" y="3960365"/>
            <a:ext cx="663938" cy="1588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7" idx="2"/>
            <a:endCxn id="275" idx="3"/>
          </p:cNvCxnSpPr>
          <p:nvPr/>
        </p:nvCxnSpPr>
        <p:spPr>
          <a:xfrm rot="10800000">
            <a:off x="2482649" y="3960366"/>
            <a:ext cx="453338" cy="1589"/>
          </a:xfrm>
          <a:prstGeom prst="straightConnector1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75" idx="0"/>
            <a:endCxn id="6" idx="4"/>
          </p:cNvCxnSpPr>
          <p:nvPr/>
        </p:nvCxnSpPr>
        <p:spPr>
          <a:xfrm rot="5400000" flipH="1" flipV="1">
            <a:off x="1749999" y="2525277"/>
            <a:ext cx="1344778" cy="7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/>
          <p:cNvSpPr/>
          <p:nvPr/>
        </p:nvSpPr>
        <p:spPr>
          <a:xfrm>
            <a:off x="1288698" y="180509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L9</a:t>
            </a:r>
            <a:endParaRPr lang="en-GB" dirty="0"/>
          </a:p>
        </p:txBody>
      </p:sp>
      <p:cxnSp>
        <p:nvCxnSpPr>
          <p:cNvPr id="334" name="Straight Arrow Connector 333"/>
          <p:cNvCxnSpPr>
            <a:stCxn id="333" idx="5"/>
            <a:endCxn id="6" idx="0"/>
          </p:cNvCxnSpPr>
          <p:nvPr/>
        </p:nvCxnSpPr>
        <p:spPr>
          <a:xfrm rot="16200000" flipH="1">
            <a:off x="2133274" y="740813"/>
            <a:ext cx="498198" cy="7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2935987" y="5807492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L10</a:t>
            </a:r>
            <a:endParaRPr lang="en-GB" dirty="0"/>
          </a:p>
        </p:txBody>
      </p:sp>
      <p:sp>
        <p:nvSpPr>
          <p:cNvPr id="339" name="Oval 338"/>
          <p:cNvSpPr/>
          <p:nvPr/>
        </p:nvSpPr>
        <p:spPr>
          <a:xfrm>
            <a:off x="4993386" y="5909733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L13</a:t>
            </a:r>
            <a:endParaRPr lang="en-GB" dirty="0"/>
          </a:p>
        </p:txBody>
      </p:sp>
      <p:sp>
        <p:nvSpPr>
          <p:cNvPr id="340" name="Oval 339"/>
          <p:cNvSpPr/>
          <p:nvPr/>
        </p:nvSpPr>
        <p:spPr>
          <a:xfrm>
            <a:off x="4049906" y="6035040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L11</a:t>
            </a:r>
            <a:endParaRPr lang="en-GB" dirty="0"/>
          </a:p>
        </p:txBody>
      </p:sp>
      <p:cxnSp>
        <p:nvCxnSpPr>
          <p:cNvPr id="341" name="Straight Arrow Connector 340"/>
          <p:cNvCxnSpPr>
            <a:stCxn id="338" idx="6"/>
            <a:endCxn id="11" idx="2"/>
          </p:cNvCxnSpPr>
          <p:nvPr/>
        </p:nvCxnSpPr>
        <p:spPr>
          <a:xfrm flipV="1">
            <a:off x="3758947" y="5580631"/>
            <a:ext cx="702441" cy="638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9" idx="2"/>
            <a:endCxn id="11" idx="2"/>
          </p:cNvCxnSpPr>
          <p:nvPr/>
        </p:nvCxnSpPr>
        <p:spPr>
          <a:xfrm rot="10800000">
            <a:off x="4461388" y="5580631"/>
            <a:ext cx="531998" cy="74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340" idx="0"/>
            <a:endCxn id="11" idx="2"/>
          </p:cNvCxnSpPr>
          <p:nvPr/>
        </p:nvCxnSpPr>
        <p:spPr>
          <a:xfrm rot="5400000" flipH="1" flipV="1">
            <a:off x="4234183" y="5807835"/>
            <a:ext cx="4544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6914578" y="5909734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L12</a:t>
            </a:r>
            <a:endParaRPr lang="en-GB" dirty="0"/>
          </a:p>
        </p:txBody>
      </p:sp>
      <p:cxnSp>
        <p:nvCxnSpPr>
          <p:cNvPr id="360" name="Straight Arrow Connector 359"/>
          <p:cNvCxnSpPr>
            <a:stCxn id="359" idx="0"/>
            <a:endCxn id="211" idx="2"/>
          </p:cNvCxnSpPr>
          <p:nvPr/>
        </p:nvCxnSpPr>
        <p:spPr>
          <a:xfrm rot="5400000" flipH="1" flipV="1">
            <a:off x="7165320" y="5741370"/>
            <a:ext cx="329103" cy="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/>
          <p:cNvSpPr/>
          <p:nvPr/>
        </p:nvSpPr>
        <p:spPr>
          <a:xfrm>
            <a:off x="3638426" y="2906548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L14</a:t>
            </a:r>
            <a:endParaRPr lang="en-GB" dirty="0"/>
          </a:p>
        </p:txBody>
      </p:sp>
      <p:cxnSp>
        <p:nvCxnSpPr>
          <p:cNvPr id="405" name="Straight Arrow Connector 404"/>
          <p:cNvCxnSpPr>
            <a:stCxn id="401" idx="0"/>
            <a:endCxn id="138" idx="2"/>
          </p:cNvCxnSpPr>
          <p:nvPr/>
        </p:nvCxnSpPr>
        <p:spPr>
          <a:xfrm rot="16200000" flipV="1">
            <a:off x="3877086" y="2733728"/>
            <a:ext cx="175201" cy="17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/>
          <p:cNvSpPr/>
          <p:nvPr/>
        </p:nvSpPr>
        <p:spPr>
          <a:xfrm>
            <a:off x="172791" y="4984532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L15</a:t>
            </a:r>
            <a:endParaRPr lang="en-GB" dirty="0"/>
          </a:p>
        </p:txBody>
      </p:sp>
      <p:sp>
        <p:nvSpPr>
          <p:cNvPr id="410" name="Oval 409"/>
          <p:cNvSpPr/>
          <p:nvPr/>
        </p:nvSpPr>
        <p:spPr>
          <a:xfrm>
            <a:off x="2233546" y="4759260"/>
            <a:ext cx="822960" cy="8229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 smtClean="0"/>
              <a:t>L16</a:t>
            </a:r>
            <a:endParaRPr lang="en-GB" dirty="0"/>
          </a:p>
        </p:txBody>
      </p:sp>
      <p:cxnSp>
        <p:nvCxnSpPr>
          <p:cNvPr id="411" name="Straight Arrow Connector 410"/>
          <p:cNvCxnSpPr>
            <a:stCxn id="409" idx="0"/>
            <a:endCxn id="58" idx="4"/>
          </p:cNvCxnSpPr>
          <p:nvPr/>
        </p:nvCxnSpPr>
        <p:spPr>
          <a:xfrm rot="5400000" flipH="1" flipV="1">
            <a:off x="277928" y="4678189"/>
            <a:ext cx="612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stCxn id="410" idx="7"/>
            <a:endCxn id="7" idx="4"/>
          </p:cNvCxnSpPr>
          <p:nvPr/>
        </p:nvCxnSpPr>
        <p:spPr>
          <a:xfrm rot="5400000" flipH="1" flipV="1">
            <a:off x="2888553" y="4420867"/>
            <a:ext cx="506346" cy="41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accent2">
              <a:shade val="95000"/>
              <a:satMod val="105000"/>
            </a:schemeClr>
          </a:solidFill>
          <a:prstDash val="sysDash"/>
          <a:round/>
          <a:headEnd type="none" w="med" len="med"/>
          <a:tailEnd type="arrow" w="med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Edinburgh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Moodie</dc:creator>
  <cp:lastModifiedBy>Stuart Moodie</cp:lastModifiedBy>
  <cp:revision>26</cp:revision>
  <cp:lastPrinted>2010-08-18T11:01:18Z</cp:lastPrinted>
  <dcterms:created xsi:type="dcterms:W3CDTF">2010-08-18T10:59:02Z</dcterms:created>
  <dcterms:modified xsi:type="dcterms:W3CDTF">2010-08-18T12:19:43Z</dcterms:modified>
</cp:coreProperties>
</file>