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3B-7B0F-8844-86BE-6BF5FE186E85}" type="datetimeFigureOut">
              <a:rPr lang="en-US" smtClean="0"/>
              <a:pPr/>
              <a:t>8/1/09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72E5-0DFA-E84A-A3A6-1A60CBBEDA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410"/>
            <a:ext cx="9144000" cy="6857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200" dirty="0" smtClean="0"/>
              <a:t>(0) 100001 [100044:44:R]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414372" y="470441"/>
            <a:ext cx="3395506" cy="5597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/>
            <a:r>
              <a:rPr lang="en-GB" sz="1200" dirty="0" smtClean="0"/>
              <a:t>(1) 100002</a:t>
            </a:r>
          </a:p>
          <a:p>
            <a:pPr marL="342900" indent="-342900"/>
            <a:r>
              <a:rPr lang="en-GB" sz="1200" dirty="0" smtClean="0"/>
              <a:t>[100001:1:A]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843724" y="3531714"/>
            <a:ext cx="2092060" cy="134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(3) 100004</a:t>
            </a:r>
          </a:p>
          <a:p>
            <a:r>
              <a:rPr lang="en-GB" sz="1200" dirty="0" smtClean="0"/>
              <a:t>[100003:3:D]</a:t>
            </a:r>
          </a:p>
          <a:p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5636854" y="470441"/>
            <a:ext cx="3213234" cy="5810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(2) 100003</a:t>
            </a:r>
          </a:p>
          <a:p>
            <a:r>
              <a:rPr lang="en-GB" sz="1200" dirty="0" smtClean="0"/>
              <a:t>[100002:2:C]</a:t>
            </a:r>
          </a:p>
          <a:p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5048575" y="6366613"/>
            <a:ext cx="1036240" cy="491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(13) 100014</a:t>
            </a:r>
          </a:p>
          <a:p>
            <a:r>
              <a:rPr lang="en-GB" sz="1200" dirty="0" smtClean="0"/>
              <a:t>[100022:22]</a:t>
            </a:r>
          </a:p>
          <a:p>
            <a:endParaRPr lang="en-GB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160963" y="1519533"/>
            <a:ext cx="2123997" cy="3358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(6) 100007</a:t>
            </a:r>
          </a:p>
          <a:p>
            <a:r>
              <a:rPr lang="en-GB" sz="1200" dirty="0" smtClean="0"/>
              <a:t>[100006:6</a:t>
            </a:r>
            <a:r>
              <a:rPr lang="en-GB" sz="1200" dirty="0" smtClean="0"/>
              <a:t>:A]</a:t>
            </a:r>
            <a:endParaRPr lang="en-GB" sz="1200" dirty="0" smtClean="0"/>
          </a:p>
          <a:p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7158629" y="583093"/>
            <a:ext cx="1060073" cy="519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(5) 100006</a:t>
            </a:r>
          </a:p>
          <a:p>
            <a:r>
              <a:rPr lang="en-GB" sz="1200" dirty="0" smtClean="0"/>
              <a:t>[100005:5:C]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4360" y="1362167"/>
            <a:ext cx="1714885" cy="18220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(4) 100005</a:t>
            </a:r>
          </a:p>
          <a:p>
            <a:r>
              <a:rPr lang="en-GB" sz="1200" dirty="0" smtClean="0"/>
              <a:t>[100004:4:C]</a:t>
            </a:r>
          </a:p>
          <a:p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6228523" y="2350374"/>
            <a:ext cx="1416790" cy="1996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(7) 100008</a:t>
            </a:r>
          </a:p>
          <a:p>
            <a:r>
              <a:rPr lang="en-GB" sz="1200" dirty="0" smtClean="0"/>
              <a:t>[100007:</a:t>
            </a:r>
            <a:r>
              <a:rPr lang="en-GB" sz="1200" smtClean="0"/>
              <a:t>7</a:t>
            </a:r>
            <a:r>
              <a:rPr lang="en-GB" sz="1200" smtClean="0"/>
              <a:t>:B]</a:t>
            </a:r>
            <a:endParaRPr lang="en-GB" sz="1200" dirty="0" smtClean="0"/>
          </a:p>
          <a:p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2723632" y="577118"/>
            <a:ext cx="1002406" cy="525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(9) 100010</a:t>
            </a:r>
          </a:p>
          <a:p>
            <a:r>
              <a:rPr lang="en-GB" sz="1200" dirty="0" smtClean="0"/>
              <a:t>[100018:18]</a:t>
            </a:r>
          </a:p>
          <a:p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3401241" y="6368933"/>
            <a:ext cx="999312" cy="528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(10) 100011</a:t>
            </a:r>
          </a:p>
          <a:p>
            <a:r>
              <a:rPr lang="en-GB" sz="1200" dirty="0" smtClean="0"/>
              <a:t>[100019:19]</a:t>
            </a:r>
          </a:p>
          <a:p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3929227" y="4624031"/>
            <a:ext cx="1022722" cy="500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(11) 100012</a:t>
            </a:r>
          </a:p>
          <a:p>
            <a:r>
              <a:rPr lang="en-GB" sz="1200" dirty="0" smtClean="0"/>
              <a:t>[100020:20]</a:t>
            </a:r>
          </a:p>
          <a:p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6671945" y="5315611"/>
            <a:ext cx="973368" cy="529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(12) 100013</a:t>
            </a:r>
          </a:p>
          <a:p>
            <a:r>
              <a:rPr lang="en-GB" sz="1200" dirty="0" smtClean="0"/>
              <a:t>[100021:21]</a:t>
            </a:r>
          </a:p>
          <a:p>
            <a:endParaRPr lang="en-GB" sz="1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243636" y="2985799"/>
            <a:ext cx="963319" cy="540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(14) </a:t>
            </a:r>
            <a:r>
              <a:rPr lang="en-GB" sz="1200" dirty="0" smtClean="0"/>
              <a:t>100015</a:t>
            </a:r>
          </a:p>
          <a:p>
            <a:r>
              <a:rPr lang="en-GB" sz="1200" dirty="0" smtClean="0"/>
              <a:t>[100023:23]</a:t>
            </a:r>
          </a:p>
          <a:p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743459" y="3643544"/>
            <a:ext cx="957940" cy="532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(15) 100016</a:t>
            </a:r>
          </a:p>
          <a:p>
            <a:r>
              <a:rPr lang="en-GB" sz="1200" dirty="0" smtClean="0"/>
              <a:t>[100024:24]</a:t>
            </a:r>
          </a:p>
          <a:p>
            <a:endParaRPr lang="en-GB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330407" y="1890085"/>
            <a:ext cx="1242792" cy="6057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(16) 100017</a:t>
            </a:r>
          </a:p>
          <a:p>
            <a:r>
              <a:rPr lang="en-GB" sz="1200" dirty="0" smtClean="0"/>
              <a:t>[100025:25]</a:t>
            </a:r>
          </a:p>
          <a:p>
            <a:endParaRPr lang="en-GB" sz="12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09878" y="5756106"/>
            <a:ext cx="18269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09878" y="4091899"/>
            <a:ext cx="18269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6854" y="4741015"/>
            <a:ext cx="5241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3"/>
          </p:cNvCxnSpPr>
          <p:nvPr/>
        </p:nvCxnSpPr>
        <p:spPr>
          <a:xfrm rot="10800000" flipV="1">
            <a:off x="2809246" y="1724168"/>
            <a:ext cx="2827617" cy="549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45313" y="2420399"/>
            <a:ext cx="6396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7645314" y="3251933"/>
            <a:ext cx="63965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759129" y="2811973"/>
            <a:ext cx="1456584" cy="110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7" idx="1"/>
          </p:cNvCxnSpPr>
          <p:nvPr/>
        </p:nvCxnSpPr>
        <p:spPr>
          <a:xfrm rot="10800000" flipV="1">
            <a:off x="414372" y="3269279"/>
            <a:ext cx="1588" cy="1810136"/>
          </a:xfrm>
          <a:prstGeom prst="curvedConnector4">
            <a:avLst>
              <a:gd name="adj1" fmla="val -14395466"/>
              <a:gd name="adj2" fmla="val 709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05035" y="5606452"/>
            <a:ext cx="99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(0) 100001</a:t>
            </a:r>
          </a:p>
          <a:p>
            <a:r>
              <a:rPr lang="en-GB" sz="1200" dirty="0" smtClean="0"/>
              <a:t>[100009:9:A]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321744" y="3953399"/>
            <a:ext cx="106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GB" sz="1200" dirty="0" smtClean="0"/>
              <a:t>100002</a:t>
            </a:r>
          </a:p>
          <a:p>
            <a:pPr marL="228600" indent="-228600"/>
            <a:r>
              <a:rPr lang="en-GB" sz="1200" dirty="0" smtClean="0"/>
              <a:t>[100010:10:B]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424044" y="4818683"/>
            <a:ext cx="106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(2) 100003</a:t>
            </a:r>
          </a:p>
          <a:p>
            <a:r>
              <a:rPr lang="en-GB" sz="1200" dirty="0" smtClean="0"/>
              <a:t>[100011:11:B]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39051" y="1666649"/>
            <a:ext cx="106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(3) 100004</a:t>
            </a:r>
          </a:p>
          <a:p>
            <a:r>
              <a:rPr lang="en-GB" sz="1200" dirty="0" smtClean="0"/>
              <a:t>[100012:12:B]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427066" y="2389807"/>
            <a:ext cx="106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(4) 100005</a:t>
            </a:r>
          </a:p>
          <a:p>
            <a:r>
              <a:rPr lang="en-GB" sz="1200" dirty="0" smtClean="0"/>
              <a:t>[100013:13:C]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558265" y="3255840"/>
            <a:ext cx="106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(5) 100006</a:t>
            </a:r>
          </a:p>
          <a:p>
            <a:r>
              <a:rPr lang="en-GB" sz="1200" dirty="0" smtClean="0"/>
              <a:t>[100014:14:C]</a:t>
            </a:r>
            <a:endParaRPr lang="en-GB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609623" y="2400213"/>
            <a:ext cx="108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(6) 100007</a:t>
            </a:r>
          </a:p>
          <a:p>
            <a:r>
              <a:rPr lang="en-GB" sz="1200" dirty="0" smtClean="0"/>
              <a:t>[100015:15:D]</a:t>
            </a:r>
            <a:endParaRPr lang="en-GB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-65157" y="4033219"/>
            <a:ext cx="107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(7) 100008</a:t>
            </a:r>
          </a:p>
          <a:p>
            <a:r>
              <a:rPr lang="en-GB" sz="1200" dirty="0" smtClean="0"/>
              <a:t>[100016:16:A]</a:t>
            </a:r>
            <a:endParaRPr lang="en-GB" sz="1200" dirty="0"/>
          </a:p>
        </p:txBody>
      </p:sp>
      <p:cxnSp>
        <p:nvCxnSpPr>
          <p:cNvPr id="90" name="Curved Connector 47"/>
          <p:cNvCxnSpPr/>
          <p:nvPr/>
        </p:nvCxnSpPr>
        <p:spPr>
          <a:xfrm rot="10800000" flipV="1">
            <a:off x="412783" y="1577371"/>
            <a:ext cx="1588" cy="1546006"/>
          </a:xfrm>
          <a:prstGeom prst="curvedConnector4">
            <a:avLst>
              <a:gd name="adj1" fmla="val 19275063"/>
              <a:gd name="adj2" fmla="val 832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50127" y="1930946"/>
            <a:ext cx="107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(8) 100009</a:t>
            </a:r>
          </a:p>
          <a:p>
            <a:r>
              <a:rPr lang="en-GB" sz="1200" dirty="0" smtClean="0"/>
              <a:t>[100017:17:A]</a:t>
            </a:r>
            <a:endParaRPr lang="en-GB" sz="1200" dirty="0"/>
          </a:p>
        </p:txBody>
      </p:sp>
      <p:cxnSp>
        <p:nvCxnSpPr>
          <p:cNvPr id="99" name="Straight Connector 98"/>
          <p:cNvCxnSpPr>
            <a:stCxn id="18" idx="1"/>
          </p:cNvCxnSpPr>
          <p:nvPr/>
        </p:nvCxnSpPr>
        <p:spPr>
          <a:xfrm rot="10800000">
            <a:off x="1611106" y="471236"/>
            <a:ext cx="1112526" cy="3688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106" y="684829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13918" y="5668496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100026:26]</a:t>
            </a:r>
            <a:endParaRPr lang="en-GB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96245" y="5707547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[100027:27]</a:t>
            </a:r>
            <a:endParaRPr lang="en-GB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63789" y="3814899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100028:28]</a:t>
            </a:r>
            <a:endParaRPr lang="en-GB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51949" y="4415064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100030:30]</a:t>
            </a:r>
            <a:endParaRPr lang="en-GB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-100465" y="2907210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100043:43]</a:t>
            </a:r>
            <a:endParaRPr lang="en-GB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40180" y="4415064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100031:31]</a:t>
            </a:r>
            <a:endParaRPr lang="en-GB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00065" y="1497761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100032:32]</a:t>
            </a:r>
            <a:endParaRPr lang="en-GB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573199" y="1897482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100033:33]</a:t>
            </a:r>
            <a:endParaRPr lang="en-GB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099866" y="2181455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100034:34]</a:t>
            </a:r>
            <a:endParaRPr lang="en-GB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977311" y="2139222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100035:35]</a:t>
            </a:r>
            <a:endParaRPr lang="en-GB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53484" y="2948815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100036:36]</a:t>
            </a:r>
            <a:endParaRPr lang="en-GB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028047" y="2934406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100037:37]</a:t>
            </a:r>
            <a:endParaRPr lang="en-GB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77367" y="2408019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100038:38]</a:t>
            </a:r>
            <a:endParaRPr lang="en-GB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674375" y="3616245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100039:39]</a:t>
            </a:r>
            <a:endParaRPr lang="en-GB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709" y="3339246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100040:40]</a:t>
            </a:r>
            <a:endParaRPr lang="en-GB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487" y="4895584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100041:41]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270652" y="3781475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100029:29]</a:t>
            </a:r>
            <a:endParaRPr lang="en-GB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8487" y="1381033"/>
            <a:ext cx="94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 smtClean="0"/>
              <a:t>100042:42]</a:t>
            </a:r>
            <a:endParaRPr lang="en-GB" sz="1200" dirty="0"/>
          </a:p>
        </p:txBody>
      </p:sp>
      <p:cxnSp>
        <p:nvCxnSpPr>
          <p:cNvPr id="125" name="Straight Connector 124"/>
          <p:cNvCxnSpPr>
            <a:stCxn id="19" idx="0"/>
            <a:endCxn id="106" idx="2"/>
          </p:cNvCxnSpPr>
          <p:nvPr/>
        </p:nvCxnSpPr>
        <p:spPr>
          <a:xfrm rot="16200000" flipV="1">
            <a:off x="3681736" y="6149772"/>
            <a:ext cx="423438" cy="1488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0" idx="2"/>
            <a:endCxn id="69" idx="0"/>
          </p:cNvCxnSpPr>
          <p:nvPr/>
        </p:nvCxnSpPr>
        <p:spPr>
          <a:xfrm rot="16200000" flipH="1">
            <a:off x="4381163" y="5184373"/>
            <a:ext cx="481503" cy="3626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1" idx="2"/>
            <a:endCxn id="9" idx="2"/>
          </p:cNvCxnSpPr>
          <p:nvPr/>
        </p:nvCxnSpPr>
        <p:spPr>
          <a:xfrm rot="16200000" flipH="1">
            <a:off x="6983294" y="6020392"/>
            <a:ext cx="435512" cy="848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789009" y="5974949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511146" y="5102792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086354" y="5869874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100004</a:t>
            </a:r>
          </a:p>
        </p:txBody>
      </p:sp>
      <p:cxnSp>
        <p:nvCxnSpPr>
          <p:cNvPr id="148" name="Straight Connector 147"/>
          <p:cNvCxnSpPr>
            <a:stCxn id="11" idx="0"/>
            <a:endCxn id="107" idx="2"/>
          </p:cNvCxnSpPr>
          <p:nvPr/>
        </p:nvCxnSpPr>
        <p:spPr>
          <a:xfrm rot="5400000" flipH="1" flipV="1">
            <a:off x="5376484" y="6174758"/>
            <a:ext cx="382067" cy="16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240373" y="6003570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100005</a:t>
            </a:r>
          </a:p>
        </p:txBody>
      </p:sp>
      <p:cxnSp>
        <p:nvCxnSpPr>
          <p:cNvPr id="162" name="Straight Connector 161"/>
          <p:cNvCxnSpPr>
            <a:stCxn id="22" idx="2"/>
            <a:endCxn id="70" idx="0"/>
          </p:cNvCxnSpPr>
          <p:nvPr/>
        </p:nvCxnSpPr>
        <p:spPr>
          <a:xfrm rot="16200000" flipH="1">
            <a:off x="4577369" y="3674486"/>
            <a:ext cx="426839" cy="1309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95932" y="3616245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100006</a:t>
            </a:r>
          </a:p>
        </p:txBody>
      </p:sp>
      <p:cxnSp>
        <p:nvCxnSpPr>
          <p:cNvPr id="167" name="Straight Connector 166"/>
          <p:cNvCxnSpPr>
            <a:endCxn id="8" idx="2"/>
          </p:cNvCxnSpPr>
          <p:nvPr/>
        </p:nvCxnSpPr>
        <p:spPr>
          <a:xfrm rot="5400000">
            <a:off x="1636808" y="4428714"/>
            <a:ext cx="702657" cy="1967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760194" y="4347032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100007</a:t>
            </a:r>
          </a:p>
        </p:txBody>
      </p:sp>
      <p:cxnSp>
        <p:nvCxnSpPr>
          <p:cNvPr id="171" name="Straight Connector 170"/>
          <p:cNvCxnSpPr>
            <a:stCxn id="24" idx="2"/>
            <a:endCxn id="16" idx="2"/>
          </p:cNvCxnSpPr>
          <p:nvPr/>
        </p:nvCxnSpPr>
        <p:spPr>
          <a:xfrm rot="5400000">
            <a:off x="1607638" y="2840043"/>
            <a:ext cx="688331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626275" y="2767877"/>
            <a:ext cx="6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100008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10800000" flipV="1">
            <a:off x="4039053" y="2635326"/>
            <a:ext cx="21894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66089" y="3531715"/>
            <a:ext cx="1129878" cy="644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(8) 100009</a:t>
            </a:r>
          </a:p>
          <a:p>
            <a:r>
              <a:rPr lang="en-GB" sz="1200" dirty="0" smtClean="0"/>
              <a:t>[100008:8:D]</a:t>
            </a:r>
          </a:p>
          <a:p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5280" y="621459"/>
          <a:ext cx="74449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59"/>
                <a:gridCol w="1063559"/>
                <a:gridCol w="1063559"/>
                <a:gridCol w="1063559"/>
                <a:gridCol w="1063559"/>
                <a:gridCol w="1063559"/>
                <a:gridCol w="106355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05280" y="3647693"/>
          <a:ext cx="7444912" cy="190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28"/>
                <a:gridCol w="1861228"/>
                <a:gridCol w="1861228"/>
                <a:gridCol w="1861228"/>
              </a:tblGrid>
              <a:tr h="4168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Link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Target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B 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 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Shape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TextProperty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Shape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HtmlProperty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Shape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Shape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Link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HtmlProperty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Link</a:t>
                      </a:r>
                      <a:r>
                        <a:rPr lang="en-GB" baseline="0" dirty="0" smtClean="0"/>
                        <a:t>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NumberProperty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Link 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NumberProperty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Link 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NumberProperty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442</Words>
  <Application>Microsoft Macintosh PowerPoint</Application>
  <PresentationFormat>On-screen Show (4:3)</PresentationFormat>
  <Paragraphs>139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Moodie</dc:creator>
  <cp:lastModifiedBy>Stuart Moodie</cp:lastModifiedBy>
  <cp:revision>172</cp:revision>
  <cp:lastPrinted>2009-08-01T15:37:43Z</cp:lastPrinted>
  <dcterms:created xsi:type="dcterms:W3CDTF">2009-08-01T20:44:33Z</dcterms:created>
  <dcterms:modified xsi:type="dcterms:W3CDTF">2009-08-01T20:51:09Z</dcterms:modified>
</cp:coreProperties>
</file>