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58" d="100"/>
          <a:sy n="158" d="100"/>
        </p:scale>
        <p:origin x="27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11/15/2019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11/15/2019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11/15/2019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11/15/2019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11/15/2019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11/15/2019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11/15/2019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11/15/2019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11/15/2019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1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0C075D-FD85-4752-AA7D-3EBE7171E1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bonobono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0D7839F-C9BC-4BA9-8D3B-046696C680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487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3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75" name="Rectangle 74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7" name="Freeform 5">
            <a:extLst>
              <a:ext uri="{FF2B5EF4-FFF2-40B4-BE49-F238E27FC236}">
                <a16:creationId xmlns:a16="http://schemas.microsoft.com/office/drawing/2014/main" id="{11CAC6F2-0806-417B-BF5D-5AEF6195F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4723B02-0AAB-4F6E-BA41-8ED99D559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32EEC29-C9A2-45B6-A2C1-1EC20703A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0773" y="1113062"/>
            <a:ext cx="3382297" cy="32819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en-US" altLang="ko-KR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Photo</a:t>
            </a:r>
          </a:p>
        </p:txBody>
      </p:sp>
      <p:pic>
        <p:nvPicPr>
          <p:cNvPr id="1026" name="Picture 2" descr="bonobono에 대한 이미지 검색결과">
            <a:extLst>
              <a:ext uri="{FF2B5EF4-FFF2-40B4-BE49-F238E27FC236}">
                <a16:creationId xmlns:a16="http://schemas.microsoft.com/office/drawing/2014/main" id="{6D494B7F-48D1-4E08-B6D2-F02D198817E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30837" y="1113063"/>
            <a:ext cx="4628758" cy="4628758"/>
          </a:xfrm>
          <a:prstGeom prst="roundRect">
            <a:avLst>
              <a:gd name="adj" fmla="val 1858"/>
            </a:avLst>
          </a:prstGeom>
          <a:noFill/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59922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6E0488BA-180E-40D8-8350-4B17917955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bonobono에 대한 이미지 검색결과">
            <a:extLst>
              <a:ext uri="{FF2B5EF4-FFF2-40B4-BE49-F238E27FC236}">
                <a16:creationId xmlns:a16="http://schemas.microsoft.com/office/drawing/2014/main" id="{3FCE8875-D5F4-4009-B4DE-998311B031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39" b="1476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47B7BAE6-1F65-45F8-8E80-1E59B3693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tx1"/>
                </a:solidFill>
              </a:rPr>
              <a:t>Hello world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24111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(회의실)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와이드스크린</PresentationFormat>
  <Paragraphs>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이온(회의실)</vt:lpstr>
      <vt:lpstr>bonobono</vt:lpstr>
      <vt:lpstr>Photo</vt:lpstr>
      <vt:lpstr>Hello world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bonobono</dc:title>
  <dc:creator>park sangwook</dc:creator>
  <cp:lastModifiedBy>park sangwook</cp:lastModifiedBy>
  <cp:revision>1</cp:revision>
  <dcterms:created xsi:type="dcterms:W3CDTF">2019-11-15T03:52:03Z</dcterms:created>
  <dcterms:modified xsi:type="dcterms:W3CDTF">2019-11-15T03:52:41Z</dcterms:modified>
</cp:coreProperties>
</file>