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9" r:id="rId4"/>
    <p:sldId id="270" r:id="rId5"/>
    <p:sldId id="275" r:id="rId6"/>
    <p:sldId id="271" r:id="rId7"/>
    <p:sldId id="272" r:id="rId8"/>
    <p:sldId id="261" r:id="rId9"/>
    <p:sldId id="263" r:id="rId10"/>
    <p:sldId id="274" r:id="rId11"/>
    <p:sldId id="27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de-DE"/>
              <a:t>10.10.2017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de-DE"/>
              <a:t>10.10.2017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hteck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hteck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hteck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hteck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hteck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de-DE" noProof="0" smtClean="0"/>
              <a:pPr/>
              <a:t>10.10.2017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pixabay.com/photo/2012/04/11/00/06/floppy-disk-27226_960_720.png" TargetMode="External"/><Relationship Id="rId2" Type="http://schemas.openxmlformats.org/officeDocument/2006/relationships/hyperlink" Target="https://images.anandtech.com/doci/6392/Screenshot%20(1).pn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undeswehr.de/resource/resource/MzEzNTM4MmUzMzMyMmUzMTM1MzMyZTM2MzEzMDMwMzAzMDMwMzAzMDY3NzMzODc1N2EzMDYzNjMyMDIwMjAyMDIw/image_popup.jpg" TargetMode="External"/><Relationship Id="rId4" Type="http://schemas.openxmlformats.org/officeDocument/2006/relationships/hyperlink" Target="https://winaero.com/blog/wp-content/uploads/2016/05/Windows-7-8.1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404040"/>
                </a:solidFill>
              </a:rPr>
              <a:t>von Florian </a:t>
            </a:r>
            <a:r>
              <a:rPr lang="de-DE" dirty="0" err="1">
                <a:solidFill>
                  <a:srgbClr val="404040"/>
                </a:solidFill>
              </a:rPr>
              <a:t>Unterhofer</a:t>
            </a:r>
            <a:r>
              <a:rPr lang="de-DE" dirty="0">
                <a:solidFill>
                  <a:srgbClr val="404040"/>
                </a:solidFill>
              </a:rPr>
              <a:t> 5AT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de-DE" sz="6600" b="0" i="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Euphemia"/>
              </a:rPr>
              <a:t>Interface-Formulare-Menüs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39F11-817D-47BA-9794-4C07300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13BA4A-59E6-4C5E-A94C-3C753EDFEA9A}"/>
              </a:ext>
            </a:extLst>
          </p:cNvPr>
          <p:cNvSpPr txBox="1"/>
          <p:nvPr/>
        </p:nvSpPr>
        <p:spPr>
          <a:xfrm>
            <a:off x="1125860" y="1844824"/>
            <a:ext cx="9793088" cy="325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https://images.anandtech.com/doci/6392/Screenshot%20(1).png</a:t>
            </a:r>
            <a:endParaRPr lang="de-DE" dirty="0">
              <a:hlinkClick r:id="rId3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u="sng" dirty="0">
                <a:hlinkClick r:id="rId4"/>
              </a:rPr>
              <a:t>https://winaero.com/blog/wp-content/uploads/2016/05/Windows-7-8.1.png</a:t>
            </a:r>
            <a:endParaRPr lang="en-GB" u="sng" dirty="0">
              <a:hlinkClick r:id="rId3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u="sng" dirty="0">
                <a:hlinkClick r:id="rId3"/>
              </a:rPr>
              <a:t>https://cdn.pixabay.com/photo/2012/04/11/00/06/floppy-disk-27226_960_720.png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dirty="0">
                <a:hlinkClick r:id="rId5"/>
              </a:rPr>
              <a:t>https://www.bundeswehr.de/resource/resource/MzEzNTM4MmUzMzMyMmUzMTM1MzMyZTM2MzEzMDMwMzAzMDMwMzAzMDY3NzMzODc1N2EzMDYzNjMyMDIwMjAyMDIw/image_popup.jpg</a:t>
            </a:r>
            <a:endParaRPr lang="de-DE" u="sng" dirty="0">
              <a:hlinkClick r:id="rId3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dirty="0"/>
              <a:t>Power Point von Herr Professor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dirty="0"/>
              <a:t>Selbst Screenshots gemacht und bearbeitet</a:t>
            </a:r>
            <a:endParaRPr lang="de-DE" dirty="0">
              <a:hlinkClick r:id="rId3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u="sng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4365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3200" b="0" i="0" dirty="0">
                <a:solidFill>
                  <a:srgbClr val="A6B727"/>
                </a:solidFill>
                <a:latin typeface="Euphemia"/>
              </a:rPr>
              <a:t>Inhaltsverzeichnis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e-DE" dirty="0">
                <a:solidFill>
                  <a:srgbClr val="404040"/>
                </a:solidFill>
                <a:latin typeface="Euphemia"/>
              </a:rPr>
              <a:t>Was ist ein Interface?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e-DE" dirty="0">
                <a:solidFill>
                  <a:srgbClr val="404040"/>
                </a:solidFill>
                <a:latin typeface="Euphemia"/>
              </a:rPr>
              <a:t>Metaphern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e-DE" dirty="0">
                <a:solidFill>
                  <a:srgbClr val="404040"/>
                </a:solidFill>
                <a:latin typeface="Euphemia"/>
              </a:rPr>
              <a:t>Unterschied: Objekt-Aktion, Aktion-Objekt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e-DE" dirty="0">
                <a:solidFill>
                  <a:srgbClr val="404040"/>
                </a:solidFill>
                <a:latin typeface="Euphemia"/>
              </a:rPr>
              <a:t>Formulare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e-DE" dirty="0">
                <a:solidFill>
                  <a:srgbClr val="404040"/>
                </a:solidFill>
                <a:latin typeface="Euphemia"/>
              </a:rPr>
              <a:t>Menüs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de-DE" dirty="0">
                <a:solidFill>
                  <a:srgbClr val="404040"/>
                </a:solidFill>
                <a:latin typeface="Euphemia"/>
              </a:rPr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de-DE" sz="3200" b="0" i="0" dirty="0">
                <a:solidFill>
                  <a:srgbClr val="A6B727"/>
                </a:solidFill>
                <a:latin typeface="Euphemia"/>
              </a:rPr>
              <a:t>Interface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68C890-3201-40EA-BCB4-3E95F2C5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93" y="1698753"/>
            <a:ext cx="8136904" cy="42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EDB14-67CE-4072-996C-2712468B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Metaphern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6215D7-1240-4954-B419-AF4C4E50C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060848"/>
            <a:ext cx="3312368" cy="331236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339EB0-BCBE-4633-8EC5-B7250EDD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060848"/>
            <a:ext cx="3237929" cy="3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Aktion-Objekt-Interaktion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183950-55A9-4823-A191-004458357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676400"/>
            <a:ext cx="10598968" cy="44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200" b="0" i="0" dirty="0">
                <a:solidFill>
                  <a:srgbClr val="A6B727"/>
                </a:solidFill>
                <a:latin typeface="Euphemia"/>
              </a:rPr>
              <a:t>Objekt-Aktion-Interaktion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22E66F-FA37-43E0-8689-BAA02DCA2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256" r="5440" b="10045"/>
          <a:stretch/>
        </p:blipFill>
        <p:spPr>
          <a:xfrm>
            <a:off x="909836" y="1676393"/>
            <a:ext cx="9289032" cy="46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Formulare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B3780B-7F7E-44BF-90BC-29A611E02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65" y="1702336"/>
            <a:ext cx="5328359" cy="44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Menüs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C62387-2E43-4BD6-9B6C-F6EDF3408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4"/>
          <a:stretch/>
        </p:blipFill>
        <p:spPr>
          <a:xfrm>
            <a:off x="341897" y="2060848"/>
            <a:ext cx="5320468" cy="32403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26B05EE-E7BF-4C14-92C8-150D4F55A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2060848"/>
            <a:ext cx="577974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F79EE-E99F-4C5D-A6EB-EF18142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eure Aufmerksamkeit!</a:t>
            </a:r>
          </a:p>
        </p:txBody>
      </p:sp>
      <p:pic>
        <p:nvPicPr>
          <p:cNvPr id="1026" name="Picture 2" descr="https://www.bundeswehr.de/resource/resource/MzEzNTM4MmUzMzMyMmUzMTM1MzMyZTM2MzEzMDMwMzAzMDMwMzAzMDY3NzMzODc1N2EzMDYzNjMyMDIwMjAyMDIw/image_popup.jpg">
            <a:extLst>
              <a:ext uri="{FF2B5EF4-FFF2-40B4-BE49-F238E27FC236}">
                <a16:creationId xmlns:a16="http://schemas.microsoft.com/office/drawing/2014/main" id="{86134C1D-ABB3-4655-83D5-6D70DF64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87" y="1844824"/>
            <a:ext cx="8532715" cy="402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8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AB2B3A-3D32-4DE6-8C14-E99D43C543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Gestreifter schwarzer Rahmen (Breitbild)</Template>
  <TotalTime>0</TotalTime>
  <Words>111</Words>
  <Application>Microsoft Office PowerPoint</Application>
  <PresentationFormat>Benutzerdefiniert</PresentationFormat>
  <Paragraphs>23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Euphemia</vt:lpstr>
      <vt:lpstr>Wingdings</vt:lpstr>
      <vt:lpstr>StripedBorder_16x9</vt:lpstr>
      <vt:lpstr>Interface-Formulare-Menüs</vt:lpstr>
      <vt:lpstr>Inhaltsverzeichnis</vt:lpstr>
      <vt:lpstr>Interface</vt:lpstr>
      <vt:lpstr>Metaphern</vt:lpstr>
      <vt:lpstr>Aktion-Objekt-Interaktion</vt:lpstr>
      <vt:lpstr>Objekt-Aktion-Interaktion</vt:lpstr>
      <vt:lpstr>Formulare</vt:lpstr>
      <vt:lpstr>Menüs</vt:lpstr>
      <vt:lpstr>Danke für eure Aufmerksamkeit!</vt:lpstr>
      <vt:lpstr>Quellen: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2017-10-10T17:42:36Z</dcterms:created>
  <dcterms:modified xsi:type="dcterms:W3CDTF">2017-10-10T20:43:08Z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