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0" r:id="rId5"/>
    <p:sldId id="259" r:id="rId6"/>
    <p:sldId id="258" r:id="rId7"/>
    <p:sldId id="257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SE-ResNet50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			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站：有本事打死我鸭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6210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Resnet50,Resnet101,152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的残差结构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 descr="res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693420"/>
            <a:ext cx="2776855" cy="4388485"/>
          </a:xfrm>
          <a:prstGeom prst="rect">
            <a:avLst/>
          </a:prstGeom>
        </p:spPr>
      </p:pic>
      <p:pic>
        <p:nvPicPr>
          <p:cNvPr id="6" name="图片 5" descr="resne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693420"/>
            <a:ext cx="3853180" cy="4543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0805" y="4621530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区别：有无下采样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397625"/>
            <a:ext cx="907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下采样的目的：让主分支的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[C,H,W]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shortcut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[C,H,W]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保持一致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3975" y="12801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8215"/>
            <a:ext cx="12191365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ERes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190" y="739775"/>
            <a:ext cx="5060315" cy="4182745"/>
          </a:xfrm>
          <a:prstGeom prst="rect">
            <a:avLst/>
          </a:prstGeom>
        </p:spPr>
      </p:pic>
      <p:pic>
        <p:nvPicPr>
          <p:cNvPr id="7" name="图片 6" descr="resne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739775"/>
            <a:ext cx="3501390" cy="4542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0475" y="1417320"/>
            <a:ext cx="56622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155" y="41973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latin typeface="Times New Roman" panose="02020603050405020304" charset="0"/>
                <a:cs typeface="Times New Roman" panose="02020603050405020304" charset="0"/>
              </a:rPr>
              <a:t>SELayer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的代码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SERes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240"/>
            <a:ext cx="5060315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NkYmVmY2M5NTRjMmY3NjM4ODJiNzVhM2QyZDJlN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愚蠢的人类</cp:lastModifiedBy>
  <cp:revision>4</cp:revision>
  <dcterms:created xsi:type="dcterms:W3CDTF">2022-08-29T13:00:32Z</dcterms:created>
  <dcterms:modified xsi:type="dcterms:W3CDTF">2022-08-29T13:39:15Z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29959838CA794F1FA97E01777429857A</vt:lpwstr>
  </property>
  <property fmtid="{D5CDD505-2E9C-101B-9397-08002B2CF9AE}" pid="3" name="KSOProductBuildVer">
    <vt:lpwstr>2052-11.1.0.12313</vt:lpwstr>
  </property>
</Properties>
</file>