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8790BA-AB2E-45D9-98C8-8F75EACB0237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DBC25C-5C27-4C5C-ABB4-EBDF71C84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47.95.197.26:60000/kh/hubei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47.95.197.26:60000/kh/hubei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.weixin.qq.com/s/VClWl6gHexXYaRLHWkux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D3.JS</a:t>
            </a:r>
            <a:r>
              <a:rPr lang="zh-CN" altLang="en-US" dirty="0" smtClean="0"/>
              <a:t>柱形图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115305288@QQ.COM</a:t>
            </a:r>
          </a:p>
          <a:p>
            <a:r>
              <a:rPr lang="zh-CN" altLang="en-US" dirty="0" smtClean="0"/>
              <a:t>李春芳</a:t>
            </a:r>
            <a:endParaRPr lang="en-US" altLang="zh-CN" dirty="0" smtClean="0"/>
          </a:p>
          <a:p>
            <a:r>
              <a:rPr lang="zh-CN" altLang="en-US" dirty="0" smtClean="0"/>
              <a:t>中国传媒大学 计算机学院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数据来源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://47.95.197.26:60000/kh/hubei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r>
              <a:rPr lang="en-US" altLang="zh-CN" dirty="0"/>
              <a:t>d3.csv("covid19.csv", function(data) {</a:t>
            </a:r>
          </a:p>
          <a:p>
            <a:r>
              <a:rPr lang="en-US" altLang="zh-CN" dirty="0"/>
              <a:t>			console.log(data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2020.3.31</a:t>
            </a:r>
            <a:r>
              <a:rPr lang="zh-CN" altLang="en-US" dirty="0" smtClean="0"/>
              <a:t>日新冠肺炎国外数据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9200"/>
            <a:ext cx="9131668" cy="16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3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12976"/>
            <a:ext cx="9226923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x4.sinaimg.cn/mw690/4c1c6391ly1gcrc3zbj0nj21ik0r0t9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76070"/>
            <a:ext cx="7245869" cy="35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主题数据自选</a:t>
            </a:r>
            <a:endParaRPr lang="en-US" altLang="zh-CN" dirty="0" smtClean="0"/>
          </a:p>
          <a:p>
            <a:r>
              <a:rPr lang="zh-CN" altLang="en-US" dirty="0" smtClean="0"/>
              <a:t>推荐一组：</a:t>
            </a:r>
            <a:endParaRPr lang="en-US" altLang="zh-CN" dirty="0"/>
          </a:p>
          <a:p>
            <a:pPr lvl="1"/>
            <a:r>
              <a:rPr lang="zh-CN" altLang="en-US" dirty="0" smtClean="0"/>
              <a:t>新冠肺炎数据</a:t>
            </a:r>
            <a:r>
              <a:rPr lang="en-US" altLang="zh-CN" dirty="0">
                <a:hlinkClick r:id="rId3"/>
              </a:rPr>
              <a:t>http://47.95.197.26:60000/kh/hubei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诗词数据</a:t>
            </a:r>
            <a:r>
              <a:rPr lang="en-US" altLang="zh-CN" dirty="0" smtClean="0"/>
              <a:t>:</a:t>
            </a:r>
            <a:r>
              <a:rPr lang="en-US" altLang="zh-CN" sz="1600" dirty="0">
                <a:hlinkClick r:id="rId4"/>
              </a:rPr>
              <a:t>https://mp.weixin.qq.com/s/VClWl6gHexXYaRLHWkuxvg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2019</a:t>
            </a:r>
            <a:r>
              <a:rPr lang="zh-CN" altLang="en-US" dirty="0" smtClean="0"/>
              <a:t>全年电影票房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2019</a:t>
            </a:r>
            <a:r>
              <a:rPr lang="zh-CN" altLang="en-US" dirty="0" smtClean="0"/>
              <a:t>收视率数据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软件可视化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算法可视化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46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在页面添加一个</a:t>
            </a:r>
            <a:r>
              <a:rPr lang="en-US" altLang="zh-CN" dirty="0" smtClean="0"/>
              <a:t>SVG</a:t>
            </a:r>
            <a:r>
              <a:rPr lang="zh-CN" altLang="en-US" dirty="0" smtClean="0"/>
              <a:t>绘图区，添加一个矩形框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个矩形，向下生长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矩形向上生长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矩形添加文本数值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更新数据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排序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增加数据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柱形图任务分解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&lt;script&gt;</a:t>
            </a:r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width=</a:t>
            </a:r>
            <a:r>
              <a:rPr lang="en-US" altLang="zh-CN" dirty="0" err="1" smtClean="0"/>
              <a:t>document.body.clientWidth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height=</a:t>
            </a:r>
            <a:r>
              <a:rPr lang="en-US" altLang="zh-CN" dirty="0" err="1" smtClean="0"/>
              <a:t>document.body.clientHeight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dataset=[189,300,60,200,120,150];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=d3.select("body")</a:t>
            </a:r>
          </a:p>
          <a:p>
            <a:pPr>
              <a:buNone/>
            </a:pPr>
            <a:r>
              <a:rPr lang="en-US" altLang="zh-CN" dirty="0" smtClean="0"/>
              <a:t>		          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smtClean="0"/>
              <a:t>		        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width",width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	       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height",height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smtClean="0"/>
              <a:t>			.data(dataset)</a:t>
            </a:r>
          </a:p>
          <a:p>
            <a:pPr>
              <a:buNone/>
            </a:pPr>
            <a:r>
              <a:rPr lang="en-US" altLang="zh-CN" dirty="0" smtClean="0"/>
              <a:t>			.enter()</a:t>
            </a:r>
          </a:p>
          <a:p>
            <a:pPr>
              <a:buNone/>
            </a:pPr>
            <a:r>
              <a:rPr lang="en-US" altLang="zh-CN" dirty="0" smtClean="0"/>
              <a:t>			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smtClean="0"/>
              <a:t>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smtClean="0"/>
              <a:t>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("x",100)</a:t>
            </a:r>
          </a:p>
          <a:p>
            <a:pPr>
              <a:buNone/>
            </a:pPr>
            <a:r>
              <a:rPr lang="en-US" altLang="zh-CN" dirty="0" smtClean="0"/>
              <a:t>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("y",50)</a:t>
            </a:r>
          </a:p>
          <a:p>
            <a:pPr>
              <a:buNone/>
            </a:pPr>
            <a:r>
              <a:rPr lang="en-US" altLang="zh-CN" dirty="0" smtClean="0"/>
              <a:t>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("width",240)</a:t>
            </a:r>
          </a:p>
          <a:p>
            <a:pPr>
              <a:buNone/>
            </a:pPr>
            <a:r>
              <a:rPr lang="en-US" altLang="zh-CN" dirty="0" smtClean="0"/>
              <a:t>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("height",300)</a:t>
            </a:r>
          </a:p>
          <a:p>
            <a:pPr>
              <a:buNone/>
            </a:pPr>
            <a:r>
              <a:rPr lang="en-US" altLang="zh-CN" dirty="0" smtClean="0"/>
              <a:t>	&lt;/script&gt;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在页面添加一个</a:t>
            </a:r>
            <a:r>
              <a:rPr lang="en-US" altLang="zh-CN" dirty="0" smtClean="0"/>
              <a:t>SVG</a:t>
            </a:r>
            <a:r>
              <a:rPr lang="zh-CN" altLang="en-US" dirty="0" smtClean="0"/>
              <a:t>绘图区和矩形框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928934"/>
            <a:ext cx="308360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571612"/>
            <a:ext cx="76867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	&lt;script&gt;</a:t>
            </a:r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width=</a:t>
            </a:r>
            <a:r>
              <a:rPr lang="en-US" altLang="zh-CN" dirty="0" err="1" smtClean="0"/>
              <a:t>document.body.clientWidth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height=</a:t>
            </a:r>
            <a:r>
              <a:rPr lang="en-US" altLang="zh-CN" dirty="0" err="1" smtClean="0"/>
              <a:t>document.body.clientHeight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dataset=[189,300,60,200,120,150];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=d3.select("body")</a:t>
            </a:r>
          </a:p>
          <a:p>
            <a:pPr>
              <a:buNone/>
            </a:pPr>
            <a:r>
              <a:rPr lang="en-US" altLang="zh-CN" dirty="0" smtClean="0"/>
              <a:t>		          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smtClean="0"/>
              <a:t>		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width",width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	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height",height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smtClean="0"/>
              <a:t>					.data(dataset)</a:t>
            </a:r>
          </a:p>
          <a:p>
            <a:pPr>
              <a:buNone/>
            </a:pPr>
            <a:r>
              <a:rPr lang="en-US" altLang="zh-CN" dirty="0" smtClean="0"/>
              <a:t>					.enter()</a:t>
            </a:r>
          </a:p>
          <a:p>
            <a:pPr>
              <a:buNone/>
            </a:pPr>
            <a:r>
              <a:rPr lang="en-US" altLang="zh-CN" dirty="0" smtClean="0"/>
              <a:t>					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x",function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*250})</a:t>
            </a:r>
          </a:p>
          <a:p>
            <a:pPr>
              <a:buNone/>
            </a:pPr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800-d})</a:t>
            </a:r>
          </a:p>
          <a:p>
            <a:pPr>
              <a:buNone/>
            </a:pPr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("width",240)</a:t>
            </a:r>
          </a:p>
          <a:p>
            <a:pPr>
              <a:buNone/>
            </a:pPr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height",function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d})</a:t>
            </a:r>
          </a:p>
          <a:p>
            <a:pPr>
              <a:buNone/>
            </a:pPr>
            <a:r>
              <a:rPr lang="en-US" altLang="zh-CN" dirty="0" smtClean="0"/>
              <a:t>	&lt;/script&gt;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2-3</a:t>
            </a:r>
            <a:r>
              <a:rPr lang="zh-CN" altLang="en-US" dirty="0" smtClean="0"/>
              <a:t>矩形向上生长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928671"/>
            <a:ext cx="3600000" cy="12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317924"/>
            <a:ext cx="3600000" cy="97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text=</a:t>
            </a:r>
            <a:r>
              <a:rPr lang="en-US" altLang="zh-CN" sz="1600" dirty="0" err="1" smtClean="0"/>
              <a:t>svg.selectAll</a:t>
            </a:r>
            <a:r>
              <a:rPr lang="en-US" altLang="zh-CN" sz="1600" dirty="0" smtClean="0"/>
              <a:t>("text")</a:t>
            </a:r>
          </a:p>
          <a:p>
            <a:r>
              <a:rPr lang="en-US" altLang="zh-CN" sz="1600" dirty="0" smtClean="0"/>
              <a:t>	.data(dataset)</a:t>
            </a:r>
          </a:p>
          <a:p>
            <a:r>
              <a:rPr lang="en-US" altLang="zh-CN" sz="1600" dirty="0" smtClean="0"/>
              <a:t>	.enter()</a:t>
            </a:r>
          </a:p>
          <a:p>
            <a:r>
              <a:rPr lang="en-US" altLang="zh-CN" sz="1600" dirty="0" smtClean="0"/>
              <a:t>	.append("text")</a:t>
            </a:r>
          </a:p>
          <a:p>
            <a:r>
              <a:rPr lang="en-US" altLang="zh-CN" sz="1600" dirty="0" smtClean="0"/>
              <a:t>	.</a:t>
            </a:r>
            <a:r>
              <a:rPr lang="en-US" altLang="zh-CN" sz="1600" dirty="0" err="1" smtClean="0"/>
              <a:t>attr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fill","red</a:t>
            </a:r>
            <a:r>
              <a:rPr lang="en-US" altLang="zh-CN" sz="1600" dirty="0" smtClean="0"/>
              <a:t>")</a:t>
            </a:r>
          </a:p>
          <a:p>
            <a:r>
              <a:rPr lang="en-US" altLang="zh-CN" sz="1600" dirty="0" smtClean="0"/>
              <a:t>	.</a:t>
            </a:r>
            <a:r>
              <a:rPr lang="en-US" altLang="zh-CN" sz="1600" dirty="0" err="1" smtClean="0"/>
              <a:t>attr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x",function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d,i</a:t>
            </a:r>
            <a:r>
              <a:rPr lang="en-US" altLang="zh-CN" sz="1600" dirty="0" smtClean="0"/>
              <a:t>){return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*250})</a:t>
            </a:r>
          </a:p>
          <a:p>
            <a:r>
              <a:rPr lang="en-US" altLang="zh-CN" sz="1600" dirty="0" smtClean="0"/>
              <a:t>	.</a:t>
            </a:r>
            <a:r>
              <a:rPr lang="en-US" altLang="zh-CN" sz="1600" dirty="0" err="1" smtClean="0"/>
              <a:t>attr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y",function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d,i</a:t>
            </a:r>
            <a:r>
              <a:rPr lang="en-US" altLang="zh-CN" sz="1600" dirty="0" smtClean="0"/>
              <a:t>){return 800-d})</a:t>
            </a:r>
          </a:p>
          <a:p>
            <a:r>
              <a:rPr lang="en-US" altLang="zh-CN" sz="1600" dirty="0" smtClean="0"/>
              <a:t>	.</a:t>
            </a:r>
            <a:r>
              <a:rPr lang="en-US" altLang="zh-CN" sz="1600" dirty="0" err="1" smtClean="0"/>
              <a:t>attr</a:t>
            </a:r>
            <a:r>
              <a:rPr lang="en-US" altLang="zh-CN" sz="1600" dirty="0" smtClean="0"/>
              <a:t>("dx",120)</a:t>
            </a:r>
          </a:p>
          <a:p>
            <a:r>
              <a:rPr lang="en-US" altLang="zh-CN" sz="1600" dirty="0" smtClean="0"/>
              <a:t>	.</a:t>
            </a:r>
            <a:r>
              <a:rPr lang="en-US" altLang="zh-CN" sz="1600" dirty="0" err="1" smtClean="0"/>
              <a:t>attr</a:t>
            </a:r>
            <a:r>
              <a:rPr lang="en-US" altLang="zh-CN" sz="1600" dirty="0" smtClean="0"/>
              <a:t>("dy","1em")</a:t>
            </a:r>
          </a:p>
          <a:p>
            <a:r>
              <a:rPr lang="en-US" altLang="zh-CN" sz="1600" dirty="0" smtClean="0"/>
              <a:t>	.text("Hi")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矩形添加文本数值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5072074"/>
            <a:ext cx="5643570" cy="144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function draw(){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updateRect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					  .data(dataset);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enterRect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updateRect.enter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exitRect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updateRect.exit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	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updateRect.attr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x",function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*250})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600-d})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("width",240)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height",function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d})</a:t>
            </a:r>
          </a:p>
          <a:p>
            <a:r>
              <a:rPr lang="en-US" altLang="zh-CN" dirty="0" smtClean="0"/>
              <a:t>			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enterRect.append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x",function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*250})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600-d})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("width",240)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height",function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d})</a:t>
            </a:r>
          </a:p>
          <a:p>
            <a:r>
              <a:rPr lang="en-US" altLang="zh-CN" dirty="0" smtClean="0"/>
              <a:t>			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exitRect.remove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	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更新数据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357826"/>
            <a:ext cx="3600000" cy="123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updateText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("text")</a:t>
            </a:r>
          </a:p>
          <a:p>
            <a:r>
              <a:rPr lang="en-US" altLang="zh-CN" dirty="0" smtClean="0"/>
              <a:t>							  .data(dataset);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enterText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updateText.enter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exitText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updateText.exit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	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updateText.attr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fill","red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x",function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*250})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600-d})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("dx",120)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("dy","1em")</a:t>
            </a:r>
          </a:p>
          <a:p>
            <a:r>
              <a:rPr lang="en-US" altLang="zh-CN" dirty="0" smtClean="0"/>
              <a:t>					.text(function(d){return d;});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enterText.append</a:t>
            </a:r>
            <a:r>
              <a:rPr lang="en-US" altLang="zh-CN" dirty="0" smtClean="0"/>
              <a:t>("text")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fill","red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x",function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*250})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){return 600-d})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("dx",120)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("dy","1em")</a:t>
            </a:r>
          </a:p>
          <a:p>
            <a:r>
              <a:rPr lang="en-US" altLang="zh-CN" dirty="0" smtClean="0"/>
              <a:t>					.text(function(d){return d;});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exitText.remove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更新文本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&lt;button type="button"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mysort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&lt;/button&gt;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mysort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dataset.sort</a:t>
            </a:r>
            <a:r>
              <a:rPr lang="en-US" altLang="zh-CN" dirty="0" smtClean="0"/>
              <a:t>(d3.ascending);</a:t>
            </a:r>
          </a:p>
          <a:p>
            <a:r>
              <a:rPr lang="en-US" altLang="zh-CN" dirty="0" smtClean="0"/>
              <a:t>			draw();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429264"/>
            <a:ext cx="3600000" cy="123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&lt;button type="button"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myadd</a:t>
            </a:r>
            <a:r>
              <a:rPr lang="en-US" altLang="zh-CN" dirty="0" smtClean="0"/>
              <a:t>()"&gt;   </a:t>
            </a:r>
            <a:r>
              <a:rPr lang="zh-CN" altLang="en-US" dirty="0" smtClean="0"/>
              <a:t>增加数据  </a:t>
            </a:r>
            <a:r>
              <a:rPr lang="en-US" altLang="zh-CN" dirty="0" smtClean="0"/>
              <a:t>&lt;/button&gt;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myadd</a:t>
            </a:r>
            <a:r>
              <a:rPr lang="en-US" altLang="zh-CN" dirty="0" smtClean="0"/>
              <a:t>(){</a:t>
            </a:r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dataset.push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Math.floor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Math.random</a:t>
            </a:r>
            <a:r>
              <a:rPr lang="en-US" altLang="zh-CN" sz="2400" dirty="0" smtClean="0"/>
              <a:t>() * 100) );</a:t>
            </a:r>
          </a:p>
          <a:p>
            <a:pPr>
              <a:buNone/>
            </a:pPr>
            <a:r>
              <a:rPr lang="en-US" altLang="zh-CN" sz="2400" dirty="0" smtClean="0"/>
              <a:t>  draw();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添加数据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4929198"/>
            <a:ext cx="5286647" cy="156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196</Words>
  <Application>Microsoft Office PowerPoint</Application>
  <PresentationFormat>全屏显示(4:3)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Lucida Sans Unicode</vt:lpstr>
      <vt:lpstr>Verdana</vt:lpstr>
      <vt:lpstr>Wingdings 2</vt:lpstr>
      <vt:lpstr>Wingdings 3</vt:lpstr>
      <vt:lpstr>聚合</vt:lpstr>
      <vt:lpstr>D3.JS柱形图</vt:lpstr>
      <vt:lpstr>柱形图任务分解</vt:lpstr>
      <vt:lpstr>1在页面添加一个SVG绘图区和矩形框</vt:lpstr>
      <vt:lpstr>2-3矩形向上生长</vt:lpstr>
      <vt:lpstr>4矩形添加文本数值</vt:lpstr>
      <vt:lpstr>5更新数据</vt:lpstr>
      <vt:lpstr>5更新文本</vt:lpstr>
      <vt:lpstr>6排序</vt:lpstr>
      <vt:lpstr>7添加数据</vt:lpstr>
      <vt:lpstr>2020.3.31日新冠肺炎国外数据</vt:lpstr>
      <vt:lpstr>PowerPoint 演示文稿</vt:lpstr>
      <vt:lpstr>作业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D3.JS柱形图</dc:title>
  <dc:creator>Lenovo</dc:creator>
  <cp:lastModifiedBy>lcf</cp:lastModifiedBy>
  <cp:revision>12</cp:revision>
  <dcterms:created xsi:type="dcterms:W3CDTF">2016-07-13T03:34:29Z</dcterms:created>
  <dcterms:modified xsi:type="dcterms:W3CDTF">2020-03-31T15:32:22Z</dcterms:modified>
</cp:coreProperties>
</file>