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70" r:id="rId14"/>
    <p:sldId id="269" r:id="rId15"/>
    <p:sldId id="268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1E821-A598-401E-8FAB-32F73BEB2F48}" type="doc">
      <dgm:prSet loTypeId="urn:microsoft.com/office/officeart/2005/8/layout/pyramid2" loCatId="pyramid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2D2D9152-7866-4F04-8322-96669DF27017}">
      <dgm:prSet custT="1"/>
      <dgm:spPr/>
      <dgm:t>
        <a:bodyPr/>
        <a:lstStyle/>
        <a:p>
          <a:r>
            <a:rPr lang="en-US" sz="1800"/>
            <a:t>JSP</a:t>
          </a:r>
          <a:r>
            <a:rPr lang="zh-CN" sz="1800"/>
            <a:t>应用</a:t>
          </a:r>
        </a:p>
      </dgm:t>
    </dgm:pt>
    <dgm:pt modelId="{6F21F307-FF5E-4362-9737-68822B46A0F0}" type="parTrans" cxnId="{3354D823-8869-4851-B05A-B865A121077F}">
      <dgm:prSet/>
      <dgm:spPr/>
      <dgm:t>
        <a:bodyPr/>
        <a:lstStyle/>
        <a:p>
          <a:endParaRPr lang="zh-CN" altLang="en-US" sz="2800"/>
        </a:p>
      </dgm:t>
    </dgm:pt>
    <dgm:pt modelId="{39D0EA71-3F84-40A6-A856-46C15BFDA665}" type="sibTrans" cxnId="{3354D823-8869-4851-B05A-B865A121077F}">
      <dgm:prSet/>
      <dgm:spPr/>
      <dgm:t>
        <a:bodyPr/>
        <a:lstStyle/>
        <a:p>
          <a:endParaRPr lang="zh-CN" altLang="en-US" sz="2800"/>
        </a:p>
      </dgm:t>
    </dgm:pt>
    <dgm:pt modelId="{9C970CBF-B98E-40AE-8DD4-61D609633BC0}">
      <dgm:prSet custT="1"/>
      <dgm:spPr/>
      <dgm:t>
        <a:bodyPr/>
        <a:lstStyle/>
        <a:p>
          <a:r>
            <a:rPr lang="zh-CN" sz="1800"/>
            <a:t>链接数据库</a:t>
          </a:r>
          <a:r>
            <a:rPr lang="en-US" sz="1800"/>
            <a:t>.JAR</a:t>
          </a:r>
          <a:r>
            <a:rPr lang="zh-CN" sz="1800"/>
            <a:t>（</a:t>
          </a:r>
          <a:r>
            <a:rPr lang="en-US" sz="1800"/>
            <a:t>Tomcat\lib</a:t>
          </a:r>
          <a:r>
            <a:rPr lang="zh-CN" sz="1800"/>
            <a:t>下）</a:t>
          </a:r>
        </a:p>
      </dgm:t>
    </dgm:pt>
    <dgm:pt modelId="{6347A9F0-7D77-42E7-8730-CF28BA176AC5}" type="parTrans" cxnId="{5183C4C4-0954-415A-934B-454D0C8C8013}">
      <dgm:prSet/>
      <dgm:spPr/>
      <dgm:t>
        <a:bodyPr/>
        <a:lstStyle/>
        <a:p>
          <a:endParaRPr lang="zh-CN" altLang="en-US" sz="2800"/>
        </a:p>
      </dgm:t>
    </dgm:pt>
    <dgm:pt modelId="{F235E6A5-2897-4AFB-962E-F3B50DD8B404}" type="sibTrans" cxnId="{5183C4C4-0954-415A-934B-454D0C8C8013}">
      <dgm:prSet/>
      <dgm:spPr/>
      <dgm:t>
        <a:bodyPr/>
        <a:lstStyle/>
        <a:p>
          <a:endParaRPr lang="zh-CN" altLang="en-US" sz="2800"/>
        </a:p>
      </dgm:t>
    </dgm:pt>
    <dgm:pt modelId="{BE0A3378-3171-40C5-B0BD-DB9FB15AA9A3}">
      <dgm:prSet custT="1"/>
      <dgm:spPr/>
      <dgm:t>
        <a:bodyPr/>
        <a:lstStyle/>
        <a:p>
          <a:r>
            <a:rPr lang="en-US" sz="1800"/>
            <a:t>English.SQL</a:t>
          </a:r>
          <a:r>
            <a:rPr lang="zh-CN" sz="1800"/>
            <a:t>建库脚本</a:t>
          </a:r>
        </a:p>
      </dgm:t>
    </dgm:pt>
    <dgm:pt modelId="{61C38CA0-A572-4329-BC18-A6D95D0F82A8}" type="parTrans" cxnId="{D3E153A2-48F9-4C31-AE95-0B07D5A2515A}">
      <dgm:prSet/>
      <dgm:spPr/>
      <dgm:t>
        <a:bodyPr/>
        <a:lstStyle/>
        <a:p>
          <a:endParaRPr lang="zh-CN" altLang="en-US" sz="2800"/>
        </a:p>
      </dgm:t>
    </dgm:pt>
    <dgm:pt modelId="{D251BE9B-40D9-4A05-A0C1-C770053F7F5C}" type="sibTrans" cxnId="{D3E153A2-48F9-4C31-AE95-0B07D5A2515A}">
      <dgm:prSet/>
      <dgm:spPr/>
      <dgm:t>
        <a:bodyPr/>
        <a:lstStyle/>
        <a:p>
          <a:endParaRPr lang="zh-CN" altLang="en-US" sz="2800"/>
        </a:p>
      </dgm:t>
    </dgm:pt>
    <dgm:pt modelId="{3EAD7021-3568-4106-AD64-823D9D5E6AD7}">
      <dgm:prSet custT="1"/>
      <dgm:spPr/>
      <dgm:t>
        <a:bodyPr/>
        <a:lstStyle/>
        <a:p>
          <a:r>
            <a:rPr lang="en-US" sz="1800"/>
            <a:t>MySQL5.6</a:t>
          </a:r>
          <a:r>
            <a:rPr lang="zh-CN" sz="1800"/>
            <a:t>安装程序</a:t>
          </a:r>
          <a:r>
            <a:rPr lang="en-US" sz="1800"/>
            <a:t>+MySQLFront</a:t>
          </a:r>
          <a:endParaRPr lang="zh-CN" sz="1800"/>
        </a:p>
      </dgm:t>
    </dgm:pt>
    <dgm:pt modelId="{941D8E01-063E-445B-ADD0-DB7B04B10B5C}" type="parTrans" cxnId="{F1D9D9CC-A910-4608-8B7B-0C1AEC8CE87C}">
      <dgm:prSet/>
      <dgm:spPr/>
      <dgm:t>
        <a:bodyPr/>
        <a:lstStyle/>
        <a:p>
          <a:endParaRPr lang="zh-CN" altLang="en-US" sz="2800"/>
        </a:p>
      </dgm:t>
    </dgm:pt>
    <dgm:pt modelId="{66B391AA-05AB-43F2-A748-37EC959AE718}" type="sibTrans" cxnId="{F1D9D9CC-A910-4608-8B7B-0C1AEC8CE87C}">
      <dgm:prSet/>
      <dgm:spPr/>
      <dgm:t>
        <a:bodyPr/>
        <a:lstStyle/>
        <a:p>
          <a:endParaRPr lang="zh-CN" altLang="en-US" sz="2800"/>
        </a:p>
      </dgm:t>
    </dgm:pt>
    <dgm:pt modelId="{AF301423-D480-41C4-ACF2-00B8E326455E}">
      <dgm:prSet custT="1"/>
      <dgm:spPr/>
      <dgm:t>
        <a:bodyPr/>
        <a:lstStyle/>
        <a:p>
          <a:r>
            <a:rPr lang="en-US" sz="1800"/>
            <a:t>Tomcat6,7,8,9</a:t>
          </a:r>
          <a:endParaRPr lang="zh-CN" sz="1800"/>
        </a:p>
      </dgm:t>
    </dgm:pt>
    <dgm:pt modelId="{69B2864D-595B-4F84-A76B-2D8296FEC8D1}" type="parTrans" cxnId="{71DB1F34-13AB-4FFA-8B9F-7B2B96C4CD1C}">
      <dgm:prSet/>
      <dgm:spPr/>
      <dgm:t>
        <a:bodyPr/>
        <a:lstStyle/>
        <a:p>
          <a:endParaRPr lang="zh-CN" altLang="en-US" sz="2800"/>
        </a:p>
      </dgm:t>
    </dgm:pt>
    <dgm:pt modelId="{0A9B1C69-D629-47AE-980B-74F27EA4147E}" type="sibTrans" cxnId="{71DB1F34-13AB-4FFA-8B9F-7B2B96C4CD1C}">
      <dgm:prSet/>
      <dgm:spPr/>
      <dgm:t>
        <a:bodyPr/>
        <a:lstStyle/>
        <a:p>
          <a:endParaRPr lang="zh-CN" altLang="en-US" sz="2800"/>
        </a:p>
      </dgm:t>
    </dgm:pt>
    <dgm:pt modelId="{B4748432-6BBA-444D-A04A-37279695C159}">
      <dgm:prSet custT="1"/>
      <dgm:spPr/>
      <dgm:t>
        <a:bodyPr/>
        <a:lstStyle/>
        <a:p>
          <a:r>
            <a:rPr lang="en-US" sz="1800"/>
            <a:t>JDK7,8,9</a:t>
          </a:r>
          <a:endParaRPr lang="zh-CN" sz="1800"/>
        </a:p>
      </dgm:t>
    </dgm:pt>
    <dgm:pt modelId="{70243B62-895D-4E9C-8A94-3E64643B527C}" type="parTrans" cxnId="{7616C32D-0186-4687-83CF-981F965BB751}">
      <dgm:prSet/>
      <dgm:spPr/>
      <dgm:t>
        <a:bodyPr/>
        <a:lstStyle/>
        <a:p>
          <a:endParaRPr lang="zh-CN" altLang="en-US" sz="2800"/>
        </a:p>
      </dgm:t>
    </dgm:pt>
    <dgm:pt modelId="{23A84022-398E-48C6-BE44-D5D8F1AD20B6}" type="sibTrans" cxnId="{7616C32D-0186-4687-83CF-981F965BB751}">
      <dgm:prSet/>
      <dgm:spPr/>
      <dgm:t>
        <a:bodyPr/>
        <a:lstStyle/>
        <a:p>
          <a:endParaRPr lang="zh-CN" altLang="en-US" sz="2800"/>
        </a:p>
      </dgm:t>
    </dgm:pt>
    <dgm:pt modelId="{8C699BB1-5A07-485D-8147-24398B7A4E22}" type="pres">
      <dgm:prSet presAssocID="{15D1E821-A598-401E-8FAB-32F73BEB2F48}" presName="compositeShape" presStyleCnt="0">
        <dgm:presLayoutVars>
          <dgm:dir/>
          <dgm:resizeHandles/>
        </dgm:presLayoutVars>
      </dgm:prSet>
      <dgm:spPr/>
    </dgm:pt>
    <dgm:pt modelId="{520613C2-60B2-4D29-8040-975A257C2E74}" type="pres">
      <dgm:prSet presAssocID="{15D1E821-A598-401E-8FAB-32F73BEB2F48}" presName="pyramid" presStyleLbl="node1" presStyleIdx="0" presStyleCnt="1"/>
      <dgm:spPr/>
    </dgm:pt>
    <dgm:pt modelId="{8FC3F673-9BA2-45B3-9ABF-CF24763F22EE}" type="pres">
      <dgm:prSet presAssocID="{15D1E821-A598-401E-8FAB-32F73BEB2F48}" presName="theList" presStyleCnt="0"/>
      <dgm:spPr/>
    </dgm:pt>
    <dgm:pt modelId="{7F9DE40B-3C5F-4659-8994-11037446DE60}" type="pres">
      <dgm:prSet presAssocID="{2D2D9152-7866-4F04-8322-96669DF27017}" presName="aNode" presStyleLbl="fgAcc1" presStyleIdx="0" presStyleCnt="6">
        <dgm:presLayoutVars>
          <dgm:bulletEnabled val="1"/>
        </dgm:presLayoutVars>
      </dgm:prSet>
      <dgm:spPr/>
    </dgm:pt>
    <dgm:pt modelId="{52C496DA-AF44-4EBD-80DB-93F3B47C0FB4}" type="pres">
      <dgm:prSet presAssocID="{2D2D9152-7866-4F04-8322-96669DF27017}" presName="aSpace" presStyleCnt="0"/>
      <dgm:spPr/>
    </dgm:pt>
    <dgm:pt modelId="{824ADEFB-0BEC-44C4-9446-ADF84C8B7614}" type="pres">
      <dgm:prSet presAssocID="{9C970CBF-B98E-40AE-8DD4-61D609633BC0}" presName="aNode" presStyleLbl="fgAcc1" presStyleIdx="1" presStyleCnt="6">
        <dgm:presLayoutVars>
          <dgm:bulletEnabled val="1"/>
        </dgm:presLayoutVars>
      </dgm:prSet>
      <dgm:spPr/>
    </dgm:pt>
    <dgm:pt modelId="{46982D75-54D2-493E-8086-2DB53C52010C}" type="pres">
      <dgm:prSet presAssocID="{9C970CBF-B98E-40AE-8DD4-61D609633BC0}" presName="aSpace" presStyleCnt="0"/>
      <dgm:spPr/>
    </dgm:pt>
    <dgm:pt modelId="{F80DB5F2-5C84-4F87-AE94-492B420841A8}" type="pres">
      <dgm:prSet presAssocID="{BE0A3378-3171-40C5-B0BD-DB9FB15AA9A3}" presName="aNode" presStyleLbl="fgAcc1" presStyleIdx="2" presStyleCnt="6">
        <dgm:presLayoutVars>
          <dgm:bulletEnabled val="1"/>
        </dgm:presLayoutVars>
      </dgm:prSet>
      <dgm:spPr/>
    </dgm:pt>
    <dgm:pt modelId="{CAD9B9BC-A7C9-4CAE-9736-EF838E968567}" type="pres">
      <dgm:prSet presAssocID="{BE0A3378-3171-40C5-B0BD-DB9FB15AA9A3}" presName="aSpace" presStyleCnt="0"/>
      <dgm:spPr/>
    </dgm:pt>
    <dgm:pt modelId="{850D347D-D213-47C7-BB1D-B1457F13655B}" type="pres">
      <dgm:prSet presAssocID="{3EAD7021-3568-4106-AD64-823D9D5E6AD7}" presName="aNode" presStyleLbl="fgAcc1" presStyleIdx="3" presStyleCnt="6">
        <dgm:presLayoutVars>
          <dgm:bulletEnabled val="1"/>
        </dgm:presLayoutVars>
      </dgm:prSet>
      <dgm:spPr/>
    </dgm:pt>
    <dgm:pt modelId="{E15573D6-EE87-4C7D-9E20-2536C047A46D}" type="pres">
      <dgm:prSet presAssocID="{3EAD7021-3568-4106-AD64-823D9D5E6AD7}" presName="aSpace" presStyleCnt="0"/>
      <dgm:spPr/>
    </dgm:pt>
    <dgm:pt modelId="{6031DAE9-0ECC-45A6-B6E9-15C2E4D38CAD}" type="pres">
      <dgm:prSet presAssocID="{AF301423-D480-41C4-ACF2-00B8E326455E}" presName="aNode" presStyleLbl="fgAcc1" presStyleIdx="4" presStyleCnt="6">
        <dgm:presLayoutVars>
          <dgm:bulletEnabled val="1"/>
        </dgm:presLayoutVars>
      </dgm:prSet>
      <dgm:spPr/>
    </dgm:pt>
    <dgm:pt modelId="{EE919E4F-D954-4AE8-AFF1-0FF237368B89}" type="pres">
      <dgm:prSet presAssocID="{AF301423-D480-41C4-ACF2-00B8E326455E}" presName="aSpace" presStyleCnt="0"/>
      <dgm:spPr/>
    </dgm:pt>
    <dgm:pt modelId="{D0E86B76-E762-4DF7-B11E-0CB985D3B306}" type="pres">
      <dgm:prSet presAssocID="{B4748432-6BBA-444D-A04A-37279695C159}" presName="aNode" presStyleLbl="fgAcc1" presStyleIdx="5" presStyleCnt="6">
        <dgm:presLayoutVars>
          <dgm:bulletEnabled val="1"/>
        </dgm:presLayoutVars>
      </dgm:prSet>
      <dgm:spPr/>
    </dgm:pt>
    <dgm:pt modelId="{10D7D78F-9C69-469B-B9BF-95914A841B4C}" type="pres">
      <dgm:prSet presAssocID="{B4748432-6BBA-444D-A04A-37279695C159}" presName="aSpace" presStyleCnt="0"/>
      <dgm:spPr/>
    </dgm:pt>
  </dgm:ptLst>
  <dgm:cxnLst>
    <dgm:cxn modelId="{1BCEC613-49FC-4823-ACAF-9AB71BC9D96B}" type="presOf" srcId="{2D2D9152-7866-4F04-8322-96669DF27017}" destId="{7F9DE40B-3C5F-4659-8994-11037446DE60}" srcOrd="0" destOrd="0" presId="urn:microsoft.com/office/officeart/2005/8/layout/pyramid2"/>
    <dgm:cxn modelId="{8E674121-179E-4A33-BB32-6E01D77AD0A9}" type="presOf" srcId="{3EAD7021-3568-4106-AD64-823D9D5E6AD7}" destId="{850D347D-D213-47C7-BB1D-B1457F13655B}" srcOrd="0" destOrd="0" presId="urn:microsoft.com/office/officeart/2005/8/layout/pyramid2"/>
    <dgm:cxn modelId="{3354D823-8869-4851-B05A-B865A121077F}" srcId="{15D1E821-A598-401E-8FAB-32F73BEB2F48}" destId="{2D2D9152-7866-4F04-8322-96669DF27017}" srcOrd="0" destOrd="0" parTransId="{6F21F307-FF5E-4362-9737-68822B46A0F0}" sibTransId="{39D0EA71-3F84-40A6-A856-46C15BFDA665}"/>
    <dgm:cxn modelId="{7616C32D-0186-4687-83CF-981F965BB751}" srcId="{15D1E821-A598-401E-8FAB-32F73BEB2F48}" destId="{B4748432-6BBA-444D-A04A-37279695C159}" srcOrd="5" destOrd="0" parTransId="{70243B62-895D-4E9C-8A94-3E64643B527C}" sibTransId="{23A84022-398E-48C6-BE44-D5D8F1AD20B6}"/>
    <dgm:cxn modelId="{12C34530-B1D8-4522-B4B2-A5CFCCB4094E}" type="presOf" srcId="{9C970CBF-B98E-40AE-8DD4-61D609633BC0}" destId="{824ADEFB-0BEC-44C4-9446-ADF84C8B7614}" srcOrd="0" destOrd="0" presId="urn:microsoft.com/office/officeart/2005/8/layout/pyramid2"/>
    <dgm:cxn modelId="{71DB1F34-13AB-4FFA-8B9F-7B2B96C4CD1C}" srcId="{15D1E821-A598-401E-8FAB-32F73BEB2F48}" destId="{AF301423-D480-41C4-ACF2-00B8E326455E}" srcOrd="4" destOrd="0" parTransId="{69B2864D-595B-4F84-A76B-2D8296FEC8D1}" sibTransId="{0A9B1C69-D629-47AE-980B-74F27EA4147E}"/>
    <dgm:cxn modelId="{DD18AF44-FEA9-4556-AB75-02727791F096}" type="presOf" srcId="{AF301423-D480-41C4-ACF2-00B8E326455E}" destId="{6031DAE9-0ECC-45A6-B6E9-15C2E4D38CAD}" srcOrd="0" destOrd="0" presId="urn:microsoft.com/office/officeart/2005/8/layout/pyramid2"/>
    <dgm:cxn modelId="{A18B094E-5CD4-4DF2-B155-A9F6EDFBD8A9}" type="presOf" srcId="{15D1E821-A598-401E-8FAB-32F73BEB2F48}" destId="{8C699BB1-5A07-485D-8147-24398B7A4E22}" srcOrd="0" destOrd="0" presId="urn:microsoft.com/office/officeart/2005/8/layout/pyramid2"/>
    <dgm:cxn modelId="{D3E153A2-48F9-4C31-AE95-0B07D5A2515A}" srcId="{15D1E821-A598-401E-8FAB-32F73BEB2F48}" destId="{BE0A3378-3171-40C5-B0BD-DB9FB15AA9A3}" srcOrd="2" destOrd="0" parTransId="{61C38CA0-A572-4329-BC18-A6D95D0F82A8}" sibTransId="{D251BE9B-40D9-4A05-A0C1-C770053F7F5C}"/>
    <dgm:cxn modelId="{5183C4C4-0954-415A-934B-454D0C8C8013}" srcId="{15D1E821-A598-401E-8FAB-32F73BEB2F48}" destId="{9C970CBF-B98E-40AE-8DD4-61D609633BC0}" srcOrd="1" destOrd="0" parTransId="{6347A9F0-7D77-42E7-8730-CF28BA176AC5}" sibTransId="{F235E6A5-2897-4AFB-962E-F3B50DD8B404}"/>
    <dgm:cxn modelId="{5E5CAAC5-9187-49E8-A3C0-C694844F41DF}" type="presOf" srcId="{BE0A3378-3171-40C5-B0BD-DB9FB15AA9A3}" destId="{F80DB5F2-5C84-4F87-AE94-492B420841A8}" srcOrd="0" destOrd="0" presId="urn:microsoft.com/office/officeart/2005/8/layout/pyramid2"/>
    <dgm:cxn modelId="{F1D9D9CC-A910-4608-8B7B-0C1AEC8CE87C}" srcId="{15D1E821-A598-401E-8FAB-32F73BEB2F48}" destId="{3EAD7021-3568-4106-AD64-823D9D5E6AD7}" srcOrd="3" destOrd="0" parTransId="{941D8E01-063E-445B-ADD0-DB7B04B10B5C}" sibTransId="{66B391AA-05AB-43F2-A748-37EC959AE718}"/>
    <dgm:cxn modelId="{BA21FDD9-4A42-4076-B655-1A9C87F08B29}" type="presOf" srcId="{B4748432-6BBA-444D-A04A-37279695C159}" destId="{D0E86B76-E762-4DF7-B11E-0CB985D3B306}" srcOrd="0" destOrd="0" presId="urn:microsoft.com/office/officeart/2005/8/layout/pyramid2"/>
    <dgm:cxn modelId="{09832959-4FC9-4AA4-AB62-D14C30448A47}" type="presParOf" srcId="{8C699BB1-5A07-485D-8147-24398B7A4E22}" destId="{520613C2-60B2-4D29-8040-975A257C2E74}" srcOrd="0" destOrd="0" presId="urn:microsoft.com/office/officeart/2005/8/layout/pyramid2"/>
    <dgm:cxn modelId="{442C585B-0888-4BBF-91FB-F16209ED4088}" type="presParOf" srcId="{8C699BB1-5A07-485D-8147-24398B7A4E22}" destId="{8FC3F673-9BA2-45B3-9ABF-CF24763F22EE}" srcOrd="1" destOrd="0" presId="urn:microsoft.com/office/officeart/2005/8/layout/pyramid2"/>
    <dgm:cxn modelId="{F089D953-8E0A-4B25-A2DB-5EA906A230CF}" type="presParOf" srcId="{8FC3F673-9BA2-45B3-9ABF-CF24763F22EE}" destId="{7F9DE40B-3C5F-4659-8994-11037446DE60}" srcOrd="0" destOrd="0" presId="urn:microsoft.com/office/officeart/2005/8/layout/pyramid2"/>
    <dgm:cxn modelId="{6A1C7D90-03BA-468B-93A8-2F1ADB1B3948}" type="presParOf" srcId="{8FC3F673-9BA2-45B3-9ABF-CF24763F22EE}" destId="{52C496DA-AF44-4EBD-80DB-93F3B47C0FB4}" srcOrd="1" destOrd="0" presId="urn:microsoft.com/office/officeart/2005/8/layout/pyramid2"/>
    <dgm:cxn modelId="{69E6CFAC-F52A-4F4D-87A5-139637DD1944}" type="presParOf" srcId="{8FC3F673-9BA2-45B3-9ABF-CF24763F22EE}" destId="{824ADEFB-0BEC-44C4-9446-ADF84C8B7614}" srcOrd="2" destOrd="0" presId="urn:microsoft.com/office/officeart/2005/8/layout/pyramid2"/>
    <dgm:cxn modelId="{8E6B53B0-FF9E-4B42-AEE9-F3A9B0E1629A}" type="presParOf" srcId="{8FC3F673-9BA2-45B3-9ABF-CF24763F22EE}" destId="{46982D75-54D2-493E-8086-2DB53C52010C}" srcOrd="3" destOrd="0" presId="urn:microsoft.com/office/officeart/2005/8/layout/pyramid2"/>
    <dgm:cxn modelId="{6E729B0B-860D-40FB-A802-DB11420562A7}" type="presParOf" srcId="{8FC3F673-9BA2-45B3-9ABF-CF24763F22EE}" destId="{F80DB5F2-5C84-4F87-AE94-492B420841A8}" srcOrd="4" destOrd="0" presId="urn:microsoft.com/office/officeart/2005/8/layout/pyramid2"/>
    <dgm:cxn modelId="{2AA82364-7EA5-4D9B-9278-3475B6FFCFE0}" type="presParOf" srcId="{8FC3F673-9BA2-45B3-9ABF-CF24763F22EE}" destId="{CAD9B9BC-A7C9-4CAE-9736-EF838E968567}" srcOrd="5" destOrd="0" presId="urn:microsoft.com/office/officeart/2005/8/layout/pyramid2"/>
    <dgm:cxn modelId="{523C94F6-3609-4B19-BFED-9C6C8422D68C}" type="presParOf" srcId="{8FC3F673-9BA2-45B3-9ABF-CF24763F22EE}" destId="{850D347D-D213-47C7-BB1D-B1457F13655B}" srcOrd="6" destOrd="0" presId="urn:microsoft.com/office/officeart/2005/8/layout/pyramid2"/>
    <dgm:cxn modelId="{EB071682-E4F4-44BA-B55F-36215EA71684}" type="presParOf" srcId="{8FC3F673-9BA2-45B3-9ABF-CF24763F22EE}" destId="{E15573D6-EE87-4C7D-9E20-2536C047A46D}" srcOrd="7" destOrd="0" presId="urn:microsoft.com/office/officeart/2005/8/layout/pyramid2"/>
    <dgm:cxn modelId="{9933022D-74B1-453A-ADA9-9209FA382969}" type="presParOf" srcId="{8FC3F673-9BA2-45B3-9ABF-CF24763F22EE}" destId="{6031DAE9-0ECC-45A6-B6E9-15C2E4D38CAD}" srcOrd="8" destOrd="0" presId="urn:microsoft.com/office/officeart/2005/8/layout/pyramid2"/>
    <dgm:cxn modelId="{B585823E-3323-48E2-863A-982CA568BB13}" type="presParOf" srcId="{8FC3F673-9BA2-45B3-9ABF-CF24763F22EE}" destId="{EE919E4F-D954-4AE8-AFF1-0FF237368B89}" srcOrd="9" destOrd="0" presId="urn:microsoft.com/office/officeart/2005/8/layout/pyramid2"/>
    <dgm:cxn modelId="{FB0A4259-A953-4960-A097-8BC75AF8C484}" type="presParOf" srcId="{8FC3F673-9BA2-45B3-9ABF-CF24763F22EE}" destId="{D0E86B76-E762-4DF7-B11E-0CB985D3B306}" srcOrd="10" destOrd="0" presId="urn:microsoft.com/office/officeart/2005/8/layout/pyramid2"/>
    <dgm:cxn modelId="{A7930D3B-5144-4EF2-ACBA-A45EDAAE2680}" type="presParOf" srcId="{8FC3F673-9BA2-45B3-9ABF-CF24763F22EE}" destId="{10D7D78F-9C69-469B-B9BF-95914A841B4C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2E4D2-80D0-4307-9E99-406D1289659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69261-7B32-4F1C-970E-980CF7519B85}">
      <dgm:prSet/>
      <dgm:spPr/>
      <dgm:t>
        <a:bodyPr/>
        <a:lstStyle/>
        <a:p>
          <a:r>
            <a:rPr lang="zh-CN" dirty="0">
              <a:solidFill>
                <a:srgbClr val="002060"/>
              </a:solidFill>
            </a:rPr>
            <a:t>服务器</a:t>
          </a:r>
          <a:r>
            <a:rPr lang="en-US" dirty="0">
              <a:solidFill>
                <a:srgbClr val="002060"/>
              </a:solidFill>
            </a:rPr>
            <a:t>JSP</a:t>
          </a:r>
          <a:r>
            <a:rPr lang="zh-CN" dirty="0">
              <a:solidFill>
                <a:srgbClr val="002060"/>
              </a:solidFill>
            </a:rPr>
            <a:t>抽取</a:t>
          </a:r>
          <a:r>
            <a:rPr lang="en-US" dirty="0">
              <a:solidFill>
                <a:srgbClr val="002060"/>
              </a:solidFill>
            </a:rPr>
            <a:t>&lt;% %&gt;</a:t>
          </a:r>
          <a:r>
            <a:rPr lang="zh-CN" dirty="0">
              <a:solidFill>
                <a:srgbClr val="002060"/>
              </a:solidFill>
            </a:rPr>
            <a:t>之间的内容，构造</a:t>
          </a:r>
          <a:r>
            <a:rPr lang="en-US" dirty="0">
              <a:solidFill>
                <a:srgbClr val="002060"/>
              </a:solidFill>
            </a:rPr>
            <a:t>.java</a:t>
          </a:r>
          <a:r>
            <a:rPr lang="zh-CN" dirty="0">
              <a:solidFill>
                <a:srgbClr val="002060"/>
              </a:solidFill>
            </a:rPr>
            <a:t>文件，生成</a:t>
          </a:r>
          <a:r>
            <a:rPr lang="en-US" dirty="0">
              <a:solidFill>
                <a:srgbClr val="002060"/>
              </a:solidFill>
            </a:rPr>
            <a:t>.class</a:t>
          </a:r>
          <a:r>
            <a:rPr lang="zh-CN" dirty="0">
              <a:solidFill>
                <a:srgbClr val="002060"/>
              </a:solidFill>
            </a:rPr>
            <a:t>文件</a:t>
          </a:r>
          <a:r>
            <a:rPr lang="zh-CN" altLang="en-US" dirty="0">
              <a:solidFill>
                <a:srgbClr val="002060"/>
              </a:solidFill>
            </a:rPr>
            <a:t>，从数据库取数据，并返回</a:t>
          </a:r>
          <a:endParaRPr lang="zh-CN" dirty="0">
            <a:solidFill>
              <a:srgbClr val="002060"/>
            </a:solidFill>
          </a:endParaRPr>
        </a:p>
      </dgm:t>
    </dgm:pt>
    <dgm:pt modelId="{128B809A-E8A3-4053-9F7A-C5CF10191B2A}" type="parTrans" cxnId="{FD3C1508-603E-4A25-9C2C-AB453C8BDC40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72FB1579-858D-4A67-93AC-0DB9FECD6D0B}" type="sibTrans" cxnId="{FD3C1508-603E-4A25-9C2C-AB453C8BDC40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A77513B1-CBC4-4A23-B059-8CCE6BD4FC65}">
      <dgm:prSet/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</a:rPr>
            <a:t>数据传到</a:t>
          </a:r>
          <a:r>
            <a:rPr lang="zh-CN" b="1" dirty="0">
              <a:solidFill>
                <a:srgbClr val="FF0000"/>
              </a:solidFill>
            </a:rPr>
            <a:t>客户端</a:t>
          </a:r>
          <a:r>
            <a:rPr lang="zh-CN" altLang="en-US" dirty="0">
              <a:solidFill>
                <a:srgbClr val="002060"/>
              </a:solidFill>
            </a:rPr>
            <a:t>，</a:t>
          </a:r>
          <a:r>
            <a:rPr lang="en-US" dirty="0">
              <a:solidFill>
                <a:srgbClr val="002060"/>
              </a:solidFill>
            </a:rPr>
            <a:t>D3.JS</a:t>
          </a:r>
          <a:r>
            <a:rPr lang="zh-CN" dirty="0">
              <a:solidFill>
                <a:srgbClr val="002060"/>
              </a:solidFill>
            </a:rPr>
            <a:t>解析</a:t>
          </a:r>
          <a:r>
            <a:rPr lang="en-US" dirty="0">
              <a:solidFill>
                <a:srgbClr val="002060"/>
              </a:solidFill>
            </a:rPr>
            <a:t>JavaScript</a:t>
          </a:r>
          <a:r>
            <a:rPr lang="zh-CN" dirty="0">
              <a:solidFill>
                <a:srgbClr val="002060"/>
              </a:solidFill>
            </a:rPr>
            <a:t>中</a:t>
          </a:r>
          <a:r>
            <a:rPr lang="en-US" dirty="0">
              <a:solidFill>
                <a:srgbClr val="002060"/>
              </a:solidFill>
            </a:rPr>
            <a:t>D3</a:t>
          </a:r>
          <a:r>
            <a:rPr lang="zh-CN" dirty="0">
              <a:solidFill>
                <a:srgbClr val="002060"/>
              </a:solidFill>
            </a:rPr>
            <a:t>部分的代码</a:t>
          </a:r>
        </a:p>
      </dgm:t>
    </dgm:pt>
    <dgm:pt modelId="{372E7545-AA36-4362-9EF5-A7ECCDBACC6A}" type="parTrans" cxnId="{994D5111-FBFF-4FDA-B39E-903F8DDE8E2F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287FE9FC-5DDF-4265-9EC5-C6947CBC3034}" type="sibTrans" cxnId="{994D5111-FBFF-4FDA-B39E-903F8DDE8E2F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BC350291-3E22-4D3C-9448-D82DCC63B468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JavaScript</a:t>
          </a:r>
          <a:r>
            <a:rPr lang="zh-CN" dirty="0">
              <a:solidFill>
                <a:srgbClr val="002060"/>
              </a:solidFill>
            </a:rPr>
            <a:t>由浏览器解析，根据</a:t>
          </a:r>
          <a:r>
            <a:rPr lang="en-US" dirty="0">
              <a:solidFill>
                <a:srgbClr val="002060"/>
              </a:solidFill>
            </a:rPr>
            <a:t>DOM</a:t>
          </a:r>
          <a:r>
            <a:rPr lang="zh-CN" dirty="0">
              <a:solidFill>
                <a:srgbClr val="002060"/>
              </a:solidFill>
            </a:rPr>
            <a:t>、</a:t>
          </a:r>
          <a:r>
            <a:rPr lang="en-US" dirty="0">
              <a:solidFill>
                <a:srgbClr val="002060"/>
              </a:solidFill>
            </a:rPr>
            <a:t>HTML</a:t>
          </a:r>
          <a:r>
            <a:rPr lang="zh-CN" dirty="0">
              <a:solidFill>
                <a:srgbClr val="002060"/>
              </a:solidFill>
            </a:rPr>
            <a:t>、</a:t>
          </a:r>
          <a:r>
            <a:rPr lang="en-US" dirty="0">
              <a:solidFill>
                <a:srgbClr val="002060"/>
              </a:solidFill>
            </a:rPr>
            <a:t>SVG</a:t>
          </a:r>
          <a:r>
            <a:rPr lang="zh-CN" dirty="0">
              <a:solidFill>
                <a:srgbClr val="002060"/>
              </a:solidFill>
            </a:rPr>
            <a:t>、</a:t>
          </a:r>
          <a:r>
            <a:rPr lang="en-US" dirty="0">
              <a:solidFill>
                <a:srgbClr val="002060"/>
              </a:solidFill>
            </a:rPr>
            <a:t>CSS</a:t>
          </a:r>
          <a:r>
            <a:rPr lang="zh-CN" dirty="0">
              <a:solidFill>
                <a:srgbClr val="002060"/>
              </a:solidFill>
            </a:rPr>
            <a:t>生成页面内容</a:t>
          </a:r>
        </a:p>
      </dgm:t>
    </dgm:pt>
    <dgm:pt modelId="{52C42216-7524-4B1F-88BB-B8A356DA14D4}" type="parTrans" cxnId="{2BE4F106-BBFD-4640-9B84-ED7CCD24BD8F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AE727FE5-4C8C-4099-AF15-2B2BB59ACAF0}" type="sibTrans" cxnId="{2BE4F106-BBFD-4640-9B84-ED7CCD24BD8F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0CBC7FEE-58BD-4F14-94DA-BE48F184A186}" type="pres">
      <dgm:prSet presAssocID="{FE12E4D2-80D0-4307-9E99-406D1289659E}" presName="CompostProcess" presStyleCnt="0">
        <dgm:presLayoutVars>
          <dgm:dir/>
          <dgm:resizeHandles val="exact"/>
        </dgm:presLayoutVars>
      </dgm:prSet>
      <dgm:spPr/>
    </dgm:pt>
    <dgm:pt modelId="{9B933336-3DAD-45EA-81EB-FC5C4FD87C7F}" type="pres">
      <dgm:prSet presAssocID="{FE12E4D2-80D0-4307-9E99-406D1289659E}" presName="arrow" presStyleLbl="bgShp" presStyleIdx="0" presStyleCnt="1"/>
      <dgm:spPr/>
    </dgm:pt>
    <dgm:pt modelId="{5BFAF0A6-7D5E-452F-8E23-F7EF9D15CE61}" type="pres">
      <dgm:prSet presAssocID="{FE12E4D2-80D0-4307-9E99-406D1289659E}" presName="linearProcess" presStyleCnt="0"/>
      <dgm:spPr/>
    </dgm:pt>
    <dgm:pt modelId="{DB9FE5D4-52A1-4DCB-86B4-55EF30AA5DA3}" type="pres">
      <dgm:prSet presAssocID="{96969261-7B32-4F1C-970E-980CF7519B85}" presName="textNode" presStyleLbl="node1" presStyleIdx="0" presStyleCnt="3">
        <dgm:presLayoutVars>
          <dgm:bulletEnabled val="1"/>
        </dgm:presLayoutVars>
      </dgm:prSet>
      <dgm:spPr/>
    </dgm:pt>
    <dgm:pt modelId="{02D6ABD2-D0C2-48AC-A6F6-F9210BB52C0A}" type="pres">
      <dgm:prSet presAssocID="{72FB1579-858D-4A67-93AC-0DB9FECD6D0B}" presName="sibTrans" presStyleCnt="0"/>
      <dgm:spPr/>
    </dgm:pt>
    <dgm:pt modelId="{70ED1E31-E3FC-4C29-A393-1582EB2B6578}" type="pres">
      <dgm:prSet presAssocID="{A77513B1-CBC4-4A23-B059-8CCE6BD4FC65}" presName="textNode" presStyleLbl="node1" presStyleIdx="1" presStyleCnt="3">
        <dgm:presLayoutVars>
          <dgm:bulletEnabled val="1"/>
        </dgm:presLayoutVars>
      </dgm:prSet>
      <dgm:spPr/>
    </dgm:pt>
    <dgm:pt modelId="{00501310-AB60-474C-AB18-6C8E3C7D29C9}" type="pres">
      <dgm:prSet presAssocID="{287FE9FC-5DDF-4265-9EC5-C6947CBC3034}" presName="sibTrans" presStyleCnt="0"/>
      <dgm:spPr/>
    </dgm:pt>
    <dgm:pt modelId="{3CB34357-4058-44EC-8212-0E39B9230E7A}" type="pres">
      <dgm:prSet presAssocID="{BC350291-3E22-4D3C-9448-D82DCC63B46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6CABE00-2619-4FF7-9C0C-B4FE8EB17279}" type="presOf" srcId="{96969261-7B32-4F1C-970E-980CF7519B85}" destId="{DB9FE5D4-52A1-4DCB-86B4-55EF30AA5DA3}" srcOrd="0" destOrd="0" presId="urn:microsoft.com/office/officeart/2005/8/layout/hProcess9"/>
    <dgm:cxn modelId="{2BE4F106-BBFD-4640-9B84-ED7CCD24BD8F}" srcId="{FE12E4D2-80D0-4307-9E99-406D1289659E}" destId="{BC350291-3E22-4D3C-9448-D82DCC63B468}" srcOrd="2" destOrd="0" parTransId="{52C42216-7524-4B1F-88BB-B8A356DA14D4}" sibTransId="{AE727FE5-4C8C-4099-AF15-2B2BB59ACAF0}"/>
    <dgm:cxn modelId="{FD3C1508-603E-4A25-9C2C-AB453C8BDC40}" srcId="{FE12E4D2-80D0-4307-9E99-406D1289659E}" destId="{96969261-7B32-4F1C-970E-980CF7519B85}" srcOrd="0" destOrd="0" parTransId="{128B809A-E8A3-4053-9F7A-C5CF10191B2A}" sibTransId="{72FB1579-858D-4A67-93AC-0DB9FECD6D0B}"/>
    <dgm:cxn modelId="{8E089F0F-90B1-426C-BD8E-8C8F0DDD039C}" type="presOf" srcId="{A77513B1-CBC4-4A23-B059-8CCE6BD4FC65}" destId="{70ED1E31-E3FC-4C29-A393-1582EB2B6578}" srcOrd="0" destOrd="0" presId="urn:microsoft.com/office/officeart/2005/8/layout/hProcess9"/>
    <dgm:cxn modelId="{994D5111-FBFF-4FDA-B39E-903F8DDE8E2F}" srcId="{FE12E4D2-80D0-4307-9E99-406D1289659E}" destId="{A77513B1-CBC4-4A23-B059-8CCE6BD4FC65}" srcOrd="1" destOrd="0" parTransId="{372E7545-AA36-4362-9EF5-A7ECCDBACC6A}" sibTransId="{287FE9FC-5DDF-4265-9EC5-C6947CBC3034}"/>
    <dgm:cxn modelId="{CE70428A-10F0-4A52-BBC0-B3371568E665}" type="presOf" srcId="{BC350291-3E22-4D3C-9448-D82DCC63B468}" destId="{3CB34357-4058-44EC-8212-0E39B9230E7A}" srcOrd="0" destOrd="0" presId="urn:microsoft.com/office/officeart/2005/8/layout/hProcess9"/>
    <dgm:cxn modelId="{B178F58B-5903-4FC4-A80A-3EFA9ED73E6A}" type="presOf" srcId="{FE12E4D2-80D0-4307-9E99-406D1289659E}" destId="{0CBC7FEE-58BD-4F14-94DA-BE48F184A186}" srcOrd="0" destOrd="0" presId="urn:microsoft.com/office/officeart/2005/8/layout/hProcess9"/>
    <dgm:cxn modelId="{B00CCDA8-D2A2-493F-B656-4E320219D473}" type="presParOf" srcId="{0CBC7FEE-58BD-4F14-94DA-BE48F184A186}" destId="{9B933336-3DAD-45EA-81EB-FC5C4FD87C7F}" srcOrd="0" destOrd="0" presId="urn:microsoft.com/office/officeart/2005/8/layout/hProcess9"/>
    <dgm:cxn modelId="{3C919748-D2CA-4C5C-A0CE-B29647786F8B}" type="presParOf" srcId="{0CBC7FEE-58BD-4F14-94DA-BE48F184A186}" destId="{5BFAF0A6-7D5E-452F-8E23-F7EF9D15CE61}" srcOrd="1" destOrd="0" presId="urn:microsoft.com/office/officeart/2005/8/layout/hProcess9"/>
    <dgm:cxn modelId="{0429CFCD-3D6C-4429-8155-FE937DFE6F37}" type="presParOf" srcId="{5BFAF0A6-7D5E-452F-8E23-F7EF9D15CE61}" destId="{DB9FE5D4-52A1-4DCB-86B4-55EF30AA5DA3}" srcOrd="0" destOrd="0" presId="urn:microsoft.com/office/officeart/2005/8/layout/hProcess9"/>
    <dgm:cxn modelId="{FE026FBD-0E53-4C1E-97FC-95B328F82F17}" type="presParOf" srcId="{5BFAF0A6-7D5E-452F-8E23-F7EF9D15CE61}" destId="{02D6ABD2-D0C2-48AC-A6F6-F9210BB52C0A}" srcOrd="1" destOrd="0" presId="urn:microsoft.com/office/officeart/2005/8/layout/hProcess9"/>
    <dgm:cxn modelId="{C94FDC3B-7592-4C79-BB0C-CB28A9A2BAF1}" type="presParOf" srcId="{5BFAF0A6-7D5E-452F-8E23-F7EF9D15CE61}" destId="{70ED1E31-E3FC-4C29-A393-1582EB2B6578}" srcOrd="2" destOrd="0" presId="urn:microsoft.com/office/officeart/2005/8/layout/hProcess9"/>
    <dgm:cxn modelId="{949006A8-7B2A-4C1B-BDFF-5BC24E98FA2A}" type="presParOf" srcId="{5BFAF0A6-7D5E-452F-8E23-F7EF9D15CE61}" destId="{00501310-AB60-474C-AB18-6C8E3C7D29C9}" srcOrd="3" destOrd="0" presId="urn:microsoft.com/office/officeart/2005/8/layout/hProcess9"/>
    <dgm:cxn modelId="{824BE305-3D06-43E6-B575-D1DCD31E4168}" type="presParOf" srcId="{5BFAF0A6-7D5E-452F-8E23-F7EF9D15CE61}" destId="{3CB34357-4058-44EC-8212-0E39B9230E7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613C2-60B2-4D29-8040-975A257C2E74}">
      <dsp:nvSpPr>
        <dsp:cNvPr id="0" name=""/>
        <dsp:cNvSpPr/>
      </dsp:nvSpPr>
      <dsp:spPr>
        <a:xfrm>
          <a:off x="2150763" y="0"/>
          <a:ext cx="5847424" cy="5847424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DE40B-3C5F-4659-8994-11037446DE60}">
      <dsp:nvSpPr>
        <dsp:cNvPr id="0" name=""/>
        <dsp:cNvSpPr/>
      </dsp:nvSpPr>
      <dsp:spPr>
        <a:xfrm>
          <a:off x="5074476" y="587883"/>
          <a:ext cx="3800826" cy="6920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JSP</a:t>
          </a:r>
          <a:r>
            <a:rPr lang="zh-CN" sz="1800" kern="1200"/>
            <a:t>应用</a:t>
          </a:r>
        </a:p>
      </dsp:txBody>
      <dsp:txXfrm>
        <a:off x="5108261" y="621668"/>
        <a:ext cx="3733256" cy="624527"/>
      </dsp:txXfrm>
    </dsp:sp>
    <dsp:sp modelId="{824ADEFB-0BEC-44C4-9446-ADF84C8B7614}">
      <dsp:nvSpPr>
        <dsp:cNvPr id="0" name=""/>
        <dsp:cNvSpPr/>
      </dsp:nvSpPr>
      <dsp:spPr>
        <a:xfrm>
          <a:off x="5074476" y="1366492"/>
          <a:ext cx="3800826" cy="6920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1713955"/>
              <a:satOff val="3513"/>
              <a:lumOff val="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链接数据库</a:t>
          </a:r>
          <a:r>
            <a:rPr lang="en-US" sz="1800" kern="1200"/>
            <a:t>.JAR</a:t>
          </a:r>
          <a:r>
            <a:rPr lang="zh-CN" sz="1800" kern="1200"/>
            <a:t>（</a:t>
          </a:r>
          <a:r>
            <a:rPr lang="en-US" sz="1800" kern="1200"/>
            <a:t>Tomcat\lib</a:t>
          </a:r>
          <a:r>
            <a:rPr lang="zh-CN" sz="1800" kern="1200"/>
            <a:t>下）</a:t>
          </a:r>
        </a:p>
      </dsp:txBody>
      <dsp:txXfrm>
        <a:off x="5108261" y="1400277"/>
        <a:ext cx="3733256" cy="624527"/>
      </dsp:txXfrm>
    </dsp:sp>
    <dsp:sp modelId="{F80DB5F2-5C84-4F87-AE94-492B420841A8}">
      <dsp:nvSpPr>
        <dsp:cNvPr id="0" name=""/>
        <dsp:cNvSpPr/>
      </dsp:nvSpPr>
      <dsp:spPr>
        <a:xfrm>
          <a:off x="5074476" y="2145102"/>
          <a:ext cx="3800826" cy="6920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3427909"/>
              <a:satOff val="7025"/>
              <a:lumOff val="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English.SQL</a:t>
          </a:r>
          <a:r>
            <a:rPr lang="zh-CN" sz="1800" kern="1200"/>
            <a:t>建库脚本</a:t>
          </a:r>
        </a:p>
      </dsp:txBody>
      <dsp:txXfrm>
        <a:off x="5108261" y="2178887"/>
        <a:ext cx="3733256" cy="624527"/>
      </dsp:txXfrm>
    </dsp:sp>
    <dsp:sp modelId="{850D347D-D213-47C7-BB1D-B1457F13655B}">
      <dsp:nvSpPr>
        <dsp:cNvPr id="0" name=""/>
        <dsp:cNvSpPr/>
      </dsp:nvSpPr>
      <dsp:spPr>
        <a:xfrm>
          <a:off x="5074476" y="2923712"/>
          <a:ext cx="3800826" cy="6920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5141864"/>
              <a:satOff val="10538"/>
              <a:lumOff val="4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MySQL5.6</a:t>
          </a:r>
          <a:r>
            <a:rPr lang="zh-CN" sz="1800" kern="1200"/>
            <a:t>安装程序</a:t>
          </a:r>
          <a:r>
            <a:rPr lang="en-US" sz="1800" kern="1200"/>
            <a:t>+MySQLFront</a:t>
          </a:r>
          <a:endParaRPr lang="zh-CN" sz="1800" kern="1200"/>
        </a:p>
      </dsp:txBody>
      <dsp:txXfrm>
        <a:off x="5108261" y="2957497"/>
        <a:ext cx="3733256" cy="624527"/>
      </dsp:txXfrm>
    </dsp:sp>
    <dsp:sp modelId="{6031DAE9-0ECC-45A6-B6E9-15C2E4D38CAD}">
      <dsp:nvSpPr>
        <dsp:cNvPr id="0" name=""/>
        <dsp:cNvSpPr/>
      </dsp:nvSpPr>
      <dsp:spPr>
        <a:xfrm>
          <a:off x="5074476" y="3702322"/>
          <a:ext cx="3800826" cy="6920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6855818"/>
              <a:satOff val="14050"/>
              <a:lumOff val="6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Tomcat6,7,8,9</a:t>
          </a:r>
          <a:endParaRPr lang="zh-CN" sz="1800" kern="1200"/>
        </a:p>
      </dsp:txBody>
      <dsp:txXfrm>
        <a:off x="5108261" y="3736107"/>
        <a:ext cx="3733256" cy="624527"/>
      </dsp:txXfrm>
    </dsp:sp>
    <dsp:sp modelId="{D0E86B76-E762-4DF7-B11E-0CB985D3B306}">
      <dsp:nvSpPr>
        <dsp:cNvPr id="0" name=""/>
        <dsp:cNvSpPr/>
      </dsp:nvSpPr>
      <dsp:spPr>
        <a:xfrm>
          <a:off x="5074476" y="4480932"/>
          <a:ext cx="3800826" cy="69209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-8569773"/>
              <a:satOff val="17563"/>
              <a:lumOff val="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JDK7,8,9</a:t>
          </a:r>
          <a:endParaRPr lang="zh-CN" sz="1800" kern="1200"/>
        </a:p>
      </dsp:txBody>
      <dsp:txXfrm>
        <a:off x="5108261" y="4514717"/>
        <a:ext cx="3733256" cy="624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33336-3DAD-45EA-81EB-FC5C4FD87C7F}">
      <dsp:nvSpPr>
        <dsp:cNvPr id="0" name=""/>
        <dsp:cNvSpPr/>
      </dsp:nvSpPr>
      <dsp:spPr>
        <a:xfrm>
          <a:off x="740465" y="0"/>
          <a:ext cx="8391940" cy="4038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FE5D4-52A1-4DCB-86B4-55EF30AA5DA3}">
      <dsp:nvSpPr>
        <dsp:cNvPr id="0" name=""/>
        <dsp:cNvSpPr/>
      </dsp:nvSpPr>
      <dsp:spPr>
        <a:xfrm>
          <a:off x="10605" y="1211580"/>
          <a:ext cx="3177830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>
              <a:solidFill>
                <a:srgbClr val="002060"/>
              </a:solidFill>
            </a:rPr>
            <a:t>服务器</a:t>
          </a:r>
          <a:r>
            <a:rPr lang="en-US" sz="2100" kern="1200" dirty="0">
              <a:solidFill>
                <a:srgbClr val="002060"/>
              </a:solidFill>
            </a:rPr>
            <a:t>JSP</a:t>
          </a:r>
          <a:r>
            <a:rPr lang="zh-CN" sz="2100" kern="1200" dirty="0">
              <a:solidFill>
                <a:srgbClr val="002060"/>
              </a:solidFill>
            </a:rPr>
            <a:t>抽取</a:t>
          </a:r>
          <a:r>
            <a:rPr lang="en-US" sz="2100" kern="1200" dirty="0">
              <a:solidFill>
                <a:srgbClr val="002060"/>
              </a:solidFill>
            </a:rPr>
            <a:t>&lt;% %&gt;</a:t>
          </a:r>
          <a:r>
            <a:rPr lang="zh-CN" sz="2100" kern="1200" dirty="0">
              <a:solidFill>
                <a:srgbClr val="002060"/>
              </a:solidFill>
            </a:rPr>
            <a:t>之间的内容，构造</a:t>
          </a:r>
          <a:r>
            <a:rPr lang="en-US" sz="2100" kern="1200" dirty="0">
              <a:solidFill>
                <a:srgbClr val="002060"/>
              </a:solidFill>
            </a:rPr>
            <a:t>.java</a:t>
          </a:r>
          <a:r>
            <a:rPr lang="zh-CN" sz="2100" kern="1200" dirty="0">
              <a:solidFill>
                <a:srgbClr val="002060"/>
              </a:solidFill>
            </a:rPr>
            <a:t>文件，生成</a:t>
          </a:r>
          <a:r>
            <a:rPr lang="en-US" sz="2100" kern="1200" dirty="0">
              <a:solidFill>
                <a:srgbClr val="002060"/>
              </a:solidFill>
            </a:rPr>
            <a:t>.class</a:t>
          </a:r>
          <a:r>
            <a:rPr lang="zh-CN" sz="2100" kern="1200" dirty="0">
              <a:solidFill>
                <a:srgbClr val="002060"/>
              </a:solidFill>
            </a:rPr>
            <a:t>文件</a:t>
          </a:r>
          <a:r>
            <a:rPr lang="zh-CN" altLang="en-US" sz="2100" kern="1200" dirty="0">
              <a:solidFill>
                <a:srgbClr val="002060"/>
              </a:solidFill>
            </a:rPr>
            <a:t>，从数据库取数据，并返回</a:t>
          </a:r>
          <a:endParaRPr lang="zh-CN" sz="2100" kern="1200" dirty="0">
            <a:solidFill>
              <a:srgbClr val="002060"/>
            </a:solidFill>
          </a:endParaRPr>
        </a:p>
      </dsp:txBody>
      <dsp:txXfrm>
        <a:off x="89464" y="1290439"/>
        <a:ext cx="3020112" cy="1457722"/>
      </dsp:txXfrm>
    </dsp:sp>
    <dsp:sp modelId="{70ED1E31-E3FC-4C29-A393-1582EB2B6578}">
      <dsp:nvSpPr>
        <dsp:cNvPr id="0" name=""/>
        <dsp:cNvSpPr/>
      </dsp:nvSpPr>
      <dsp:spPr>
        <a:xfrm>
          <a:off x="3347520" y="1211580"/>
          <a:ext cx="3177830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solidFill>
                <a:srgbClr val="FF0000"/>
              </a:solidFill>
            </a:rPr>
            <a:t>数据传到</a:t>
          </a:r>
          <a:r>
            <a:rPr lang="zh-CN" sz="2100" b="1" kern="1200" dirty="0">
              <a:solidFill>
                <a:srgbClr val="FF0000"/>
              </a:solidFill>
            </a:rPr>
            <a:t>客户端</a:t>
          </a:r>
          <a:r>
            <a:rPr lang="zh-CN" altLang="en-US" sz="2100" kern="1200" dirty="0">
              <a:solidFill>
                <a:srgbClr val="002060"/>
              </a:solidFill>
            </a:rPr>
            <a:t>，</a:t>
          </a:r>
          <a:r>
            <a:rPr lang="en-US" sz="2100" kern="1200" dirty="0">
              <a:solidFill>
                <a:srgbClr val="002060"/>
              </a:solidFill>
            </a:rPr>
            <a:t>D3.JS</a:t>
          </a:r>
          <a:r>
            <a:rPr lang="zh-CN" sz="2100" kern="1200" dirty="0">
              <a:solidFill>
                <a:srgbClr val="002060"/>
              </a:solidFill>
            </a:rPr>
            <a:t>解析</a:t>
          </a:r>
          <a:r>
            <a:rPr lang="en-US" sz="2100" kern="1200" dirty="0">
              <a:solidFill>
                <a:srgbClr val="002060"/>
              </a:solidFill>
            </a:rPr>
            <a:t>JavaScript</a:t>
          </a:r>
          <a:r>
            <a:rPr lang="zh-CN" sz="2100" kern="1200" dirty="0">
              <a:solidFill>
                <a:srgbClr val="002060"/>
              </a:solidFill>
            </a:rPr>
            <a:t>中</a:t>
          </a:r>
          <a:r>
            <a:rPr lang="en-US" sz="2100" kern="1200" dirty="0">
              <a:solidFill>
                <a:srgbClr val="002060"/>
              </a:solidFill>
            </a:rPr>
            <a:t>D3</a:t>
          </a:r>
          <a:r>
            <a:rPr lang="zh-CN" sz="2100" kern="1200" dirty="0">
              <a:solidFill>
                <a:srgbClr val="002060"/>
              </a:solidFill>
            </a:rPr>
            <a:t>部分的代码</a:t>
          </a:r>
        </a:p>
      </dsp:txBody>
      <dsp:txXfrm>
        <a:off x="3426379" y="1290439"/>
        <a:ext cx="3020112" cy="1457722"/>
      </dsp:txXfrm>
    </dsp:sp>
    <dsp:sp modelId="{3CB34357-4058-44EC-8212-0E39B9230E7A}">
      <dsp:nvSpPr>
        <dsp:cNvPr id="0" name=""/>
        <dsp:cNvSpPr/>
      </dsp:nvSpPr>
      <dsp:spPr>
        <a:xfrm>
          <a:off x="6684435" y="1211580"/>
          <a:ext cx="3177830" cy="161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2060"/>
              </a:solidFill>
            </a:rPr>
            <a:t>JavaScript</a:t>
          </a:r>
          <a:r>
            <a:rPr lang="zh-CN" sz="2100" kern="1200" dirty="0">
              <a:solidFill>
                <a:srgbClr val="002060"/>
              </a:solidFill>
            </a:rPr>
            <a:t>由浏览器解析，根据</a:t>
          </a:r>
          <a:r>
            <a:rPr lang="en-US" sz="2100" kern="1200" dirty="0">
              <a:solidFill>
                <a:srgbClr val="002060"/>
              </a:solidFill>
            </a:rPr>
            <a:t>DOM</a:t>
          </a:r>
          <a:r>
            <a:rPr lang="zh-CN" sz="2100" kern="1200" dirty="0">
              <a:solidFill>
                <a:srgbClr val="002060"/>
              </a:solidFill>
            </a:rPr>
            <a:t>、</a:t>
          </a:r>
          <a:r>
            <a:rPr lang="en-US" sz="2100" kern="1200" dirty="0">
              <a:solidFill>
                <a:srgbClr val="002060"/>
              </a:solidFill>
            </a:rPr>
            <a:t>HTML</a:t>
          </a:r>
          <a:r>
            <a:rPr lang="zh-CN" sz="2100" kern="1200" dirty="0">
              <a:solidFill>
                <a:srgbClr val="002060"/>
              </a:solidFill>
            </a:rPr>
            <a:t>、</a:t>
          </a:r>
          <a:r>
            <a:rPr lang="en-US" sz="2100" kern="1200" dirty="0">
              <a:solidFill>
                <a:srgbClr val="002060"/>
              </a:solidFill>
            </a:rPr>
            <a:t>SVG</a:t>
          </a:r>
          <a:r>
            <a:rPr lang="zh-CN" sz="2100" kern="1200" dirty="0">
              <a:solidFill>
                <a:srgbClr val="002060"/>
              </a:solidFill>
            </a:rPr>
            <a:t>、</a:t>
          </a:r>
          <a:r>
            <a:rPr lang="en-US" sz="2100" kern="1200" dirty="0">
              <a:solidFill>
                <a:srgbClr val="002060"/>
              </a:solidFill>
            </a:rPr>
            <a:t>CSS</a:t>
          </a:r>
          <a:r>
            <a:rPr lang="zh-CN" sz="2100" kern="1200" dirty="0">
              <a:solidFill>
                <a:srgbClr val="002060"/>
              </a:solidFill>
            </a:rPr>
            <a:t>生成页面内容</a:t>
          </a:r>
        </a:p>
      </dsp:txBody>
      <dsp:txXfrm>
        <a:off x="6763294" y="1290439"/>
        <a:ext cx="3020112" cy="1457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2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6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1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2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9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7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3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953" y="857957"/>
            <a:ext cx="9564837" cy="2541431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JSP</a:t>
            </a:r>
            <a:r>
              <a:rPr lang="zh-CN" altLang="en-US" sz="6600" dirty="0"/>
              <a:t>链接数据库并可视化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李春芳</a:t>
            </a:r>
            <a:endParaRPr lang="en-US" altLang="zh-CN" dirty="0"/>
          </a:p>
          <a:p>
            <a:r>
              <a:rPr lang="zh-CN" altLang="en-US" dirty="0"/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175987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在</a:t>
            </a:r>
            <a:r>
              <a:rPr lang="en-US" altLang="zh-CN" dirty="0"/>
              <a:t>Tomcat</a:t>
            </a:r>
            <a:r>
              <a:rPr lang="zh-CN" altLang="en-US" dirty="0"/>
              <a:t>下运行原理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http://pic.baike.soso.com/p/20130719/20130719172248-14716237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00" y="2688038"/>
            <a:ext cx="6368925" cy="31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1" y="2057400"/>
            <a:ext cx="9875519" cy="4038600"/>
          </a:xfrm>
        </p:spPr>
        <p:txBody>
          <a:bodyPr/>
          <a:lstStyle/>
          <a:p>
            <a:r>
              <a:rPr lang="en-US" altLang="zh-CN" dirty="0" err="1"/>
              <a:t>eng.jsp</a:t>
            </a:r>
            <a:r>
              <a:rPr lang="zh-CN" altLang="en-US" dirty="0"/>
              <a:t>自动生成</a:t>
            </a:r>
            <a:r>
              <a:rPr lang="en-US" altLang="zh-CN" dirty="0"/>
              <a:t>eng_jsp.java  </a:t>
            </a:r>
            <a:r>
              <a:rPr lang="zh-CN" altLang="en-US" dirty="0"/>
              <a:t>自动编译成</a:t>
            </a:r>
            <a:r>
              <a:rPr lang="en-US" altLang="zh-CN" dirty="0" err="1"/>
              <a:t>eng_jsp.class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45" y="2972551"/>
            <a:ext cx="9454328" cy="27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1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BA32-8AD7-4644-9D04-EF735BCA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MySQL</a:t>
            </a:r>
            <a:r>
              <a:rPr lang="zh-CN" altLang="en-US" dirty="0"/>
              <a:t>把数据读出来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3B491-5EAF-4C07-AB84-125CB4F6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CCD3B-B969-4BD7-BE60-31CE65A0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12192000" cy="45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9FB5B-B8DF-421A-BD5F-95913D69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直方图：数据来自</a:t>
            </a:r>
            <a:r>
              <a:rPr lang="zh-CN" altLang="en-US" dirty="0">
                <a:solidFill>
                  <a:srgbClr val="FF0000"/>
                </a:solidFill>
              </a:rPr>
              <a:t>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9F207-9EA7-40E0-AE93-C9B5E03F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5D8EFB-71EE-4101-AE8F-AC4FB74F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2057399"/>
            <a:ext cx="10670959" cy="46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1547-3321-4828-817C-96997A20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JSP </a:t>
            </a:r>
            <a:r>
              <a:rPr lang="zh-CN" altLang="en-US" b="1" dirty="0"/>
              <a:t>向 </a:t>
            </a:r>
            <a:r>
              <a:rPr lang="en-US" altLang="zh-CN" b="1" dirty="0" err="1"/>
              <a:t>js</a:t>
            </a:r>
            <a:r>
              <a:rPr lang="en-US" altLang="zh-CN" b="1" dirty="0"/>
              <a:t> </a:t>
            </a:r>
            <a:r>
              <a:rPr lang="zh-CN" altLang="en-US" b="1" dirty="0"/>
              <a:t>中传递数组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C0DEC-90D9-42E7-AEBF-3DACC975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4000" dirty="0"/>
              <a:t>var dataset =new Array(26);</a:t>
            </a:r>
          </a:p>
          <a:p>
            <a:pPr marL="45720" indent="0">
              <a:buNone/>
            </a:pPr>
            <a:r>
              <a:rPr lang="en-US" altLang="zh-CN" sz="4000" dirty="0"/>
              <a:t>&lt;%   for(int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=0;i &lt;</a:t>
            </a:r>
            <a:r>
              <a:rPr lang="en-US" altLang="zh-CN" sz="4000" dirty="0" err="1"/>
              <a:t>count.length;i</a:t>
            </a:r>
            <a:r>
              <a:rPr lang="en-US" altLang="zh-CN" sz="4000" dirty="0"/>
              <a:t>++){   %&gt; </a:t>
            </a:r>
          </a:p>
          <a:p>
            <a:pPr marL="45720" indent="0">
              <a:buNone/>
            </a:pPr>
            <a:r>
              <a:rPr lang="en-US" altLang="zh-CN" sz="4000" dirty="0"/>
              <a:t>	dataset[ &lt;%=</a:t>
            </a:r>
            <a:r>
              <a:rPr lang="en-US" altLang="zh-CN" sz="4000" dirty="0" err="1"/>
              <a:t>i</a:t>
            </a:r>
            <a:r>
              <a:rPr lang="en-US" altLang="zh-CN" sz="4000" dirty="0"/>
              <a:t>%&gt; ]= " &lt;%=count[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]%&gt; ";</a:t>
            </a:r>
          </a:p>
          <a:p>
            <a:pPr marL="45720" indent="0">
              <a:buNone/>
            </a:pPr>
            <a:r>
              <a:rPr lang="en-US" altLang="zh-CN" sz="4000" dirty="0"/>
              <a:t>&lt;%   }   %&gt;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796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AEBBA-E38D-441D-A0A5-616DF67F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直方图：</a:t>
            </a:r>
            <a:r>
              <a:rPr lang="zh-CN" altLang="en-US" sz="3600" dirty="0"/>
              <a:t>如何用数据库中数据驱动</a:t>
            </a:r>
            <a:r>
              <a:rPr lang="en-US" altLang="zh-CN" sz="3600" dirty="0"/>
              <a:t>D3</a:t>
            </a:r>
            <a:r>
              <a:rPr lang="zh-CN" altLang="en-US" sz="3600" dirty="0"/>
              <a:t>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DD1E5-E5F1-4E05-AF3D-8DF86147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6706EC-7AF3-43FD-B130-802239D3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80" y="1604261"/>
            <a:ext cx="9610240" cy="49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2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36906-704F-4434-BD24-CF62A9E3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关于软件安装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67375C8-087B-44CC-BC27-5CAA36DDE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293304"/>
              </p:ext>
            </p:extLst>
          </p:nvPr>
        </p:nvGraphicFramePr>
        <p:xfrm>
          <a:off x="497150" y="248575"/>
          <a:ext cx="11026066" cy="584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65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37FA5-F7D3-4058-9636-B4A56186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页面的解析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859A923-60AA-427D-992B-7E07C3642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566631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83AEF19-2AB6-4B6B-B851-A6FDCC0C2991}"/>
              </a:ext>
            </a:extLst>
          </p:cNvPr>
          <p:cNvSpPr/>
          <p:nvPr/>
        </p:nvSpPr>
        <p:spPr>
          <a:xfrm>
            <a:off x="1712547" y="1965960"/>
            <a:ext cx="9033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JSP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取的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MySQL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数据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JS</a:t>
            </a:r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70926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9B3B7-E948-4756-ACF4-BFE89531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8F492E-599E-486E-BD00-8F32BDA86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655" y="866346"/>
            <a:ext cx="8869176" cy="5382054"/>
          </a:xfrm>
        </p:spPr>
      </p:pic>
    </p:spTree>
    <p:extLst>
      <p:ext uri="{BB962C8B-B14F-4D97-AF65-F5344CB8AC3E}">
        <p14:creationId xmlns:p14="http://schemas.microsoft.com/office/powerpoint/2010/main" val="396346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A2789-FD26-45E7-917B-185B24E2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JSP </a:t>
            </a:r>
            <a:r>
              <a:rPr lang="zh-CN" altLang="en-US" b="1" dirty="0"/>
              <a:t>向 </a:t>
            </a:r>
            <a:r>
              <a:rPr lang="en-US" altLang="zh-CN" b="1" dirty="0"/>
              <a:t>JS</a:t>
            </a:r>
            <a:r>
              <a:rPr lang="zh-CN" altLang="en-US" b="1" dirty="0"/>
              <a:t>中传递数组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6339C-CDBE-43DB-BC3A-4F42CD1B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6" y="2057400"/>
            <a:ext cx="11700768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&lt;%for(int 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=1;i&lt;</a:t>
            </a:r>
            <a:r>
              <a:rPr lang="en-US" altLang="zh-CN" sz="3200" dirty="0" err="1">
                <a:solidFill>
                  <a:srgbClr val="002060"/>
                </a:solidFill>
              </a:rPr>
              <a:t>count.length;i</a:t>
            </a:r>
            <a:r>
              <a:rPr lang="en-US" altLang="zh-CN" sz="3200" dirty="0">
                <a:solidFill>
                  <a:srgbClr val="002060"/>
                </a:solidFill>
              </a:rPr>
              <a:t>++){%&gt;</a:t>
            </a:r>
          </a:p>
          <a:p>
            <a:pPr marL="4572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    //</a:t>
            </a:r>
            <a:r>
              <a:rPr lang="en-US" altLang="zh-CN" sz="3200" dirty="0" err="1">
                <a:solidFill>
                  <a:srgbClr val="002060"/>
                </a:solidFill>
              </a:rPr>
              <a:t>document.write</a:t>
            </a:r>
            <a:r>
              <a:rPr lang="en-US" altLang="zh-CN" sz="3200" dirty="0">
                <a:solidFill>
                  <a:srgbClr val="002060"/>
                </a:solidFill>
              </a:rPr>
              <a:t>(&lt;%=count[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]%&gt;+" ");</a:t>
            </a:r>
          </a:p>
          <a:p>
            <a:pPr marL="4572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    </a:t>
            </a:r>
            <a:r>
              <a:rPr lang="en-US" altLang="zh-CN" sz="2400" dirty="0" err="1">
                <a:solidFill>
                  <a:srgbClr val="002060"/>
                </a:solidFill>
              </a:rPr>
              <a:t>document.write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String.fromCharCode</a:t>
            </a:r>
            <a:r>
              <a:rPr lang="en-US" altLang="zh-CN" sz="2400" dirty="0">
                <a:solidFill>
                  <a:srgbClr val="002060"/>
                </a:solidFill>
              </a:rPr>
              <a:t>(64+&lt;%=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%&gt;)+" "+&lt;%=count[</a:t>
            </a:r>
            <a:r>
              <a:rPr lang="en-US" altLang="zh-CN" sz="2400" dirty="0" err="1">
                <a:solidFill>
                  <a:srgbClr val="002060"/>
                </a:solidFill>
              </a:rPr>
              <a:t>i</a:t>
            </a:r>
            <a:r>
              <a:rPr lang="en-US" altLang="zh-CN" sz="2400" dirty="0">
                <a:solidFill>
                  <a:srgbClr val="002060"/>
                </a:solidFill>
              </a:rPr>
              <a:t>]%&gt;+" ");</a:t>
            </a:r>
          </a:p>
          <a:p>
            <a:pPr marL="4572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               dataset[&lt;%=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%&gt;-1]="&lt;%=count[</a:t>
            </a:r>
            <a:r>
              <a:rPr lang="en-US" altLang="zh-CN" sz="3200" dirty="0" err="1">
                <a:solidFill>
                  <a:srgbClr val="002060"/>
                </a:solidFill>
              </a:rPr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]%&gt;";</a:t>
            </a:r>
          </a:p>
          <a:p>
            <a:pPr marL="4572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&lt;%}%&gt;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8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007" y="0"/>
            <a:ext cx="10363864" cy="707666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37" y="763326"/>
            <a:ext cx="11123875" cy="609467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&lt;body&gt;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&lt;%@ page </a:t>
            </a:r>
            <a:r>
              <a:rPr lang="en-US" altLang="zh-CN" b="1" dirty="0" err="1">
                <a:solidFill>
                  <a:srgbClr val="FF0000"/>
                </a:solidFill>
              </a:rPr>
              <a:t>contentType</a:t>
            </a:r>
            <a:r>
              <a:rPr lang="en-US" altLang="zh-CN" b="1" dirty="0">
                <a:solidFill>
                  <a:srgbClr val="FF0000"/>
                </a:solidFill>
              </a:rPr>
              <a:t>="text/</a:t>
            </a:r>
            <a:r>
              <a:rPr lang="en-US" altLang="zh-CN" b="1" dirty="0" err="1">
                <a:solidFill>
                  <a:srgbClr val="FF0000"/>
                </a:solidFill>
              </a:rPr>
              <a:t>html;charset</a:t>
            </a:r>
            <a:r>
              <a:rPr lang="en-US" altLang="zh-CN" b="1" dirty="0">
                <a:solidFill>
                  <a:srgbClr val="FF0000"/>
                </a:solidFill>
              </a:rPr>
              <a:t>=UTF-8" %&gt;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&lt;%@ page language="java" %&gt;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&lt;%@ page import="</a:t>
            </a:r>
            <a:r>
              <a:rPr lang="en-US" altLang="zh-CN" b="1" dirty="0" err="1">
                <a:solidFill>
                  <a:srgbClr val="FF0000"/>
                </a:solidFill>
              </a:rPr>
              <a:t>com.mysql.jdbc.Driver</a:t>
            </a:r>
            <a:r>
              <a:rPr lang="en-US" altLang="zh-CN" b="1" dirty="0">
                <a:solidFill>
                  <a:srgbClr val="FF0000"/>
                </a:solidFill>
              </a:rPr>
              <a:t>" %&gt;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&lt;%@ page import="</a:t>
            </a:r>
            <a:r>
              <a:rPr lang="en-US" altLang="zh-CN" b="1" dirty="0" err="1">
                <a:solidFill>
                  <a:srgbClr val="FF0000"/>
                </a:solidFill>
              </a:rPr>
              <a:t>java.sql</a:t>
            </a:r>
            <a:r>
              <a:rPr lang="en-US" altLang="zh-CN" b="1" dirty="0">
                <a:solidFill>
                  <a:srgbClr val="FF0000"/>
                </a:solidFill>
              </a:rPr>
              <a:t>.*" %&gt;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&lt;%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		</a:t>
            </a:r>
            <a:r>
              <a:rPr lang="en-US" altLang="zh-CN" b="1" dirty="0">
                <a:solidFill>
                  <a:srgbClr val="00B050"/>
                </a:solidFill>
              </a:rPr>
              <a:t>String </a:t>
            </a:r>
            <a:r>
              <a:rPr lang="en-US" altLang="zh-CN" b="1" dirty="0" err="1">
                <a:solidFill>
                  <a:srgbClr val="00B050"/>
                </a:solidFill>
              </a:rPr>
              <a:t>driverName</a:t>
            </a:r>
            <a:r>
              <a:rPr lang="en-US" altLang="zh-CN" b="1" dirty="0">
                <a:solidFill>
                  <a:srgbClr val="00B050"/>
                </a:solidFill>
              </a:rPr>
              <a:t>="</a:t>
            </a:r>
            <a:r>
              <a:rPr lang="en-US" altLang="zh-CN" b="1" dirty="0" err="1">
                <a:solidFill>
                  <a:srgbClr val="00B050"/>
                </a:solidFill>
              </a:rPr>
              <a:t>com.mysql.jdbc.Driver</a:t>
            </a:r>
            <a:r>
              <a:rPr lang="en-US" altLang="zh-CN" b="1" dirty="0">
                <a:solidFill>
                  <a:srgbClr val="00B050"/>
                </a:solidFill>
              </a:rPr>
              <a:t>";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>
                <a:solidFill>
                  <a:srgbClr val="0070C0"/>
                </a:solidFill>
              </a:rPr>
              <a:t>String </a:t>
            </a:r>
            <a:r>
              <a:rPr lang="en-US" altLang="zh-CN" b="1" dirty="0" err="1">
                <a:solidFill>
                  <a:srgbClr val="0070C0"/>
                </a:solidFill>
              </a:rPr>
              <a:t>userName</a:t>
            </a:r>
            <a:r>
              <a:rPr lang="en-US" altLang="zh-CN" b="1" dirty="0">
                <a:solidFill>
                  <a:srgbClr val="0070C0"/>
                </a:solidFill>
              </a:rPr>
              <a:t>="root";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		String </a:t>
            </a:r>
            <a:r>
              <a:rPr lang="en-US" altLang="zh-CN" b="1" dirty="0" err="1">
                <a:solidFill>
                  <a:srgbClr val="0070C0"/>
                </a:solidFill>
              </a:rPr>
              <a:t>userPasswd</a:t>
            </a:r>
            <a:r>
              <a:rPr lang="en-US" altLang="zh-CN" b="1" dirty="0">
                <a:solidFill>
                  <a:srgbClr val="0070C0"/>
                </a:solidFill>
              </a:rPr>
              <a:t>="2017";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		String </a:t>
            </a:r>
            <a:r>
              <a:rPr lang="en-US" altLang="zh-CN" b="1" dirty="0" err="1">
                <a:solidFill>
                  <a:srgbClr val="0070C0"/>
                </a:solidFill>
              </a:rPr>
              <a:t>dbName</a:t>
            </a:r>
            <a:r>
              <a:rPr lang="en-US" altLang="zh-CN" b="1" dirty="0">
                <a:solidFill>
                  <a:srgbClr val="0070C0"/>
                </a:solidFill>
              </a:rPr>
              <a:t>="</a:t>
            </a:r>
            <a:r>
              <a:rPr lang="en-US" altLang="zh-CN" b="1" dirty="0" err="1">
                <a:solidFill>
                  <a:srgbClr val="0070C0"/>
                </a:solidFill>
              </a:rPr>
              <a:t>engword</a:t>
            </a:r>
            <a:r>
              <a:rPr lang="en-US" altLang="zh-CN" b="1" dirty="0">
                <a:solidFill>
                  <a:srgbClr val="0070C0"/>
                </a:solidFill>
              </a:rPr>
              <a:t>";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		String </a:t>
            </a:r>
            <a:r>
              <a:rPr lang="en-US" altLang="zh-CN" b="1" dirty="0" err="1">
                <a:solidFill>
                  <a:srgbClr val="0070C0"/>
                </a:solidFill>
              </a:rPr>
              <a:t>tableName</a:t>
            </a:r>
            <a:r>
              <a:rPr lang="en-US" altLang="zh-CN" b="1" dirty="0">
                <a:solidFill>
                  <a:srgbClr val="0070C0"/>
                </a:solidFill>
              </a:rPr>
              <a:t>="</a:t>
            </a:r>
            <a:r>
              <a:rPr lang="en-US" altLang="zh-CN" b="1" dirty="0" err="1">
                <a:solidFill>
                  <a:srgbClr val="0070C0"/>
                </a:solidFill>
              </a:rPr>
              <a:t>map_enword</a:t>
            </a:r>
            <a:r>
              <a:rPr lang="en-US" altLang="zh-CN" b="1" dirty="0">
                <a:solidFill>
                  <a:srgbClr val="0070C0"/>
                </a:solidFill>
              </a:rPr>
              <a:t>";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>
                <a:solidFill>
                  <a:srgbClr val="C00000"/>
                </a:solidFill>
              </a:rPr>
              <a:t>String </a:t>
            </a:r>
            <a:r>
              <a:rPr lang="en-US" altLang="zh-CN" b="1" dirty="0" err="1">
                <a:solidFill>
                  <a:srgbClr val="C00000"/>
                </a:solidFill>
              </a:rPr>
              <a:t>url</a:t>
            </a:r>
            <a:r>
              <a:rPr lang="en-US" altLang="zh-CN" b="1" dirty="0">
                <a:solidFill>
                  <a:srgbClr val="C00000"/>
                </a:solidFill>
              </a:rPr>
              <a:t>="</a:t>
            </a:r>
            <a:r>
              <a:rPr lang="en-US" altLang="zh-CN" b="1" dirty="0" err="1">
                <a:solidFill>
                  <a:srgbClr val="C00000"/>
                </a:solidFill>
              </a:rPr>
              <a:t>jdbc:mysql</a:t>
            </a:r>
            <a:r>
              <a:rPr lang="en-US" altLang="zh-CN" b="1" dirty="0">
                <a:solidFill>
                  <a:srgbClr val="C00000"/>
                </a:solidFill>
              </a:rPr>
              <a:t>://localhost/"+</a:t>
            </a:r>
            <a:r>
              <a:rPr lang="en-US" altLang="zh-CN" b="1" dirty="0" err="1">
                <a:solidFill>
                  <a:srgbClr val="C00000"/>
                </a:solidFill>
              </a:rPr>
              <a:t>dbName</a:t>
            </a:r>
            <a:r>
              <a:rPr lang="en-US" altLang="zh-CN" b="1" dirty="0">
                <a:solidFill>
                  <a:srgbClr val="C00000"/>
                </a:solidFill>
              </a:rPr>
              <a:t>+"?user="+</a:t>
            </a:r>
            <a:r>
              <a:rPr lang="en-US" altLang="zh-CN" b="1" dirty="0" err="1">
                <a:solidFill>
                  <a:srgbClr val="C00000"/>
                </a:solidFill>
              </a:rPr>
              <a:t>userName</a:t>
            </a:r>
            <a:r>
              <a:rPr lang="en-US" altLang="zh-CN" b="1" dirty="0">
                <a:solidFill>
                  <a:srgbClr val="C00000"/>
                </a:solidFill>
              </a:rPr>
              <a:t>+"&amp;password="+</a:t>
            </a:r>
            <a:r>
              <a:rPr lang="en-US" altLang="zh-CN" b="1" dirty="0" err="1">
                <a:solidFill>
                  <a:srgbClr val="C00000"/>
                </a:solidFill>
              </a:rPr>
              <a:t>userPasswd</a:t>
            </a:r>
            <a:r>
              <a:rPr lang="en-US" altLang="zh-CN" b="1" dirty="0">
                <a:solidFill>
                  <a:srgbClr val="C00000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</a:rPr>
              <a:t>Class.forName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driverName</a:t>
            </a:r>
            <a:r>
              <a:rPr lang="en-US" altLang="zh-CN" b="1" dirty="0">
                <a:solidFill>
                  <a:srgbClr val="C00000"/>
                </a:solidFill>
              </a:rPr>
              <a:t>).</a:t>
            </a:r>
            <a:r>
              <a:rPr lang="en-US" altLang="zh-CN" b="1" dirty="0" err="1">
                <a:solidFill>
                  <a:srgbClr val="C00000"/>
                </a:solidFill>
              </a:rPr>
              <a:t>newInstance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		Connection connection=</a:t>
            </a:r>
            <a:r>
              <a:rPr lang="en-US" altLang="zh-CN" b="1" dirty="0" err="1">
                <a:solidFill>
                  <a:srgbClr val="C00000"/>
                </a:solidFill>
              </a:rPr>
              <a:t>DriverManager.getConnection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url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>
                <a:solidFill>
                  <a:srgbClr val="00B050"/>
                </a:solidFill>
              </a:rPr>
              <a:t>Statement statement=</a:t>
            </a:r>
            <a:r>
              <a:rPr lang="en-US" altLang="zh-CN" b="1" dirty="0" err="1">
                <a:solidFill>
                  <a:srgbClr val="00B050"/>
                </a:solidFill>
              </a:rPr>
              <a:t>connection.createStatement</a:t>
            </a:r>
            <a:r>
              <a:rPr lang="en-US" altLang="zh-CN" b="1" dirty="0">
                <a:solidFill>
                  <a:srgbClr val="00B05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		String </a:t>
            </a:r>
            <a:r>
              <a:rPr lang="en-US" altLang="zh-CN" b="1" dirty="0" err="1">
                <a:solidFill>
                  <a:srgbClr val="00B050"/>
                </a:solidFill>
              </a:rPr>
              <a:t>sql</a:t>
            </a:r>
            <a:r>
              <a:rPr lang="en-US" altLang="zh-CN" b="1" dirty="0">
                <a:solidFill>
                  <a:srgbClr val="00B050"/>
                </a:solidFill>
              </a:rPr>
              <a:t>="Select * from "+</a:t>
            </a:r>
            <a:r>
              <a:rPr lang="en-US" altLang="zh-CN" b="1" dirty="0" err="1">
                <a:solidFill>
                  <a:srgbClr val="00B050"/>
                </a:solidFill>
              </a:rPr>
              <a:t>tableName</a:t>
            </a:r>
            <a:r>
              <a:rPr lang="en-US" altLang="zh-CN" b="1" dirty="0">
                <a:solidFill>
                  <a:srgbClr val="00B050"/>
                </a:solidFill>
              </a:rPr>
              <a:t>+" order by </a:t>
            </a:r>
            <a:r>
              <a:rPr lang="en-US" altLang="zh-CN" b="1" dirty="0" err="1">
                <a:solidFill>
                  <a:srgbClr val="00B050"/>
                </a:solidFill>
              </a:rPr>
              <a:t>english</a:t>
            </a:r>
            <a:r>
              <a:rPr lang="en-US" altLang="zh-CN" b="1" dirty="0">
                <a:solidFill>
                  <a:srgbClr val="00B050"/>
                </a:solidFill>
              </a:rPr>
              <a:t>";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		</a:t>
            </a:r>
            <a:r>
              <a:rPr lang="en-US" altLang="zh-CN" b="1" dirty="0" err="1">
                <a:solidFill>
                  <a:srgbClr val="00B050"/>
                </a:solidFill>
              </a:rPr>
              <a:t>ResultSet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</a:rPr>
              <a:t>rs</a:t>
            </a:r>
            <a:r>
              <a:rPr lang="en-US" altLang="zh-CN" b="1" dirty="0">
                <a:solidFill>
                  <a:srgbClr val="00B050"/>
                </a:solidFill>
              </a:rPr>
              <a:t>=</a:t>
            </a:r>
            <a:r>
              <a:rPr lang="en-US" altLang="zh-CN" b="1" dirty="0" err="1">
                <a:solidFill>
                  <a:srgbClr val="00B050"/>
                </a:solidFill>
              </a:rPr>
              <a:t>statement.executeQuery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</a:rPr>
              <a:t>sql</a:t>
            </a:r>
            <a:r>
              <a:rPr lang="en-US" altLang="zh-CN" b="1" dirty="0">
                <a:solidFill>
                  <a:srgbClr val="00B05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count=0;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while(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rs.next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{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	count++;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	if (count&lt;10)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		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out.print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rs.getString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(2)+"&lt;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br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&gt;");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}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out.print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(count); 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out.print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("&lt;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&gt;");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rs.close</a:t>
            </a:r>
            <a:r>
              <a:rPr lang="en-US" altLang="zh-CN" b="1" dirty="0">
                <a:solidFill>
                  <a:srgbClr val="FF0000"/>
                </a:solidFill>
              </a:rPr>
              <a:t>();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statement.close</a:t>
            </a:r>
            <a:r>
              <a:rPr lang="en-US" altLang="zh-CN" b="1" dirty="0">
                <a:solidFill>
                  <a:srgbClr val="FF0000"/>
                </a:solidFill>
              </a:rPr>
              <a:t>();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connection.close</a:t>
            </a:r>
            <a:r>
              <a:rPr lang="en-US" altLang="zh-CN" b="1" dirty="0">
                <a:solidFill>
                  <a:srgbClr val="FF0000"/>
                </a:solidFill>
              </a:rPr>
              <a:t>(); 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%&gt;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&lt;/body&gt;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83" t="12245" r="14153" b="-10205"/>
          <a:stretch/>
        </p:blipFill>
        <p:spPr>
          <a:xfrm>
            <a:off x="6697456" y="1757238"/>
            <a:ext cx="3551775" cy="3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加载驱动程序</a:t>
            </a:r>
            <a:br>
              <a:rPr lang="en-US" altLang="zh-CN" dirty="0"/>
            </a:b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通信基础设施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50"/>
                </a:solidFill>
              </a:rPr>
              <a:t>String </a:t>
            </a:r>
            <a:r>
              <a:rPr lang="en-US" altLang="zh-CN" b="1" dirty="0" err="1">
                <a:solidFill>
                  <a:srgbClr val="00B050"/>
                </a:solidFill>
              </a:rPr>
              <a:t>driverName</a:t>
            </a:r>
            <a:r>
              <a:rPr lang="en-US" altLang="zh-CN" b="1" dirty="0">
                <a:solidFill>
                  <a:srgbClr val="00B050"/>
                </a:solidFill>
              </a:rPr>
              <a:t>="</a:t>
            </a:r>
            <a:r>
              <a:rPr lang="en-US" altLang="zh-CN" b="1" dirty="0" err="1">
                <a:solidFill>
                  <a:srgbClr val="00B050"/>
                </a:solidFill>
              </a:rPr>
              <a:t>com.mysql.jdbc.Driver</a:t>
            </a:r>
            <a:r>
              <a:rPr lang="en-US" altLang="zh-CN" b="1" dirty="0">
                <a:solidFill>
                  <a:srgbClr val="00B050"/>
                </a:solidFill>
              </a:rPr>
              <a:t>";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83" t="12245" r="14153" b="-10205"/>
          <a:stretch/>
        </p:blipFill>
        <p:spPr>
          <a:xfrm>
            <a:off x="1378033" y="2745187"/>
            <a:ext cx="3551775" cy="381663"/>
          </a:xfrm>
          <a:prstGeom prst="rect">
            <a:avLst/>
          </a:prstGeom>
        </p:spPr>
      </p:pic>
      <p:pic>
        <p:nvPicPr>
          <p:cNvPr id="1026" name="Picture 2" descr="https://timgsa.baidu.com/timg?image&amp;quality=80&amp;size=b9999_10000&amp;sec=1492274633434&amp;di=35be4c5971ba1ae3fcba408a3e87445e&amp;imgtype=0&amp;src=http%3A%2F%2Fpic.58pic.com%2F58pic%2F16%2F65%2F33%2F95F58PICwum_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22" y="3252083"/>
            <a:ext cx="4945790" cy="303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BDAAgGBgcGBQgHBwcJCQgKDBQNDAsLDBkSEw8UHRofHh0aHBwgJC4nICIsIxwcKDcpLDAxNDQ0Hyc5PTgyPC4zNDL/2wBDAQkJCQwLDBgNDRgyIRwhMjIyMjIyMjIyMjIyMjIyMjIyMjIyMjIyMjIyMjIyMjIyMjIyMjIyMjIyMjIyMjIyMjL/wAARCAEsAV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pCapapq1lo9hJe39wkFvGMlmP6D1PtRvohNpblqaVIYmkkZVRRlmJwAK8b8c/Fpi0uneHJMAZWS9x+if4/l61y/jj4j33ieWS0tS9rpYOBGDhpfd/8K4avXwuAt79X7jzq+Lv7sB8srzSNJK7PIxyzMckn1JplTWtrPeXEdvbRPNNIdqRouWY+wr1/wAI/BxAkd54jbc3BFnG3A/32HX6D867q1enQXvfcctOjOo9DybT9K1DVZvKsLKe5k9IkLY+uOldVbfCjxdcoGNhHCDyBLMoP6E19D2Om2mnW629nbxW8K9EjQKB+VWuleXPMqj+FWO6OCjb3mfNd38K/F1qpYacs4HXyZVJ/LIrlb3TrzTZjDe2s1vIP4ZUKn9a+v8AqKpahpVjqtube+tYbiI/wSICP/rU4ZlNfErhLBRfws+XfD/ijVvDV2J9NumQE5eJuUf6j+vWvfPBnxD07xXEITi21FR89ux+97qe4/WuM8XfB3YHvPDjE9WNnI2f++GP8j+deTEXulX/AD51rdwP7q6MP5VvKnRxavDSRjGdXDu0tj6/ByBS15p8PPiTFryppmrOsWpqMI/RZx7eje35V6UDmvJqU5U5csj0YTU1dC0UUVBYUUUUAFFFFABRRRQAUUUUAFFFFABRRRQAUUUUAFFFFABRRRQAUUUUAFFFFABRRRQAUUUUAFITijOKx/EniKx8NaVJf30mEHCIPvSN2UCmk27ITaSuxfEHiGw8O6Y9/fzBI14VR9527Ko7mvnHxd4x1DxbqHnXDGO1QnybdT8qD1PqfeoPFHii/wDFWqteXjkICRDCD8sS+g9/U96w69zCYNU/elueViMS5+7HYM1seHfDOpeJ9QFpp8O7GPMlbhIx6k1reCvAd/4uug4DQaeh/eXBHX/ZX1P6CvofQ9B0/wAPadHY6dAIol6+rn1Y9zSxeNVP3YasMPhnPWWxjeD/AAJpnhO1BhQT3zDEty4+Y+w/uj2rq+BQSAK898c/E608Oq9jpxS61PGCOqQ+7ep9vzrx4qdafds9JuFKPZHWa54k0vw7afaNTu0hX+FerOfQDqa8o1r43XbyPHounxxJnia5O5j/AMBHA/M15jqeq3usXz3l/cyT3D9Xc9B6D0HtVPr2r16OXQjrU1Z51XGTk7R0R2UnxT8YSOWGq7PZYUx/KtHTfjJ4mtGAuvs17H3Eke1vwK4/lXnlFdDw1C1nFGKr1N0z6K8N/FTQteZILktp923AjnYbGPoH6fnitDxf4G0vxda7nUQ3yr+6ukHP0P8AeFfM3Pau78GfE3UfDbpa3pkvdN6bCcvEP9knt7fyrhq4GVN89FnVTxSn7tRHN67oGp+FdW+y3qNFKp3RSoflceqmvZPht8RV1uKPSdVlA1JBiOQ8CcD/ANm/nXSXdpoPxA8ODDx3VtIMpIv34m9fUEeleA+JvDOqeDNbWOVmCht9tdR8B8Hgg9mHpQpxxceSekkDjKhLmjrE+pg2aWuA+HPjxPE9j9jvGCapAo3jp5q/3h/UV32a8ycJQk4y3O+E1NcyFoooqSgooooAKKKKACiiigAooooAKKKKACiiigAooooAKKKKACiiigAooooAKKKKACiikJwM0AI3Q18+/F631pPE4mvizaey4syPuKMcj/ezXv8AFcRTrvidXXOMqc1n69oVl4h0uawvow8Mg4PdT2YHsRW2HrKnNS3RjWp+0hZHyXXe+Afh1ceJ5Vvr5Xh0pW69Gm9l9vf/ACOi0H4NTRa876xPHLpsT5jWM8zjtu/uj1/ya9kggitoUhhjWOJFCqijAA9BXoYrHprlpnHQwmt5kdjY22nWkVraQpDBEoVEQYAFTySpFGzuyqqjLMxwAKjurqGztpLm4kWOGNSzuxwFA7mvAPiB8SJ/EU0unaYzw6WDhj0af3Povt+defQoTrSsvvOyrVjSjqbXj34rNM0umeHpdsf3Zbxereyeg9/yryNmLsWYksTkk96Q1YsbG61K8itLOB57iU7UjQZJr36NGFCOh5VSpKrIr4r0Twj8J9S1xEu9TZ7CyYblUr+9cewP3R7n8q7rwN8LrXRBHf6uqXOo/eVMZjh+nqff8vWvSQAABXnYnMG/dpfeddDCLeZy+j/Dzwxo8a+TpcMsg6yXA8xj+fA/AVvf2ZYhNn2O32f3fLGKnlmSGNnkZVReSSelc5deNrGGQpDFJMB/EMAfhmvIq4lR1qSOtunBa6DtU8A+GNWQi40i3Rj/AMtIV8th+K4rzHxN8GruzV7jQZ2u4hz9nlwJB9D0P6V6rYeLNOvXWMsYJD0EnQ/jW5kMPUVth8bJa05XRDp0qq0Plrw/4j1fwZrBeESRlW23FrKCA49CD0PvXudtd6B8TfDEkTAMCMPGceZbv2I/oehqz4v8CaZ4rtmaZRDeqP3dyg+Yex9RXhkkXiD4b+JlY5ilX7rDJjnT+o/UV6F4Ypc0dJowSlQ0lrEj1jSdX8AeJ4yrsksTeZbXCj5ZF/zwRXvngvxbbeK9FW6j2pcphbiHPKN/ge1YsU2ifFbwm0bARXKdV6vbyeo9R/MV5Lp95q3w18YlbiNgYztmjB+WaInqP5g//XpSX1mDjLSa/EIv2MrrWLPprNLVHS9UttX0+C+s5BJbzIGRh/X3q9Xm6p2Z3p31CiiigAooooAKKKKACiiigAooooAKKKKACiiigAooooAKKKKACiiigAooooAKawyCKdXKWXjS2n8a3/hq5j+z3EGDAzN/rhtBOPfn8qai3sJyS3M9rmfwtrkiOGaxnbeAPfuPcV2tvPFcwLNC4eNxkMOhqlq+lxatZtDJw3VG7qa5DStSufDmotY3oP2cnkf3f9oe1eepPDztL4X+BhzOlKz2Z6Diobu6hsrWS5uJVihjUs7ucBR6mnRypLGskbBkYZBBzkV5Z8aIdafSbZ7YsdJQn7Sqdd38Jb/Z/rXpUoKpJRvuaVJ8seZHE/ED4g3Hii6azs3eLSY2+VehmI/ib29BXCUV0HhTwlqHizUhb2a7YUI86dh8sY/qfavolGnh6fZI8dudWXmVPD/h7UPEuppY6fFvc8u54WNfVj2r6I8HeB9O8JWeIVEt84xNcsOW9h6D2rR8NeGdO8MaYtnYQ7e8kjcvI3qTW3XjYrFyrOy0R6VDDqmrvcTFVL+/t9OtmnuJAij8yfQVHqeqQaZamaZsdlUdWPpXm+qatc6tcmWc4UfcQdFFeNi8XGirLcutXVNeZY1rX7jV5CuTHbA/LGD19zWRRRXz1SpKpLmkeXOTk7sK39E8TXGnFYZy0tt0weq/T/Cq2meHb/U0EkaCOH++/AP0HetGfwRexxlop4pW/u8rXTQpYiPv00a04VV70UdvZ3kF7AssDh0boRWd4j8N2HibS5LK/iDAjMcg+9G3qDXD2d9qHh2+KsjJ/fifow/z3r0LS9Vt9VtVlhfn+JD1U+9e1hcXzvtJHdTqxqLllufO1zba58MvFaurEY5SQf6u4jz0P9R1Br03VbDS/ip4QS+08rHqMI+TcfmjfvG3sf8A69df4o8M2XinSJLG7XHeKUD5o29RXg2nX2r/AAx8XyRToSoO2aPPyzx9mHv3B/CvdjP265o6TX4mMo+ydn8LNz4aeJ7nwx4gk8Oaruht5pdgWT/ljN0/I8D8jXvI6CvKfHPhe18ZaJD4n0Aq94I9+EHMyjt/vDB/LFdz4P1GfVPCmmXlyGE8kA8wMMHcOCfxxmubEOM7VFo+qNqN43i9uhvUUCiuY6AooooAKKKKACiiigAooooAKKKKACiiigAooooAKKKKACiiigAooooAK8h+L3h64jmt/FWnb0mtyqTsnBXB+R/wPH5V69WZqN1przJpN9JEXvUdUgkP+tUD5gPXg1pSqOnNSRnUipRsc58PvG0fivSgk7Kuo24AnTpuHZx7H9D+Fb2t6LFq9ttwFmTlHx09vpXhGv6Tqfw18YRXlg7C2Zi9tIejr3jb+X617j4W8TWXinRo760bDfdliJ+aNvQ/496vF4aDjzR1i/wMqc+dOnPc5rS9Yu/D121jeo3kg8g8lfceortw1rqlicbJ7eVSCCMhgeoNU9c0ODVoOyTqPkkx+h9q4uzv7/wzftDIp2Z+eI9GHqK8VTnhJcs9Y9H2J5nRdpaxOf1P4L3MniX/AEC4jj0iRtxLHLxDuoHf2NesaJodhoOmQ2FhCI4Y/wA2Pdie5NSabqtrqkQeCQE4+ZD1X6ir2RivWliZVoq7ujanThH3o9Re1ZmsazBpNt5kh3SHhIx1Y1DrXiCDSYiMh52Hyxg8/U+grzq8vZ7+5a4uHLO35AegrzMZjVSXLHczr4hQVluP1DUbjU7lp7hsn+FR0UegqpRQASQAMn0r5+UpTld6tnmNuTuwrqvDvhhrkpd3yFYuqRHq3ufarPh3wvjZeX6c9UhPb3P+FdkqgDAr18FgPt1fuO2hhvtTEjRUUKoAUDAApzYxzQeK8o+IvxOWwEujaHKGu/uzXK8iL1C/7Xv2+vT3KVKVSXLBHZOpGmrs9G1PSrXVYDHOgLfwuOqmuFnttQ8L6ksqn5c8OPuuPQ1yfw4+JM2nXi6Xrl08tpM37u4lbJiY9iT/AAn9K9tuLaC/tjHOiyRuOn9RXPjsvalfaXRmHu1o80dGVtI1iDVrUSRkK44dD1U1jeOvBlt4s0gxjEd/CC1vN6H+6fY1kX+n3vhfUFu7VmaAnAb/ANlauy0jVYNVsxPGcMOHTPKms8LiZKXLLSSKhLnXs5rU8Q+Hnii58IeIJdB1cNFaSy+W6v8A8sJemfoe/wCBr35Au0EHtXm/xQ8BjXLNtX06Mf2lAvzov/LdB2/3h29enpWh8LPEMmu+FViuXLXVi3kSZPJGPlJ/Dj8K9Svy1Y+1jv1FSvTfJL5Hd0UDpRXIdIUUUUAFFFFABRRRQAUUUUAFFFFABRRRQAUUUUAFFFFABRRRQAUUUUAFebfF3SLmfRrXW7FnW50uXzNyHkKccj6EA/nXpNQ3EEdxBJDKivG4KsrDgg9QaunPkkpEVI80WjzXQ9W074peE5dL1TamoQr8+OoPaVf6j/EV5xYXms/DHxe8cqFgp2yx8hJ488Ef0ParPibRtS+G/jCO+052W3djJbSdQR3jb19PpivRrm30j4r+EUmgKw38I+Un70MndT6qf/r16F401fenL8Did5u32l+J2uh61Za/pUWoWMokhlH4qe4PoRRq+jW2rW/lyjDj7kg6qa+fNA1/Wfhx4jltbqFxGH23Nqx4cf3lPrjoa+gtD1yw8QabHf6fOJIXHTup7gjsa4sVhVHTeLOinVVVcstzz2+sb7Q7zaWaM/wSocBhTz4i1Zo9hvZMdOAM/nivSbyxt763aGeMOjdj/SuB1nwvc6e7S24ae368D5l+or5zEYWrR1pN2OerRnT1g9DCd2kcu7MzHkknJNNoqW3tpruZYYI2kkboBXm8spO3U47NsjRGkcIilmJwABkmu68O+GRabbu9UNP1VOyf/Xqz4f8ADcemKJ58SXR79k9h/jXQgcV7WDwKh79Tc9Chh1H3pbigcUjMFBJOBjqagu723sbaW4upUihiXc7ucACvCPHvxPuNdMmm6Qzwad915ejz/wCC+3fv6V7dChOs7RN6taNNXZs/EP4obvN0fQJeOVnvFP5qn+P5eteOk5yScmirWn6fdapfRWdlC01xK2FRf88D3r3qNGFCOn3nkVKsqsrsSwsLrU7+KzsoWluJTtRFHU19SeE9KutF8M2On3t0bm4hjw0n45AHsBx+FYvgLwFbeE7PzZgk2pTL+9mxwo/ur7fzrtANoryMbiVWlaOyPSw1D2au92RXNtFdQtDMoaNhgqa4K5trvwpqonh3PbOcDPRh/dPvXoO8E471Be2UN/avbzqGRh+XvXk4ih7RXjo0a1KfNqtxtjew6lZpPC2UYfl7VW0zw/p+kXt9d2cAikvnDzBTwSM8gduprJ0CyvNH1eexdWe1dd6P26/zrqh0FaUZylD3tGOD5ldrUWiiitTQKKKKACiiigAooooAKKKKACiiigAooooAKKKKACiiigAooooAKKKKACjFFFAGJ4o8OWnibRZ9Pu1xuGY5AOY37MK+fdM1HWPhx4skSRCrRtsnhJ+WZPUfzB/+vX04RmuH+IvgePxTpvnWqhNTt1Jif++O6H+npXVhqyjeE/hZzV6Tl70d0V9b0LRfid4bh1CxlRbkIfJnA5Q90cemf8RXj+n6p4g+HfiGSMK0MqHE1vJny5V7H3HoRUnhDxZf+CNadZI5DbF9l1ang8cEgdmH/wBavadY0PQ/iN4einilViV3W90g+aM9wf6g11N/V3yT1gzFJVvejpJFjwl480nxVAohlEF6B89rIw3D3H94e4rqeGHrXyrr3h7VvCOqiG7V4nVt0M8ZIVwO6mur8O/GDWtLVYNTjXUYV4DM22Qfj0P4j8azqYC65qLuioYq3u1NGe33Og6ZduXms42b1Awf0qxaabaWK7baCOMHqVHJ/GuGsfjJ4YuUBuDdWr91ki3D8CuatT/FzwjEhZb6WU/3UgbJ/MCuH6nKMvg19DdVKW6aO44FYviPxTpfhmwNzqFwFJ/1cS8vIfQCvMde+NskiNFoenmMngT3JBI+iD+p/CvLNS1O91e8e7v7mS4nfq7nP4D0FdtDATm7z0RhVxcY6Q1ZveMPHWp+LbkiVvIsVOY7ZDx9WPc1ytFdH4T8Gan4svNlqnl2qH97cuPlT2HqfavXtToQ7JHn+/Vl3ZmaNot/r2ox2OnwNNM/p0UepPYV9FeCfAll4Ss8jE1/Iv764I/RfQVoeGPCmm+F9OFrYxfOQDLM3LyH1J/pW70rxcVjJVXZaI9OhhlT1e4DgfSuN8c+PLTwlaNGhWbUpF/dQZ6f7Teg/n+tUvH3xGt/DMT2Niy3GqMOF6rCPVvf0FfP97e3OoXkt3eTPNcStud3OSTV4TBup709icRiVD3Y7nYeHfiZrOl+IGvtQupry1uG/wBIhduAPVB0Uj2r6F07UbbVLCK9tJllt5lDI69x/jXyGqliABkngYr6G+FHhzU9B0CV9RkdPtTCSO1P/LIep9Ce49q1zChThFSjozPCVZydnsegbRThwKKK8s9AKKKKACiiigAooooAKKKKACiiigAooooAKKKKACiiigAooooAKKKKACiiigAooooAKQ80tFAHlvxN+Hg1aF9a0uL/AE+NczRKP9co7j/aA/OvMfBvjS/8H6iSgaWykb9/bE9fcejf5NfT5FeRfEv4a/ahLrmiQ/v/AL1xbIPv/wC0o9fUd678NiIteyq7HHXotP2lPc7hf7A8e+H8lY7yzlGefvRt/NWH+eK8a8YfC7VNAeS609XvtP67kGZIx/tAdfqK5zw54n1PwtqP2mwlwDxLC33JB6Ef1r6C8JeOdK8WWoWFxDeqMyWrn5h7j1HvVyjVwjvDWJKlTxCtLRnzF+FHFfTOvfDnw74gdpZ7T7PcN1ntjsY/UdD+IriLz4FNvJs9b+TPCzQc/mD/AErrp5jSkve0OeeDmnpqeO0oBYgAEk8ACvYrP4FneDea5lO6wwYP5k/0rutA+Hnh/wAOMstraebcD/lvcHe4+nYfgKVTMaUV7urCGDm/i0PLPBfwpvdXeK91pZLSxyGWIjEko+n8I/Wvc9P0610yyjtLOBIIIxhUQYAq0BgVVv8AUbXTLSS6vJ44YIxlnc4Arya1edaV5HoU6UKS0LRYKMnGK8o8f/FRLHzdL0GRZLoZWS6HKxnuF9T79B/LmfHHxTutb8zT9GZ7bTz8ryjiSYf+yj9f5V5rXdhcA379X7jlr4v7MB8s0k8zzTSNJI5LM7nJY+pNNCliAASTwAO9OhhkuJkhhjaSVyFRFGSxPYCvdPh58MU0gRatrSLJf/eigPKw+59W/lXfXxEKETkpUZVZFX4bfDX7D5Wta5CDc8Nb2zDPlejN/te3b69PWguKAMDpTq8CrVlVlzSPYp04042QUUUVmWFFFFABRRRQAUUUUAFFFFABRRRQAUUUUAFFFFABRRRQAUUUUAFFFFABRRRQAUUUUAFFFFABSMMilooA8p+IfwwXU/N1fQ0VLzlprccCb1I9G/n9a8UVrrTr3cDLb3MLdsq6MP5GvsBgCOa4rxl8OtL8VK1woFrqAHFwg+97MO/1616GGxnIuSpqjir4bm96G5wvhb4yzWypbeIYWnQcC6hA3/8AAl7/AFH5V6tpPivQ9cQNp+pQTEjOzdtcfVTzXzh4i8Ga34ZmYX1mxgz8txGN0bfj2/HFYOSrAg4I6Edq6Z4KjW96m7GEcVUp+7NH2LvHrUNxeW1pEZbieOKMdWkYKB+dfJket6rEu2PU71F9FuHA/nVee7ubo5uLiaY+sjlv51ksrl1kaPHLoj37xH8XNC0lXi09jqNz0AiOIwfdv8M14x4k8Xat4puhLqM5Man93AnEafQevuawqXFd1HB06Wq1Zy1cTOpp0E71f0jRr/XNQSy063aad+w6KPUnsK6Dwp8PNa8TSpKImtbAn5rmVcZH+yP4v5V774Z8LaZ4XsBa2EIBPMkrcvIfUn+nSssTjo0/dhqzShhpT1lojD8D/Dqy8Kxi5nK3OpsuGmI4j9kH9epruAMDFLjFFeJOcpvmluepGEYq0QoooqSgooooAKKKKACiiigAooooAKKKKACiiigAooooAKKKKACiiigAooooAKKKKACiiigAooooAKKKKACiiigAoPSiigCOSJJUKSIGUjBUjINcfq/ww8LauWdrE2srdZLVtn6fd/Su0oxVRlKLvF2JlCMt0ePXfwLgZibPW5Yx2WaAN+oI/lVD/hRd/n/kNW+P+uLf417hRXQsbXX2jF4Wk+h49Z/AuBWBvdbkkHdYYAn6kn+Vdjovw18MaKyyRWAuJl6SXJ8wj8On6V2GKMVnPEVZ/FIuNCnHZDVRVGAAB9KdRRWJqFFFFABRRRQAUUUUAFFFFABRRRQAUUUUAFFFFABRRRQAUUUUAFFFFABRRRQAUUUUAFFFFABRRRQAUUUUAFFFFABRRRQAUUUUAFFFFABRRRQAUUUUAFFFFABRRRQAUUUUAFFFFABRRRQAUUUUAFFFFABRRRQAUUUUAFFFFABRRRQAUUUUAFVrzULPT0V7y7gtlY4VppAgJ9Oas15V8cv+Rf0z/r6P/oJrSlD2k1HuZ1J8kXI9Ms9Qs9QRns7uC4VThmhkDgH04qzXlfwM/wCRd1L/AK+//ZFr1SirT9nNw7BSnzwUgooorM0CiikY8UALRXj/AIm+Lmq6H4kv9Mh0+zkjtpNiu5bJ4HXmsn/heWs/9Aux/N/8a6o4OtJJpHO8VTTtc92orwn/AIXjrP8A0C7H83/xo/4XjrP/AEC7H83/AMaf1Kt2F9bp9z3aivCf+F46z/0C7H83/wAaP+F46z/0C7H83/xo+pVuwfW6fc92ozXhP/C8dZ/6Bdj+b/40f8Lx1n/oF2P5v/jR9Rrdg+t0+57rmlrzn4e/EO/8YardWl3Z20Cww+YDFuyTkDufevRScCuepTlTlyy3NoTU1zIWiuS1D4k+F9Mu5rS61EpPCxR0ELnBH4VlTfGPwrGTse8lx/cgI/mRTVGo1dRYnVgt2eg5pa8ruPjjpCA/Z9LvZT23FVH8zWn4K+Ji+LtansDYC12Q+Yh83eWwQCOg9aqWHqxjzNaCVem3ZM9BqCW9toJo4pZ445JM7EZgC2OuB3p008cEDyyOqIilmZjgADqa+Z/HXilvFfilp45THZwnyrYnPC55c/Xr9MU8PQdaTS6CrVlTR9OBgelLXnei/ETwhpOjWlgdakmMEYUySRSFmPc8ir//AAtXwf8A9BQ/9+X/AMKl0aiez+4aqwtudrRXFf8AC1vCH/QUP/fl/wDCuvtbmO8tIbmFt0UqB0OMZBGRUShKPxKxcZxlsyaioLy7isbOe6nbbDDG0jtjOFAyT+Vcl/wtTwf31X/yC/8AhRGEpfCrhKcY7s7SiuL/AOFp+D/+gr/5Bf8Awpf+FqeD/wDoK/8AkF/8Kr2NT+Vi9rDudnQeBXM6V4+8Oa3qMdjp+oebcyZKp5TDOBk8kV0p5WolFx0aKUk9UVZdTsYJDHNeW8cg6q8qgj8DVlXDAEEEHkGvmr4qf8lF1Me0X/ota+i9MAGl2g/6Yp/6CK2rUPZwjO+5lTq88nHsXKKKKwNgooooAKazBRk8D3p1Y/injwlrJ/6cpv8A0A0JXdhN2VzT+0w/89o/++hR9pg/57R/99Cvk/RNH1LxDqQsNNXzLhlLBWk28Drya6b/AIVR4z/580/8Ck/xrvlg4QdpVEjkjipSV1E+ivtEP/PaP/voV5Z8cJY30DTNjq2Lo9Dn+E1xP/CqPGf/AD5x/wDgUn+NY3iHwbr3hq1huNWgWOKV9iESh+cZ7GtKGHpxqJqomZ1q03BpxPUPgfKkfh7Ug7qubvuf9gV6l9oh/wCe0f8A30K+XfD3g3XvEtrLPpMCyRRPscmYJg4B7n0IrZ/4VR4z/wCfNP8AwKX/ABor4enKo25pDo1pxgko3Pon7TB/z2j/AO+hR9oh/wCesf8A30K+dv8AhVHjMf8ALnH/AOBSf41zOu6LqfhzUBY6kvlz7A+1ZA3B6cj6VnDBwm7RqIt4mUVdxPrJXDDK8j1pT0rC8Gc+DNGJOf8AQ4v/AEEVunpXA1Z2OtO6ufM/i9Vf4qXyuoZTfICD0I+Wvf18K+Hwozoun/8AgOn+FeA+Lf8Akq15/wBf6fzWvVfiZ4e17X4dNXQ926EuZcTiPggY7jPQ16OIV1Tje2hxUdHN2vqdV/wivh3/AKAun/8AgOn+FH/CK+Hf+gLp/wD4Dp/hXiX/AArj4gekn/gcP/iqD8OfiAASfMAH/T8P/iqz9gv+fqK9s/5D23/hFfDv/QE0/wD8B0/wo/4RXw7/ANATT/8AwHT/AAr5q0mLXdb1ZNMsbu4kun3bVNwVBwCTyTjoDXUf8K4+IHUeZ/4HD/4qqnheR2lUQo1+ZXUD23/hFfDv/QF0/wD8B0/wrB8Z+HNEtvBurT2+lWUcsds7K6QKCpx1BxXl5+HHxA9JP/A4f/FV6E2nX+k/Bm9stTz9sjtZvMy+/qxI578EVm4cji1O+panzJ3jY434Hf8AIx6l/wBeg/8AQxXuxGa8J+B3/Iyaj/16D/0MV7qTgZox38dhhP4Z5v4h+EVpr/iG71VtUltxcMGMSQg4IUA8k98Z6d64T4hfD6x8HaVaXNrd3E8k0xjbzcAAbSeMCvbm8T6AjMj63pqspwVN0gIP515p8ZdY0zUtD0+Ox1C0unW5JZYJlcgbTycGrw1at7SMb6E16dPkcluQfDn4e6B4h8Lx6lqUM0s7SuhAlKrgHA4Fei6R4I8O+H7pbzTrAQ3CggSF2Y4PXqa5T4U67pNh4HhgvNUsreYTSExzXCI2CfQmj4la/d3fh9k8N6pZzxAE3gtZ1eVY+mQAeF5wT/TNTV9pOq4N6XHT5I01K2pzvxQ+IC6gZNA0iUmAHFzOh4kI/gX29fWk8N/BttT0aG81W9ms5phvWFEBKqemc9/arvw6+GrxeXretQgSgb7W1lHQ9ncfyFYeo+KPGPg7xpPdaoxfzmyYST5EqDgbPTH5+tdKdl7HDvVfiZNX9+qtzp/+FF6d/wBBq6/79LUNz8FdItLd559duI4o1LO7RqAAO9dzovjnRNZ0J9UW7SCOIZnWVgDEff8Ap615B4++Idx4qn/svSxIumh8AAHdcHPGR6egrKlPFTny81rblzjQjG6Vzj/7NTUNe/s7RfNuEll8qAyDDP23HHQd/pX1XpdobDSbO0LbzBCkZb1wAM15/wDDHwB/YEA1XUox/acq4RD/AMsFPb/ePf06etelDgCs8ZX9pJRWyLw1LkTb6lPVrEanpN5YFzGLmB4d4Gdu5SM4/GvK/wDhREB/5j8n/gKP/iq9gNFc9OtOnpB2Np0oz+JHkH/Ch4P+hgk/8BR/8VSf8KHg/wChgk/8BR/8VXsApa0+t1v5iPq1LseZ+HPhbbeENai1t9bMiW6tuWSERrggjJbdx1ruf7f0fH/IVsf/AAIT/GoPFmmT6z4W1HTrbZ59xEUTecDPvXin/CmPE+fv2H/f4/4VUVGv71WdmTJulpTjoZHxMuIbr4galNBKksTeXh42DKf3a9CK+grHXdISxt1bVLIERqCDcJ6fWvmHWtIudC1ifS7sobiAgN5ZyOQDwfxrsl+DXid1DB7HB5/1p/wrtr0qbpwjKdrHLSqTU5NRPdf7f0f/AKC1j/4EJ/jUttqtheymO1vbedwMlYpVYgevBr561b4V+ING0q41G6a08iBC77JCTj8q2fggmfE9+3920/m4rlnhYKm6kZ3sdEcRLnUZRtc94ooFFcR1hWR4p/5FHWf+vGb/ANANa9ZHin/kUdZ/68Zv/QGqo7oUtmeF/B//AJH+H/r3l/lX0UK+dfg+ceP4v+veT+VfRQPFdeYL998jlwf8MK8q+OX/ACANM/6+j/6Ca9VyK8q+OX/Iv6Z/19H/ANBNZYT+NE0xH8Ni/A3H/CPan/19j/0AV6pXlfwM/wCRd1L/AK+//ZFr1TNGLX76QYf+EgxXz18Zv+R3X/r0T+bV9C5r56+Mxz44XH/PpH/Nq0y/+MRjP4Z7R4N/5EzRv+vOP/0EVunpWF4N/wCRM0b/AK84/wD0EVunpXJP4mdEfhR80eLf+Sr3n/X+n81r6T3KoGSB7mvmzxb/AMlWvP8Ar/T+a17d480G88SeFZtNsTGJ3dGHmNheDk9jXdi0mqSfY5KDs5tHTebH/fX86ZJLHsPzr09a8C/4Uv4p/wCemn/9/m/+JpG+DHihRkyafj/rs3/xNQsPR/5+L7inWqfyFL4ZkD4mWZPTM3/oDV9GiWPH31/Ovk7RNCu9f1qPSbMxC4k3BTI2F+UEnnHtXVz/AAj1+1MYuLvS4vMYIm+4I3MegGV5NdOKo05TV520MaFWcYu0bn0P5sf99fzrn/HJB8Da1j/n0f8AlXjw+DHig9JdP/7/ADf/ABNeteK4Gt/hvqUL43JYFTj1C4rilThCceWVzpU5Ti+ZWPM/gb/yMmo/9eg/9DFe6t0NeFfA3/kZNS/69B/6GK93q8d/HZOE/hI8Svfgpql1f3NyuqWarLK0gUq2QCSa4bxd4Tl8IahBZz3sNzLLH5hEQI2jOBnPrg19RSOqIzMQqqMkk4AFfK/jHWz4h8VX2oAnymfZFnsi8D+WfxrqwNWrUnZvRGGKp04Rut2b3hb4YX/irRU1S3v7aGNnZAkisTwcdq9B8C/DW98Ja3LfXV9b3EbwNFsjUg8kHv8ASuU8E/Emx8L6HYaVPbySKZZGuJF/5ZAnjA7+9d74y8Z3uleF4Na0FLa8tpWCvMxJEYPQ4Hvxz0OKzxM67k4PZ7F0Y0lFSW6O2ZkRSWICgck9q8x+IvjDwjc6ZNpk4GpXH8At2H7pvXf0B+mfpXnb3vjfx7KY1N5dRMeUjHlwj69F/OofEng3/hEtOi/tS9jfU7jmO1g5CL3ZmP5YH58UUsLCE1zy17IKmIlKL5Vp5mLpGi6lrt4LPTLaSaRiNwH3V92PQCvdfA/wys/DWy9vit3qeMhsfJF/uj19/wCVcZ8KPEsOlpcx6prFpaWC8RwOqhnc9WyBnA9/X2r1D/hP/Cn/AEHrL/vunjKtaUnTS0FhoU0uZvU6QDHalzXNf8LA8Kf9B6y/7+Vq6XrWm63C82m3kV1GjbWaM5APpXnuElq0dqnF7M5P4g+PLjwZNYrBYx3IuQ5Jdyu3bj0+tcZ/wvS//wCgLbf9/m/wr1vVfD2k640Tanp8F0YshDKudueuPyrB1bwn4P0jSrrUJ9CsvLt4mkb931wOlb0p0ErTjdmNSNW94ysjgv8AhemoD/mC2/8A3+b/AAo/4XpqH/QFtv8Av83+Fcj4C0JfFHjKGKaFTaRk3E6KMLtB+79CSB9K93HgLwn/ANAGy/7911V1hqMuVwMKTr1FdSPNT8dL88f2Lb/9/m/wr2DR71tS0SxvnQI1zAkxUHIXcoOP1rK/4QHwoRxoNl/37rfgt4rS1jt4IxHDEgREXoqgYAFcVaVKVvZxsdNKNRX53c+aPiC3m/EjVMf8/Cr+SqK+mYhiNfpXzFqzf2r8TbgDnztT8sY7/Ptr6fUYGK6MbpCmvIxwuspPzOX+IrbPAGsH1gx+ZArzb4GjOu6ofS2Uf+PV6J8TTj4eat/uIP8Ax9a8/wDgWudW1dvSCMf+PH/Cil/uk/UKn+8RPbx0ooorhOwKyPFP/Ipaz/14z/8AoDVr1V1Gzj1HTbqxlLCO4iaJyp5AYEHHvzTTs7iex8paKNXOogaILs3u04+y537e/TnFdLs+JX9zxH+Utet+GvhnpHhfWV1KzuLySZUZAJWUrg/QCu2xXo1cdFy92Ka8zip4Vpaux83eX8Sv7niP8payNfXxWttF/wAJANUEG/8Ad/bA+3djtu74r6oPWvKvjkP+Kf0z/r6P/oJp0MVzVEuVCrYflg3zM8s0BfFZtZf+EfGqGDf+8+xh9u7Hfb3xitfZ8Sv7niP8pa774G/8i9qX/X2P/QFr1PFGIxXLVceVMKOH5oJ8zPm7y/iX/c8R/lLXNa4NZF+BrgvBd7B/x9537e3XnHWvrYjg1xfib4a6T4q1X+0L24vI5RGI8QsoGBn1U+tKljoqXvRSXkOphG17rua3gz/kS9F/684//QRW8elU9L0+PStMtrCFmaK3jWJS/UgDHNWz0rzpO8m0dkVaNj5p8Wf8lXu/+v8AT+a19LL92vmnxb/yVa8/6/0/mtet+MfiVF4P1aLT5NMe5LwiXesoXGSRjGD6V6GJhKapxitbHHQmoym33O9pkv8Aq2+leR/8L1tv+gFL/wCBA/8AiaRvjpbFSP7Cl5/6eB/8TXP9Tr/ym31mk+px3wx/5KbZ/Wb/ANAaus+MPhvU5Jo9ft7iaa1hAV4dx/cH+8uOx7+9ec+FvEKeHPFMGsPbmdYi58oNtJ3KR1/GvSJvjfZXEDwTeH5HjdSrK1wCGB6gjbXdWhVVZThG+hyU503TcZM2/hd44l8RWR0y+LNf2qA+bjiVOmSf738/zrpfHX/Ija1/16v/ACry/Rfinofh60Ntpnhh4IydzEXALMfc7cmurm8XJ4x+GfiG9js2tRDG8RRn3Z+UHPQetcdWjKNTn5bK50wqxcOW93Y5D4G/8jJqP/XoP/QxXu9eEfA7/kZNR/69B/6GK9ylfyo2kOSFGSAMmjHfx2GE/hI4P4r+J/7E8NvYwOBd34MSgdVTHzH8jj8a8Rk0R4PCEetSqR9ou/Jhz3VVJY/ngfga1dVvdQ+IvjsJErKZpBDAjdIYx3P4ZJruPizpsGj+CNE0+2XbDBPsX3wh5/Guuj+45Ka3k7s56n73mn0RkeH/AIf2/iv4cw3driHVY5ZQkh+7IA33W/oaZ8N7DxFB4iutGmtc6bGcX9vdJujHpgH+I9vUe1d78Hv+RAg/67y/+hVqeLPGWmeEbRpLjEl5IMxWyH5pD6n0HvWFStUc5Ukr6msaUFGM27E/iXxFpvg/QzdTCNTjbBbphTI3oB6evpXhOmaXrPxL8VzSySbWf5ppyuUhXsoH6AUImv8AxN8UHJLMepGRHbx5/wA+5Nd4ni/Q/hvqNv4btLN5ooiPt11jD7yOoHf/AA6VpGDoK0dZv8CZS9q7y0j+ZVHwKkx/yHl/8Bv/ALKj/hRMn/QeX/wG/wDsq9esr631Gyiu7WZJoJV3I6HIIrn/ABp40svCWmmSQrLeyAiC3B5Y+p9FFc8cViJS5U9TV0KMVdrQ8L8a+ELfwhcQ2v8Aai3lzIN7RrFt2L2J5PWvVPgxp9xZ+EpriZdq3VwXiB6lQAM/mD+VeX+HtG1L4heLXlupHZHfzbufsq+g98cAf4V9JWdpDZWkNtbxiOGJAiIOgA6VvjKrVNUpO76meGgnNzSsifgDrXlnxp18WujW2jQviW7bzJQO0an+p/ka9NuZ4rW3knnkWOKNSzsxwFA6mvnK7kuPiP8AEgLFuEM8oRP+mcC9/wAsn6mufCU0588to6muJnaPKt2elfB7w9/Zvhp9TmTE9+25cjkRj7v58n8qyfHvxG17w/4n/s23ghhtoiku8jc06HBI56DqOOfevWLW3itLaK3hQJFEgRFHQADAFeafGjQBeaHBrMSZls22SEDkxscfocfmaKU41a96i3CcXClaHQ9I02+g1PTre9t2DQzxiRCPQjNJql5Hp2lXd5IcLBC0h/AZrzX4La+bvSbjRZ3zJaN5kWT1jbqPwP8AOr/xh10ad4U/s+Nv39+4TAPIQcsf5D8ah0Gq3svMpVU6XOeWfD21fV/iLp7uMlZjcufTbls/nivpqvFfghoxafUNZkX5VAt4j78Fv/Zfzr2qtcdO9Wy6E4WLULvqcV8VZBH8ONUPr5QH/fxa4v4Ex/v9bk9FhUf+P11fxffb8P7gf3p4h/49n+lc78Ck/wBG1qT1eJfyDf41UNMJL1InriI+h7AKKKK4TsCkxS0UAGKKKKAENeV/HL/kAaZ/19H/ANBNeqGvKvjl/wAgDS/+vo/+gmujC/xomOI/hsd8Df8AkXtT/wCvsf8AoC16pXlfwN/5F7Uv+vv/ANkWvVKMX/GkGH/hRCjFFFc5sFIelLSGgD5o8W/8lWvP+v8AT+a175qnhPQtduUudT06K5mVAgd85A9OvvXz347Mi/EXVWhz5ougU28ndgYxWl/wkXxK7Saxj/r1P/xNetVoyqQg4yS0PNhUUJSur6nsn/CuvCP/AEA7b9f8aP8AhXXhH/oB23/j3+NeOf8ACRfEv/nprH/gKf8A4mj/AISH4lf89NY/8BT/APE1j9Vq/wA6+819tT/k/A9k/wCFdeEv+gHbfr/jSf8ACufCX/QDtv1/xrxv/hIfiX/z01j/AMBT/wDE0f8ACRfEv/nprH/gKf8A4mj6rU/nX3h7an/J+B7J/wAK68Jf9AS3/wDHv8areI9D07Qvh9rsGm2kdtE9u7sqZwTjGf0FeS/8JD8Sv+emsf8AgKf/AImquo654+uNPuItQfVDZuhE3mW5C7e+Tt6U44Wo2rzT+YnXgk7ROg+Bv/Iyal/16D/0MV7qwyMV4V8Dv+Rj1L/r0H/oYr3escd/HZphP4Ryfh7wPY6B4g1PVowHmvJS0fH+qQ8kD6tn8MVy3xx/5F7Tf+vo/wDoJr1TFeWfHL/kX9N/6+j/AOgmow8nKtFyZVeKVJpGt8Hh/wAUBD/13l/9CqXxz8PIPF0lrcxzLbXcTBHl253x9x9R2qH4PH/igIP+u8v/AKFW3rnjnw/4emaDUL9UuAATCiln56cCnUc1Xk4b3CKi6SUti34e8Oaf4a05bLT4BGnV3PLSN6se5rA8f+CLPxPp73CmO31GBCY52OAR/dY+nv2rldZ+N8QDJo2ms7dpbpsD/vkf41xE2peM/H9z5Sm6u4yf9XEuyFPrjj861pYespe0k7ebM51qbXJFXI/DnjfWvBv2qztnjlhbcPKkbciP03KRx+XBp2i+HfEHxC1l7qWSRkZv397N91fYep9AOntXd+GPgxHGUufENwJW6/ZYD8v/AAJup/DH1r1ezsrewtktrWGOGFBhY0UAKK2rYunFt0lq+pFOhOSXO9Oxn+G/Ddj4Z0qOwsYwqDl3P3pG7sx9a2aKK8xtt3Z3JJKyPLvjUdUj0G3e2uHXT2k2XUa8bifukn0yDx7ivIfDviTUfDdzLPpaxC4lTYXePeQM5wPTt+VfVF1Z297C0N1DHNC2N0cihlOORwaih0uwthiCzt4h6JEq/wAhXXSxShT9m43Oarh3OfMnY8A/4Tn4h6jgQS3jZ6CCyH8wtRz2nxJ1uGSG4j1qWGQYeNyURh6EHAr6NCADAAFBGB0p/W0tYwSD6s38UmfMng26v/DHjeF5LeZTbuYryMLkonRicdh1/Cm+MNfn8aeLjJbI7xFhBZx9yuePxJ5rp/in4rJ1K60GwtfskZYG8l8vY1wccfVen1rR+EXgphIviTUISABizRh69X/oPz9K7HUSj9YmrPZHMoNy9jHY9K8JaFH4c8NWempjfGuZWH8Tnlj+f8q3Oa5vxzfahpfhG/vtMl8q5t1EgbaG4DDPB9s143H8Y/FkYAZ7KT3aD/AivOp0Kle8onZKtClaLO/+NNyqeDYYSwDS3aAD1wGNUvgZHjQtUkxw1yFz9EH+NeWa34j1zxjfw/bJGnlzthghTABPoo71778PPDsnhrwlBaTjF1KxnmHozY4/AACumtD2OHVOT1bMKb9pW51sdaOlFIOlLXnHcFFFGcUAFFU77U7LTIDPfXcFtCP45XCj9a5x/if4QSQp/bMZI4yInI/PGKqMJS2RLnFbs6+ua8Y+DrbxjY29rdXMsCwSGQGIDJOMd61NL13TNZhMunX1vcqOvlOCR9R1FaGaE5QldaMGlJWexzfg3wfb+DrK4tLa5lnWaXzC0oAIOAMcfSulrM1TX9L0TyzqV9BaiTOzzWxux1xV+CeO4gjmicPHIoZWXoQeQaJOUnzS6hFRiuVElFFFSUFIQay9T8R6To0kcepahb2rSAlBK2NwHXFaaOskaupyrAEEdxTsxXRwmpfCvSdS8Qy61Ld3a3EkwmKKV25GOOme1d2q8U6inKcpW5nsKMIx2QmBRgUtFSUJgUYFLRQAmBVHV9Mi1jSbrTp2ZYrmMxsycEA+lX6MUbO4mrnI+FPh/pvhC9nurGe5keaPy2ErAgDOewHpXXUVn6nrWnaLEkupXkNrG7bFaVsAnriqlKU5XerFGMYKy2NCub8YeELbxhZQWt1cTQpDJ5gMWMk4x3q/pfiPSNalkj03ULe6eMAsInyQK1OtCcoO60YNKSt0MTwt4bg8LaKmmW00ksauzhpMZ5Oe1YvjP4dWfjC8tLmS5e1lhBR3RATIvUD2wc/nXak4rAuPGvhy1uZLafWbOOaNijo0nKkdRVRnNS5o7kyjDl5ZbGPpHwq8L6WVZ7NryUfxXTbhn/d4H6V2UFtDbQrFBEkUajARF2gD6CpFOQD606plOU9ZO5UYRjshAoFLRRUlBRRWSPEujtq50pdRtzfhipt93z5AzjH0p2bE2ka1FIDkZpaQwpDQTismDxNo91qjaZBqNvJfKzK0Ct8wK9ePai1xNrqUfEPgnR/E15aXV/AWltmzlTjzF/uN6jPP/wCuuhiiSKNURQqKMKo4AHpSTTx28DzSsEjjUszHoAOpqjpevaXrRk/s2+guhEQH8ps7c5xn8jVNya12Qkop6F6e3iuYnhmjSSJ12ujjIYehFZR8I+HW66Hpx/7dl/wraopJtbDaT3M6w0LStNcvZabaWzHjdFEqn9BWgAAMUtFDbe4JJbBRRRSGFYPi3xHB4Y0C41GYbmX5Yo843uegrerxX453zm70rTwSECvOw9STtH8jW1Cn7SoosyrT5INoyNA8Na18T9Sl1XV76SOyViu8Dqf7sY6AD1/nXfr8HfCi2/ltDdM+P9YZzu/Tj9K6XwhpkeleEtLtIwBtt1Zsd2IyT+ZNbuKupiJ81ouyRFOjHlvLVnz74r8I6l8OL+31jRb2ZrUvtEh+9Gf7rY4YGvYvB3iOPxR4dg1JQEkPyTIP4XHUf1/GtLVdKs9ZsXsr+BZrZ8bkbocHIpNM0jT9Gtjb6dZw2sROSsSBcn1PqampWVSCUl7y6jhS5JO2x5V8dfuaN9Zf/Za9P8PEDw1pf/XpF/6AK8w+Ov3dG+sv/stUdJ0Txh4+023lbUv7N0iKNYoEDMN4UYztHXp1J+lbumpYeDbstTJT5a0rK7PcQwPcUZr571rSfFXwyu7e8g1VpbWRsKys2xj12uh49fyr2/w3qy674fstUVdouIgxX0boR+YNc9WjyJSTumbU6vM3FqzOc8cfD8eMruznOom1+zIy7RDv3ZIPqMdK7S3i8m2iiznYgXPrgV5B8Z9Sv9P1TSVs724t1eKQsIpSufmHXBr1yxYtp9sWJJMSkk9+BROMlTi29Ag488kkTlgKQuB1rwjxh4p1XQ/ipfPaz3EqR7VitvMbYWaJQPl78nOK0f8AhWvi7xDF9v1nX/KuZPmWFmZtntxgL9BV/V7JSlKyZPt7tqKu0ezhs0ua8D0LXvEPgbxpDoWsXUk1q8qxujOXXa3AdCeQOc/nXvROBWdak6bXVMunUU7+QuaTePUfnXjPizxbr3iHxi/hfw3cNbokhiaWNtrMw+8Sw5CjkcelPf4PazJH5z+J2a5xn5lcjP13Z/SrVBJJ1JWuT7ZttRVz2QMDS14V4V8ReIPCnjeLw3rd1JcQPKsJV3L7S33WUnnHI4r3XNRVpOm7N3uXTqKaCvK/jj/yLenf9fn/ALI1eqV5X8cf+Rb07/r8/wDZGq8L/GiTiP4TOD+HV/L4d8c6cJztgv4xGT2If7p/76AH519HqcivnjxPpTx+AvCmv24KyRReS7L1HzFlP55r3Pw3qqa14dsdRQj9/EGbHZu4/PNa4z3mqi9PuMsL7t4Mfr2ppo2h3moyY228LPg9zjgficCvlO5FxLIt7cZ3XTtIGP8AF83J/PNe2/GfWGj0Oz0WA5mvpgWUd0Xt+LFfyrgfiLpC6FL4e04AAw6cofHdy7Fj+ZNbYK0V5y/JGeKvJ+h9GR8Iv0p2RTVOI1+leT/ELx7qKa0PDXhwsLwsqSyx8tuPRF9Pc159OnKpLlR1zmoRuz1neB3H50u6vF4PhJ4ivYBdX3iNkvCMlcu+D7tmqml+K/EfgHxEmj+JJpLmxYj52cvtUnG9GPJHqDW31dNe5K7Rn7Zr4lZHuleFWn/JwUn/AF9P/wCijXuSSLIiuhBVhkEdCK+cfEmp3ekfFnUb2wQPdpcssSkZ+Zk2jjv1q8JFy50uwsQ7cr8z6ODgDH9acGzXjCfDDxRrFuNQ1XxG0d843eUxZ9h9CQcD8BxUHhzxbr3g7xUnh3xNO81s7qiySMWKZ+6yseSv8qj6umnySu0V7az95WR7aea4XSvh2NM8dTeJf7TMhkllk+z+TjG/PG7PbPpXdA5FeK+GdU1Cb41XlpJfXL2wuLkCFpWKAANjjOKijGUlLldtB1XFNXPWPEH/ACLWp/8AXrL/AOgmvMPgT/qtb/3of5PXp/iD/kW9T/69Jf8A0E15j8Cf9Vrf+9D/ACetKf8Au8vkRU/jRPYqaWA9PzrI8T6/b+GtCuNTuQWWJflQHBdjwB+deQabY+MPidNLez6m1lpoYqoDME+iqOuPU1nTo8y5m7I0nV5XypXZ7sHB7inV4Zqvg7xb4Ftjq2k63LcwQ/NKilhgepQkhh616R4E8XJ4u0P7SyCO7gPl3EYPAbHBHsf8aJ0bR5ou6CNW75ZKzOrooHSisTUK8O+Ods66xpd1j5HgePPuGz/7NXuNeb/Gayhn8GrcupMtvcKYz6Z4NdGFly1kYYhXps7Xw/dR3fh3TZ42ysltGwx/uitOvOfg5f3F54NMMzbltZ2ij9QuM4/U16ICcVlVjyzcTSnLmimRXd1BZW0lzdSpFBEpZ5HOAoHcmmWeoWeoxebZXUNzH/fhkDj8xXC/GO/ntPBgihbat1OsUh7leuP0FQfBS0ii8IXF0o/ezXTBz6hQMD9T+dX7H917S/WxPtP3nIY3x1+7o31l/wDZa9L8LQJbeFNJiQYUWkX/AKCDXmnx1+7ov1l/9lr1Dw9/yLel/wDXpF/6AK0q/wC7w+ZnTX72TON+NCg+CEJHIu48fk1avwtJPw50nPpJ/wCjXrL+M/8AyI6/9fcf8mrT+Fn/ACTnSfpL/wCjXpP/AHZeoL+O/Q4P45/8hbRv+uUn/oQr2Wx/5B1t/wBcl/kK8a+Of/IW0b/rlJ/6EK9lsf8AkHW3/XJf5U638Gn8wp/xZHh+tQrP8fo43AK/a4Dg+0an+le7gcV4Zqn/ACcHH/19Q/8Aopa9z7UYraHoGH3l6nhfxcUJ8QdKZRgmCIn6+Y1e58FRmvDvi/8A8j/pH/XvF/6Navb2OIcj0or/AMKmFLSczhPEfjDwj4R1R2NlDLquDvFrCu8Z5+ZuP8a51vjHqN+xTR/DMsx6DLM5/JR/Wuc+GNjbeIfHl5NqsS3TJE9xiQZBcuBkjv1Ne/LDHBDtijVFA4CjAFVUVOi1Fq7FBzqXadj5yur3WNQ+JemXOuWgtL17iD90FK7V3DHBJNfSdeAeL5Gk+NUAb+C5tlH0+Wvf6MW7xg7dB4dWcl5i15X8cf8AkWtP/wCv3/2Rq9Uryv44/wDIt6d/1+f+yNWeF/jRLxH8JlvTdF/t74J29jtzI1mWi/31JK/qMVS+CusfaNEvdIlb57SXzEB67H6j8CD+ddZ8PP8Akn2j/wDXD+pry7QJW0T4t61DZYSILcjaenA3j9QK1XvqpB97mL9xwkajj/hMPjaF+/Z6V19P3f8AjIazvjb/AMjXp3/XmP8A0Nq3PglCktrrN/JlrmSZUZz1Ixu/maw/jd/yNWm/9eY/9DatabtiFDsv0InrR5u7PdB/qh9K8J+Hka6j8Xb66uBvkR7iYZ7MWx/7Ma92X/VL9K8H8IMbH44XNvBxG91dREH+78xx+YFc+G+Cp6Gtb4oep73gAYxXknxytIv7J0q62jzVnaPPfaVz/QV612rx3453EmzR7bP7smWQj3G0D+ZqcL/GiXiP4bPQvA873HgnR5ZCSxtUBJ9hj+leWWtrHd/H6ZZVDBLl5AD6hMj9a9Y8IwpB4P0eNPu/Y4jz7qDXkMczwfH1mQ8telD9CmDWtD4qluzM6vwwue8gfLjFeL/HW2jS70a6UASOksZI64UqR/6Ea9nXla8P+N87ya/pdsx/drbFx9S2D/6CKzwf8VF4n+Gz2LRJ3utCsLiT/WS28bt9Sorxrwr/AMl2vf8Ar4uv5NXtllEkFlDFGMIkaqo9gK8T8K/8l2vf+vm6/k1Vh/hqejJq7wPY/EP/ACLeqf8AXpL/AOgmvL/gT/qtc/3of5PXp/iD/kWtU/69Jf8A0E15j8Cf9Trf+9D/ACelT/gT9UOf8aJY+Odw6aTpNuDhJJ3dv+AgY/8AQjWJ4c+Iet6JoFnp9p4WklhhjAWUB/nzyW4XvnNdB8cYUbw/psxHzpdFR9Cpz/IV1Xw5ne58BaS8pywh2Z9lJA/QVopRWGjzK+pDjKVdpO2hwdz8UfEN1bSwSeEJCkilGBEnQjB/hqL4LwX9lruoxXFpcwQy24b95GyjcG46j0Jr2O6kMVtLIoG5EZhn2BNcd4B8Xah4nacX0dunlrkeSrDv7k1l7ZezlGMbXL9k1NNyudyOlLQOlFcx0n//2Q==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ata:image/jpeg;base64,/9j/4AAQSkZJRgABAQAAAQABAAD/2wBDAAgGBgcGBQgHBwcJCQgKDBQNDAsLDBkSEw8UHRofHh0aHBwgJC4nICIsIxwcKDcpLDAxNDQ0Hyc5PTgyPC4zNDL/2wBDAQkJCQwLDBgNDRgyIRwhMjIyMjIyMjIyMjIyMjIyMjIyMjIyMjIyMjIyMjIyMjIyMjIyMjIyMjIyMjIyMjIyMjL/wAARCAEsAV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pCapapq1lo9hJe39wkFvGMlmP6D1PtRvohNpblqaVIYmkkZVRRlmJwAK8b8c/Fpi0uneHJMAZWS9x+if4/l61y/jj4j33ieWS0tS9rpYOBGDhpfd/8K4avXwuAt79X7jzq+Lv7sB8srzSNJK7PIxyzMckn1JplTWtrPeXEdvbRPNNIdqRouWY+wr1/wAI/BxAkd54jbc3BFnG3A/32HX6D867q1enQXvfcctOjOo9DybT9K1DVZvKsLKe5k9IkLY+uOldVbfCjxdcoGNhHCDyBLMoP6E19D2Om2mnW629nbxW8K9EjQKB+VWuleXPMqj+FWO6OCjb3mfNd38K/F1qpYacs4HXyZVJ/LIrlb3TrzTZjDe2s1vIP4ZUKn9a+v8AqKpahpVjqtube+tYbiI/wSICP/rU4ZlNfErhLBRfws+XfD/ijVvDV2J9NumQE5eJuUf6j+vWvfPBnxD07xXEITi21FR89ux+97qe4/WuM8XfB3YHvPDjE9WNnI2f++GP8j+deTEXulX/AD51rdwP7q6MP5VvKnRxavDSRjGdXDu0tj6/ByBS15p8PPiTFryppmrOsWpqMI/RZx7eje35V6UDmvJqU5U5csj0YTU1dC0UUVBYUUUUAFFFFABRRRQAUUUUAFFFFABRRRQAUUUUAFFFFABRRRQAUUUUAFFFFABRRRQAUUUUAFITijOKx/EniKx8NaVJf30mEHCIPvSN2UCmk27ITaSuxfEHiGw8O6Y9/fzBI14VR9527Ko7mvnHxd4x1DxbqHnXDGO1QnybdT8qD1PqfeoPFHii/wDFWqteXjkICRDCD8sS+g9/U96w69zCYNU/elueViMS5+7HYM1seHfDOpeJ9QFpp8O7GPMlbhIx6k1reCvAd/4uug4DQaeh/eXBHX/ZX1P6CvofQ9B0/wAPadHY6dAIol6+rn1Y9zSxeNVP3YasMPhnPWWxjeD/AAJpnhO1BhQT3zDEty4+Y+w/uj2rq+BQSAK898c/E608Oq9jpxS61PGCOqQ+7ep9vzrx4qdafds9JuFKPZHWa54k0vw7afaNTu0hX+FerOfQDqa8o1r43XbyPHounxxJnia5O5j/AMBHA/M15jqeq3usXz3l/cyT3D9Xc9B6D0HtVPr2r16OXQjrU1Z51XGTk7R0R2UnxT8YSOWGq7PZYUx/KtHTfjJ4mtGAuvs17H3Eke1vwK4/lXnlFdDw1C1nFGKr1N0z6K8N/FTQteZILktp923AjnYbGPoH6fnitDxf4G0vxda7nUQ3yr+6ukHP0P8AeFfM3Pau78GfE3UfDbpa3pkvdN6bCcvEP9knt7fyrhq4GVN89FnVTxSn7tRHN67oGp+FdW+y3qNFKp3RSoflceqmvZPht8RV1uKPSdVlA1JBiOQ8CcD/ANm/nXSXdpoPxA8ODDx3VtIMpIv34m9fUEeleA+JvDOqeDNbWOVmCht9tdR8B8Hgg9mHpQpxxceSekkDjKhLmjrE+pg2aWuA+HPjxPE9j9jvGCapAo3jp5q/3h/UV32a8ycJQk4y3O+E1NcyFoooqSgooooAKKKKACiiigAooooAKKKKACiiigAooooAKKKKACiiigAooooAKKKKACiikJwM0AI3Q18+/F631pPE4mvizaey4syPuKMcj/ezXv8AFcRTrvidXXOMqc1n69oVl4h0uawvow8Mg4PdT2YHsRW2HrKnNS3RjWp+0hZHyXXe+Afh1ceJ5Vvr5Xh0pW69Gm9l9vf/ACOi0H4NTRa876xPHLpsT5jWM8zjtu/uj1/ya9kggitoUhhjWOJFCqijAA9BXoYrHprlpnHQwmt5kdjY22nWkVraQpDBEoVEQYAFTySpFGzuyqqjLMxwAKjurqGztpLm4kWOGNSzuxwFA7mvAPiB8SJ/EU0unaYzw6WDhj0af3Povt+defQoTrSsvvOyrVjSjqbXj34rNM0umeHpdsf3Zbxereyeg9/yryNmLsWYksTkk96Q1YsbG61K8itLOB57iU7UjQZJr36NGFCOh5VSpKrIr4r0Twj8J9S1xEu9TZ7CyYblUr+9cewP3R7n8q7rwN8LrXRBHf6uqXOo/eVMZjh+nqff8vWvSQAABXnYnMG/dpfeddDCLeZy+j/Dzwxo8a+TpcMsg6yXA8xj+fA/AVvf2ZYhNn2O32f3fLGKnlmSGNnkZVReSSelc5deNrGGQpDFJMB/EMAfhmvIq4lR1qSOtunBa6DtU8A+GNWQi40i3Rj/AMtIV8th+K4rzHxN8GruzV7jQZ2u4hz9nlwJB9D0P6V6rYeLNOvXWMsYJD0EnQ/jW5kMPUVth8bJa05XRDp0qq0Plrw/4j1fwZrBeESRlW23FrKCA49CD0PvXudtd6B8TfDEkTAMCMPGceZbv2I/oehqz4v8CaZ4rtmaZRDeqP3dyg+Yex9RXhkkXiD4b+JlY5ilX7rDJjnT+o/UV6F4Ypc0dJowSlQ0lrEj1jSdX8AeJ4yrsksTeZbXCj5ZF/zwRXvngvxbbeK9FW6j2pcphbiHPKN/ge1YsU2ifFbwm0bARXKdV6vbyeo9R/MV5Lp95q3w18YlbiNgYztmjB+WaInqP5g//XpSX1mDjLSa/EIv2MrrWLPprNLVHS9UttX0+C+s5BJbzIGRh/X3q9Xm6p2Z3p31CiiigAooooAKKKKACiiigAooooAKKKKACiiigAooooAKKKKACiiigAooooAKawyCKdXKWXjS2n8a3/hq5j+z3EGDAzN/rhtBOPfn8qai3sJyS3M9rmfwtrkiOGaxnbeAPfuPcV2tvPFcwLNC4eNxkMOhqlq+lxatZtDJw3VG7qa5DStSufDmotY3oP2cnkf3f9oe1eepPDztL4X+BhzOlKz2Z6Diobu6hsrWS5uJVihjUs7ucBR6mnRypLGskbBkYZBBzkV5Z8aIdafSbZ7YsdJQn7Sqdd38Jb/Z/rXpUoKpJRvuaVJ8seZHE/ED4g3Hii6azs3eLSY2+VehmI/ib29BXCUV0HhTwlqHizUhb2a7YUI86dh8sY/qfavolGnh6fZI8dudWXmVPD/h7UPEuppY6fFvc8u54WNfVj2r6I8HeB9O8JWeIVEt84xNcsOW9h6D2rR8NeGdO8MaYtnYQ7e8kjcvI3qTW3XjYrFyrOy0R6VDDqmrvcTFVL+/t9OtmnuJAij8yfQVHqeqQaZamaZsdlUdWPpXm+qatc6tcmWc4UfcQdFFeNi8XGirLcutXVNeZY1rX7jV5CuTHbA/LGD19zWRRRXz1SpKpLmkeXOTk7sK39E8TXGnFYZy0tt0weq/T/Cq2meHb/U0EkaCOH++/AP0HetGfwRexxlop4pW/u8rXTQpYiPv00a04VV70UdvZ3kF7AssDh0boRWd4j8N2HibS5LK/iDAjMcg+9G3qDXD2d9qHh2+KsjJ/fifow/z3r0LS9Vt9VtVlhfn+JD1U+9e1hcXzvtJHdTqxqLllufO1zba58MvFaurEY5SQf6u4jz0P9R1Br03VbDS/ip4QS+08rHqMI+TcfmjfvG3sf8A69df4o8M2XinSJLG7XHeKUD5o29RXg2nX2r/AAx8XyRToSoO2aPPyzx9mHv3B/CvdjP265o6TX4mMo+ydn8LNz4aeJ7nwx4gk8Oaruht5pdgWT/ljN0/I8D8jXvI6CvKfHPhe18ZaJD4n0Aq94I9+EHMyjt/vDB/LFdz4P1GfVPCmmXlyGE8kA8wMMHcOCfxxmubEOM7VFo+qNqN43i9uhvUUCiuY6AooooAKKKKACiiigAooooAKKKKACiiigAooooAKKKKACiiigAooooAK8h+L3h64jmt/FWnb0mtyqTsnBXB+R/wPH5V69WZqN1przJpN9JEXvUdUgkP+tUD5gPXg1pSqOnNSRnUipRsc58PvG0fivSgk7Kuo24AnTpuHZx7H9D+Fb2t6LFq9ttwFmTlHx09vpXhGv6Tqfw18YRXlg7C2Zi9tIejr3jb+X617j4W8TWXinRo760bDfdliJ+aNvQ/496vF4aDjzR1i/wMqc+dOnPc5rS9Yu/D121jeo3kg8g8lfceortw1rqlicbJ7eVSCCMhgeoNU9c0ODVoOyTqPkkx+h9q4uzv7/wzftDIp2Z+eI9GHqK8VTnhJcs9Y9H2J5nRdpaxOf1P4L3MniX/AEC4jj0iRtxLHLxDuoHf2NesaJodhoOmQ2FhCI4Y/wA2Pdie5NSabqtrqkQeCQE4+ZD1X6ir2RivWliZVoq7ujanThH3o9Re1ZmsazBpNt5kh3SHhIx1Y1DrXiCDSYiMh52Hyxg8/U+grzq8vZ7+5a4uHLO35AegrzMZjVSXLHczr4hQVluP1DUbjU7lp7hsn+FR0UegqpRQASQAMn0r5+UpTld6tnmNuTuwrqvDvhhrkpd3yFYuqRHq3ufarPh3wvjZeX6c9UhPb3P+FdkqgDAr18FgPt1fuO2hhvtTEjRUUKoAUDAApzYxzQeK8o+IvxOWwEujaHKGu/uzXK8iL1C/7Xv2+vT3KVKVSXLBHZOpGmrs9G1PSrXVYDHOgLfwuOqmuFnttQ8L6ksqn5c8OPuuPQ1yfw4+JM2nXi6Xrl08tpM37u4lbJiY9iT/AAn9K9tuLaC/tjHOiyRuOn9RXPjsvalfaXRmHu1o80dGVtI1iDVrUSRkK44dD1U1jeOvBlt4s0gxjEd/CC1vN6H+6fY1kX+n3vhfUFu7VmaAnAb/ANlauy0jVYNVsxPGcMOHTPKms8LiZKXLLSSKhLnXs5rU8Q+Hnii58IeIJdB1cNFaSy+W6v8A8sJemfoe/wCBr35Au0EHtXm/xQ8BjXLNtX06Mf2lAvzov/LdB2/3h29enpWh8LPEMmu+FViuXLXVi3kSZPJGPlJ/Dj8K9Svy1Y+1jv1FSvTfJL5Hd0UDpRXIdIUUUUAFFFFABRRRQAUUUUAFFFFABRRRQAUUUUAFFFFABRRRQAUUUUAFebfF3SLmfRrXW7FnW50uXzNyHkKccj6EA/nXpNQ3EEdxBJDKivG4KsrDgg9QaunPkkpEVI80WjzXQ9W074peE5dL1TamoQr8+OoPaVf6j/EV5xYXms/DHxe8cqFgp2yx8hJ488Ef0ParPibRtS+G/jCO+052W3djJbSdQR3jb19PpivRrm30j4r+EUmgKw38I+Un70MndT6qf/r16F401fenL8Did5u32l+J2uh61Za/pUWoWMokhlH4qe4PoRRq+jW2rW/lyjDj7kg6qa+fNA1/Wfhx4jltbqFxGH23Nqx4cf3lPrjoa+gtD1yw8QabHf6fOJIXHTup7gjsa4sVhVHTeLOinVVVcstzz2+sb7Q7zaWaM/wSocBhTz4i1Zo9hvZMdOAM/nivSbyxt763aGeMOjdj/SuB1nwvc6e7S24ae368D5l+or5zEYWrR1pN2OerRnT1g9DCd2kcu7MzHkknJNNoqW3tpruZYYI2kkboBXm8spO3U47NsjRGkcIilmJwABkmu68O+GRabbu9UNP1VOyf/Xqz4f8ADcemKJ58SXR79k9h/jXQgcV7WDwKh79Tc9Chh1H3pbigcUjMFBJOBjqagu723sbaW4upUihiXc7ucACvCPHvxPuNdMmm6Qzwad915ejz/wCC+3fv6V7dChOs7RN6taNNXZs/EP4obvN0fQJeOVnvFP5qn+P5eteOk5yScmirWn6fdapfRWdlC01xK2FRf88D3r3qNGFCOn3nkVKsqsrsSwsLrU7+KzsoWluJTtRFHU19SeE9KutF8M2On3t0bm4hjw0n45AHsBx+FYvgLwFbeE7PzZgk2pTL+9mxwo/ur7fzrtANoryMbiVWlaOyPSw1D2au92RXNtFdQtDMoaNhgqa4K5trvwpqonh3PbOcDPRh/dPvXoO8E471Be2UN/avbzqGRh+XvXk4ih7RXjo0a1KfNqtxtjew6lZpPC2UYfl7VW0zw/p+kXt9d2cAikvnDzBTwSM8gduprJ0CyvNH1eexdWe1dd6P26/zrqh0FaUZylD3tGOD5ldrUWiiitTQKKKKACiiigAooooAKKKKACiiigAooooAKKKKACiiigAooooAKKKKACjFFFAGJ4o8OWnibRZ9Pu1xuGY5AOY37MK+fdM1HWPhx4skSRCrRtsnhJ+WZPUfzB/+vX04RmuH+IvgePxTpvnWqhNTt1Jif++O6H+npXVhqyjeE/hZzV6Tl70d0V9b0LRfid4bh1CxlRbkIfJnA5Q90cemf8RXj+n6p4g+HfiGSMK0MqHE1vJny5V7H3HoRUnhDxZf+CNadZI5DbF9l1ang8cEgdmH/wBavadY0PQ/iN4einilViV3W90g+aM9wf6g11N/V3yT1gzFJVvejpJFjwl480nxVAohlEF6B89rIw3D3H94e4rqeGHrXyrr3h7VvCOqiG7V4nVt0M8ZIVwO6mur8O/GDWtLVYNTjXUYV4DM22Qfj0P4j8azqYC65qLuioYq3u1NGe33Og6ZduXms42b1Awf0qxaabaWK7baCOMHqVHJ/GuGsfjJ4YuUBuDdWr91ki3D8CuatT/FzwjEhZb6WU/3UgbJ/MCuH6nKMvg19DdVKW6aO44FYviPxTpfhmwNzqFwFJ/1cS8vIfQCvMde+NskiNFoenmMngT3JBI+iD+p/CvLNS1O91e8e7v7mS4nfq7nP4D0FdtDATm7z0RhVxcY6Q1ZveMPHWp+LbkiVvIsVOY7ZDx9WPc1ytFdH4T8Gan4svNlqnl2qH97cuPlT2HqfavXtToQ7JHn+/Vl3ZmaNot/r2ox2OnwNNM/p0UepPYV9FeCfAll4Ss8jE1/Iv764I/RfQVoeGPCmm+F9OFrYxfOQDLM3LyH1J/pW70rxcVjJVXZaI9OhhlT1e4DgfSuN8c+PLTwlaNGhWbUpF/dQZ6f7Teg/n+tUvH3xGt/DMT2Niy3GqMOF6rCPVvf0FfP97e3OoXkt3eTPNcStud3OSTV4TBup709icRiVD3Y7nYeHfiZrOl+IGvtQupry1uG/wBIhduAPVB0Uj2r6F07UbbVLCK9tJllt5lDI69x/jXyGqliABkngYr6G+FHhzU9B0CV9RkdPtTCSO1P/LIep9Ce49q1zChThFSjozPCVZydnsegbRThwKKK8s9AKKKKACiiigAooooAKKKKACiiigAooooAKKKKACiiigAooooAKKKKACiiigAooooAKQ80tFAHlvxN+Hg1aF9a0uL/AE+NczRKP9co7j/aA/OvMfBvjS/8H6iSgaWykb9/bE9fcejf5NfT5FeRfEv4a/ahLrmiQ/v/AL1xbIPv/wC0o9fUd678NiIteyq7HHXotP2lPc7hf7A8e+H8lY7yzlGefvRt/NWH+eK8a8YfC7VNAeS609XvtP67kGZIx/tAdfqK5zw54n1PwtqP2mwlwDxLC33JB6Ef1r6C8JeOdK8WWoWFxDeqMyWrn5h7j1HvVyjVwjvDWJKlTxCtLRnzF+FHFfTOvfDnw74gdpZ7T7PcN1ntjsY/UdD+IriLz4FNvJs9b+TPCzQc/mD/AErrp5jSkve0OeeDmnpqeO0oBYgAEk8ACvYrP4FneDea5lO6wwYP5k/0rutA+Hnh/wAOMstraebcD/lvcHe4+nYfgKVTMaUV7urCGDm/i0PLPBfwpvdXeK91pZLSxyGWIjEko+n8I/Wvc9P0610yyjtLOBIIIxhUQYAq0BgVVv8AUbXTLSS6vJ44YIxlnc4Arya1edaV5HoU6UKS0LRYKMnGK8o8f/FRLHzdL0GRZLoZWS6HKxnuF9T79B/LmfHHxTutb8zT9GZ7bTz8ryjiSYf+yj9f5V5rXdhcA379X7jlr4v7MB8s0k8zzTSNJI5LM7nJY+pNNCliAASTwAO9OhhkuJkhhjaSVyFRFGSxPYCvdPh58MU0gRatrSLJf/eigPKw+59W/lXfXxEKETkpUZVZFX4bfDX7D5Wta5CDc8Nb2zDPlejN/te3b69PWguKAMDpTq8CrVlVlzSPYp04042QUUUVmWFFFFABRRRQAUUUUAFFFFABRRRQAUUUUAFFFFABRRRQAUUUUAFFFFABRRRQAUUUUAFFFFABSMMilooA8p+IfwwXU/N1fQ0VLzlprccCb1I9G/n9a8UVrrTr3cDLb3MLdsq6MP5GvsBgCOa4rxl8OtL8VK1woFrqAHFwg+97MO/1616GGxnIuSpqjir4bm96G5wvhb4yzWypbeIYWnQcC6hA3/8AAl7/AFH5V6tpPivQ9cQNp+pQTEjOzdtcfVTzXzh4i8Ga34ZmYX1mxgz8txGN0bfj2/HFYOSrAg4I6Edq6Z4KjW96m7GEcVUp+7NH2LvHrUNxeW1pEZbieOKMdWkYKB+dfJket6rEu2PU71F9FuHA/nVee7ubo5uLiaY+sjlv51ksrl1kaPHLoj37xH8XNC0lXi09jqNz0AiOIwfdv8M14x4k8Xat4puhLqM5Man93AnEafQevuawqXFd1HB06Wq1Zy1cTOpp0E71f0jRr/XNQSy063aad+w6KPUnsK6Dwp8PNa8TSpKImtbAn5rmVcZH+yP4v5V774Z8LaZ4XsBa2EIBPMkrcvIfUn+nSssTjo0/dhqzShhpT1lojD8D/Dqy8Kxi5nK3OpsuGmI4j9kH9epruAMDFLjFFeJOcpvmluepGEYq0QoooqSgooooAKKKKACiiigAooooAKKKKACiiigAooooAKKKKACiiigAooooAKKKKACiiigAooooAKKKKACiiigAoPSiigCOSJJUKSIGUjBUjINcfq/ww8LauWdrE2srdZLVtn6fd/Su0oxVRlKLvF2JlCMt0ePXfwLgZibPW5Yx2WaAN+oI/lVD/hRd/n/kNW+P+uLf417hRXQsbXX2jF4Wk+h49Z/AuBWBvdbkkHdYYAn6kn+Vdjovw18MaKyyRWAuJl6SXJ8wj8On6V2GKMVnPEVZ/FIuNCnHZDVRVGAAB9KdRRWJqFFFFABRRRQAUUUUAFFFFABRRRQAUUUUAFFFFABRRRQAUUUUAFFFFABRRRQAUUUUAFFFFABRRRQAUUUUAFFFFABRRRQAUUUUAFFFFABRRRQAUUUUAFFFFABRRRQAUUUUAFFFFABRRRQAUUUUAFFFFABRRRQAUUUUAFFFFABRRRQAUUUUAFVrzULPT0V7y7gtlY4VppAgJ9Oas15V8cv+Rf0z/r6P/oJrSlD2k1HuZ1J8kXI9Ms9Qs9QRns7uC4VThmhkDgH04qzXlfwM/wCRd1L/AK+//ZFr1SirT9nNw7BSnzwUgooorM0CiikY8UALRXj/AIm+Lmq6H4kv9Mh0+zkjtpNiu5bJ4HXmsn/heWs/9Aux/N/8a6o4OtJJpHO8VTTtc92orwn/AIXjrP8A0C7H83/xo/4XjrP/AEC7H83/AMaf1Kt2F9bp9z3aivCf+F46z/0C7H83/wAaP+F46z/0C7H83/xo+pVuwfW6fc92ozXhP/C8dZ/6Bdj+b/40f8Lx1n/oF2P5v/jR9Rrdg+t0+57rmlrzn4e/EO/8YardWl3Z20Cww+YDFuyTkDufevRScCuepTlTlyy3NoTU1zIWiuS1D4k+F9Mu5rS61EpPCxR0ELnBH4VlTfGPwrGTse8lx/cgI/mRTVGo1dRYnVgt2eg5pa8ruPjjpCA/Z9LvZT23FVH8zWn4K+Ji+LtansDYC12Q+Yh83eWwQCOg9aqWHqxjzNaCVem3ZM9BqCW9toJo4pZ445JM7EZgC2OuB3p008cEDyyOqIilmZjgADqa+Z/HXilvFfilp45THZwnyrYnPC55c/Xr9MU8PQdaTS6CrVlTR9OBgelLXnei/ETwhpOjWlgdakmMEYUySRSFmPc8ir//AAtXwf8A9BQ/9+X/AMKl0aiez+4aqwtudrRXFf8AC1vCH/QUP/fl/wDCuvtbmO8tIbmFt0UqB0OMZBGRUShKPxKxcZxlsyaioLy7isbOe6nbbDDG0jtjOFAyT+Vcl/wtTwf31X/yC/8AhRGEpfCrhKcY7s7SiuL/AOFp+D/+gr/5Bf8Awpf+FqeD/wDoK/8AkF/8Kr2NT+Vi9rDudnQeBXM6V4+8Oa3qMdjp+oebcyZKp5TDOBk8kV0p5WolFx0aKUk9UVZdTsYJDHNeW8cg6q8qgj8DVlXDAEEEHkGvmr4qf8lF1Me0X/ota+i9MAGl2g/6Yp/6CK2rUPZwjO+5lTq88nHsXKKKKwNgooooAKazBRk8D3p1Y/injwlrJ/6cpv8A0A0JXdhN2VzT+0w/89o/++hR9pg/57R/99Cvk/RNH1LxDqQsNNXzLhlLBWk28Drya6b/AIVR4z/580/8Ck/xrvlg4QdpVEjkjipSV1E+ivtEP/PaP/voV5Z8cJY30DTNjq2Lo9Dn+E1xP/CqPGf/AD5x/wDgUn+NY3iHwbr3hq1huNWgWOKV9iESh+cZ7GtKGHpxqJqomZ1q03BpxPUPgfKkfh7Ug7qubvuf9gV6l9oh/wCe0f8A30K+XfD3g3XvEtrLPpMCyRRPscmYJg4B7n0IrZ/4VR4z/wCfNP8AwKX/ABor4enKo25pDo1pxgko3Pon7TB/z2j/AO+hR9oh/wCesf8A30K+dv8AhVHjMf8ALnH/AOBSf41zOu6LqfhzUBY6kvlz7A+1ZA3B6cj6VnDBwm7RqIt4mUVdxPrJXDDK8j1pT0rC8Gc+DNGJOf8AQ4v/AEEVunpXA1Z2OtO6ufM/i9Vf4qXyuoZTfICD0I+Wvf18K+Hwozoun/8AgOn+FeA+Lf8Akq15/wBf6fzWvVfiZ4e17X4dNXQ926EuZcTiPggY7jPQ16OIV1Tje2hxUdHN2vqdV/wivh3/AKAun/8AgOn+FH/CK+Hf+gLp/wD4Dp/hXiX/AArj4gekn/gcP/iqD8OfiAASfMAH/T8P/iqz9gv+fqK9s/5D23/hFfDv/QE0/wD8B0/wo/4RXw7/ANATT/8AwHT/AAr5q0mLXdb1ZNMsbu4kun3bVNwVBwCTyTjoDXUf8K4+IHUeZ/4HD/4qqnheR2lUQo1+ZXUD23/hFfDv/QF0/wD8B0/wrB8Z+HNEtvBurT2+lWUcsds7K6QKCpx1BxXl5+HHxA9JP/A4f/FV6E2nX+k/Bm9stTz9sjtZvMy+/qxI578EVm4cji1O+panzJ3jY434Hf8AIx6l/wBeg/8AQxXuxGa8J+B3/Iyaj/16D/0MV7qTgZox38dhhP4Z5v4h+EVpr/iG71VtUltxcMGMSQg4IUA8k98Z6d64T4hfD6x8HaVaXNrd3E8k0xjbzcAAbSeMCvbm8T6AjMj63pqspwVN0gIP515p8ZdY0zUtD0+Ox1C0unW5JZYJlcgbTycGrw1at7SMb6E16dPkcluQfDn4e6B4h8Lx6lqUM0s7SuhAlKrgHA4Fei6R4I8O+H7pbzTrAQ3CggSF2Y4PXqa5T4U67pNh4HhgvNUsreYTSExzXCI2CfQmj4la/d3fh9k8N6pZzxAE3gtZ1eVY+mQAeF5wT/TNTV9pOq4N6XHT5I01K2pzvxQ+IC6gZNA0iUmAHFzOh4kI/gX29fWk8N/BttT0aG81W9ms5phvWFEBKqemc9/arvw6+GrxeXretQgSgb7W1lHQ9ncfyFYeo+KPGPg7xpPdaoxfzmyYST5EqDgbPTH5+tdKdl7HDvVfiZNX9+qtzp/+FF6d/wBBq6/79LUNz8FdItLd559duI4o1LO7RqAAO9dzovjnRNZ0J9UW7SCOIZnWVgDEff8Ap615B4++Idx4qn/svSxIumh8AAHdcHPGR6egrKlPFTny81rblzjQjG6Vzj/7NTUNe/s7RfNuEll8qAyDDP23HHQd/pX1XpdobDSbO0LbzBCkZb1wAM15/wDDHwB/YEA1XUox/acq4RD/AMsFPb/ePf06etelDgCs8ZX9pJRWyLw1LkTb6lPVrEanpN5YFzGLmB4d4Gdu5SM4/GvK/wDhREB/5j8n/gKP/iq9gNFc9OtOnpB2Np0oz+JHkH/Ch4P+hgk/8BR/8VSf8KHg/wChgk/8BR/8VXsApa0+t1v5iPq1LseZ+HPhbbeENai1t9bMiW6tuWSERrggjJbdx1ruf7f0fH/IVsf/AAIT/GoPFmmT6z4W1HTrbZ59xEUTecDPvXin/CmPE+fv2H/f4/4VUVGv71WdmTJulpTjoZHxMuIbr4galNBKksTeXh42DKf3a9CK+grHXdISxt1bVLIERqCDcJ6fWvmHWtIudC1ifS7sobiAgN5ZyOQDwfxrsl+DXid1DB7HB5/1p/wrtr0qbpwjKdrHLSqTU5NRPdf7f0f/AKC1j/4EJ/jUttqtheymO1vbedwMlYpVYgevBr561b4V+ING0q41G6a08iBC77JCTj8q2fggmfE9+3920/m4rlnhYKm6kZ3sdEcRLnUZRtc94ooFFcR1hWR4p/5FHWf+vGb/ANANa9ZHin/kUdZ/68Zv/QGqo7oUtmeF/B//AJH+H/r3l/lX0UK+dfg+ceP4v+veT+VfRQPFdeYL998jlwf8MK8q+OX/ACANM/6+j/6Ca9VyK8q+OX/Iv6Z/19H/ANBNZYT+NE0xH8Ni/A3H/CPan/19j/0AV6pXlfwM/wCRd1L/AK+//ZFr1TNGLX76QYf+EgxXz18Zv+R3X/r0T+bV9C5r56+Mxz44XH/PpH/Nq0y/+MRjP4Z7R4N/5EzRv+vOP/0EVunpWF4N/wCRM0b/AK84/wD0EVunpXJP4mdEfhR80eLf+Sr3n/X+n81r6T3KoGSB7mvmzxb/AMlWvP8Ar/T+a17d480G88SeFZtNsTGJ3dGHmNheDk9jXdi0mqSfY5KDs5tHTebH/fX86ZJLHsPzr09a8C/4Uv4p/wCemn/9/m/+JpG+DHihRkyafj/rs3/xNQsPR/5+L7inWqfyFL4ZkD4mWZPTM3/oDV9GiWPH31/Ovk7RNCu9f1qPSbMxC4k3BTI2F+UEnnHtXVz/AAj1+1MYuLvS4vMYIm+4I3MegGV5NdOKo05TV520MaFWcYu0bn0P5sf99fzrn/HJB8Da1j/n0f8AlXjw+DHig9JdP/7/ADf/ABNeteK4Gt/hvqUL43JYFTj1C4rilThCceWVzpU5Ti+ZWPM/gb/yMmo/9eg/9DFe6t0NeFfA3/kZNS/69B/6GK93q8d/HZOE/hI8Svfgpql1f3NyuqWarLK0gUq2QCSa4bxd4Tl8IahBZz3sNzLLH5hEQI2jOBnPrg19RSOqIzMQqqMkk4AFfK/jHWz4h8VX2oAnymfZFnsi8D+WfxrqwNWrUnZvRGGKp04Rut2b3hb4YX/irRU1S3v7aGNnZAkisTwcdq9B8C/DW98Ja3LfXV9b3EbwNFsjUg8kHv8ASuU8E/Emx8L6HYaVPbySKZZGuJF/5ZAnjA7+9d74y8Z3uleF4Na0FLa8tpWCvMxJEYPQ4Hvxz0OKzxM67k4PZ7F0Y0lFSW6O2ZkRSWICgck9q8x+IvjDwjc6ZNpk4GpXH8At2H7pvXf0B+mfpXnb3vjfx7KY1N5dRMeUjHlwj69F/OofEng3/hEtOi/tS9jfU7jmO1g5CL3ZmP5YH58UUsLCE1zy17IKmIlKL5Vp5mLpGi6lrt4LPTLaSaRiNwH3V92PQCvdfA/wys/DWy9vit3qeMhsfJF/uj19/wCVcZ8KPEsOlpcx6prFpaWC8RwOqhnc9WyBnA9/X2r1D/hP/Cn/AEHrL/vunjKtaUnTS0FhoU0uZvU6QDHalzXNf8LA8Kf9B6y/7+Vq6XrWm63C82m3kV1GjbWaM5APpXnuElq0dqnF7M5P4g+PLjwZNYrBYx3IuQ5Jdyu3bj0+tcZ/wvS//wCgLbf9/m/wr1vVfD2k640Tanp8F0YshDKudueuPyrB1bwn4P0jSrrUJ9CsvLt4mkb931wOlb0p0ErTjdmNSNW94ysjgv8AhemoD/mC2/8A3+b/AAo/4XpqH/QFtv8Av83+Fcj4C0JfFHjKGKaFTaRk3E6KMLtB+79CSB9K93HgLwn/ANAGy/7911V1hqMuVwMKTr1FdSPNT8dL88f2Lb/9/m/wr2DR71tS0SxvnQI1zAkxUHIXcoOP1rK/4QHwoRxoNl/37rfgt4rS1jt4IxHDEgREXoqgYAFcVaVKVvZxsdNKNRX53c+aPiC3m/EjVMf8/Cr+SqK+mYhiNfpXzFqzf2r8TbgDnztT8sY7/Ptr6fUYGK6MbpCmvIxwuspPzOX+IrbPAGsH1gx+ZArzb4GjOu6ofS2Uf+PV6J8TTj4eat/uIP8Ax9a8/wDgWudW1dvSCMf+PH/Cil/uk/UKn+8RPbx0ooorhOwKyPFP/Ipaz/14z/8AoDVr1V1Gzj1HTbqxlLCO4iaJyp5AYEHHvzTTs7iex8paKNXOogaILs3u04+y537e/TnFdLs+JX9zxH+Utet+GvhnpHhfWV1KzuLySZUZAJWUrg/QCu2xXo1cdFy92Ka8zip4Vpaux83eX8Sv7niP8payNfXxWttF/wAJANUEG/8Ad/bA+3djtu74r6oPWvKvjkP+Kf0z/r6P/oJp0MVzVEuVCrYflg3zM8s0BfFZtZf+EfGqGDf+8+xh9u7Hfb3xitfZ8Sv7niP8pa774G/8i9qX/X2P/QFr1PFGIxXLVceVMKOH5oJ8zPm7y/iX/c8R/lLXNa4NZF+BrgvBd7B/x9537e3XnHWvrYjg1xfib4a6T4q1X+0L24vI5RGI8QsoGBn1U+tKljoqXvRSXkOphG17rua3gz/kS9F/684//QRW8elU9L0+PStMtrCFmaK3jWJS/UgDHNWz0rzpO8m0dkVaNj5p8Wf8lXu/+v8AT+a19LL92vmnxb/yVa8/6/0/mtet+MfiVF4P1aLT5NMe5LwiXesoXGSRjGD6V6GJhKapxitbHHQmoym33O9pkv8Aq2+leR/8L1tv+gFL/wCBA/8AiaRvjpbFSP7Cl5/6eB/8TXP9Tr/ym31mk+px3wx/5KbZ/Wb/ANAaus+MPhvU5Jo9ft7iaa1hAV4dx/cH+8uOx7+9ec+FvEKeHPFMGsPbmdYi58oNtJ3KR1/GvSJvjfZXEDwTeH5HjdSrK1wCGB6gjbXdWhVVZThG+hyU503TcZM2/hd44l8RWR0y+LNf2qA+bjiVOmSf738/zrpfHX/Ija1/16v/ACry/Rfinofh60Ntpnhh4IydzEXALMfc7cmurm8XJ4x+GfiG9js2tRDG8RRn3Z+UHPQetcdWjKNTn5bK50wqxcOW93Y5D4G/8jJqP/XoP/QxXu9eEfA7/kZNR/69B/6GK9ylfyo2kOSFGSAMmjHfx2GE/hI4P4r+J/7E8NvYwOBd34MSgdVTHzH8jj8a8Rk0R4PCEetSqR9ou/Jhz3VVJY/ngfga1dVvdQ+IvjsJErKZpBDAjdIYx3P4ZJruPizpsGj+CNE0+2XbDBPsX3wh5/Guuj+45Ka3k7s56n73mn0RkeH/AIf2/iv4cw3driHVY5ZQkh+7IA33W/oaZ8N7DxFB4iutGmtc6bGcX9vdJujHpgH+I9vUe1d78Hv+RAg/67y/+hVqeLPGWmeEbRpLjEl5IMxWyH5pD6n0HvWFStUc5Ukr6msaUFGM27E/iXxFpvg/QzdTCNTjbBbphTI3oB6evpXhOmaXrPxL8VzSySbWf5ppyuUhXsoH6AUImv8AxN8UHJLMepGRHbx5/wA+5Nd4ni/Q/hvqNv4btLN5ooiPt11jD7yOoHf/AA6VpGDoK0dZv8CZS9q7y0j+ZVHwKkx/yHl/8Bv/ALKj/hRMn/QeX/wG/wDsq9esr631Gyiu7WZJoJV3I6HIIrn/ABp40svCWmmSQrLeyAiC3B5Y+p9FFc8cViJS5U9TV0KMVdrQ8L8a+ELfwhcQ2v8Aai3lzIN7RrFt2L2J5PWvVPgxp9xZ+EpriZdq3VwXiB6lQAM/mD+VeX+HtG1L4heLXlupHZHfzbufsq+g98cAf4V9JWdpDZWkNtbxiOGJAiIOgA6VvjKrVNUpO76meGgnNzSsifgDrXlnxp18WujW2jQviW7bzJQO0an+p/ka9NuZ4rW3knnkWOKNSzsxwFA6mvnK7kuPiP8AEgLFuEM8oRP+mcC9/wAsn6mufCU0588to6muJnaPKt2elfB7w9/Zvhp9TmTE9+25cjkRj7v58n8qyfHvxG17w/4n/s23ghhtoiku8jc06HBI56DqOOfevWLW3itLaK3hQJFEgRFHQADAFeafGjQBeaHBrMSZls22SEDkxscfocfmaKU41a96i3CcXClaHQ9I02+g1PTre9t2DQzxiRCPQjNJql5Hp2lXd5IcLBC0h/AZrzX4La+bvSbjRZ3zJaN5kWT1jbqPwP8AOr/xh10ad4U/s+Nv39+4TAPIQcsf5D8ah0Gq3svMpVU6XOeWfD21fV/iLp7uMlZjcufTbls/nivpqvFfghoxafUNZkX5VAt4j78Fv/Zfzr2qtcdO9Wy6E4WLULvqcV8VZBH8ONUPr5QH/fxa4v4Ex/v9bk9FhUf+P11fxffb8P7gf3p4h/49n+lc78Ck/wBG1qT1eJfyDf41UNMJL1InriI+h7AKKKK4TsCkxS0UAGKKKKAENeV/HL/kAaZ/19H/ANBNeqGvKvjl/wAgDS/+vo/+gmujC/xomOI/hsd8Df8AkXtT/wCvsf8AoC16pXlfwN/5F7Uv+vv/ANkWvVKMX/GkGH/hRCjFFFc5sFIelLSGgD5o8W/8lWvP+v8AT+a175qnhPQtduUudT06K5mVAgd85A9OvvXz347Mi/EXVWhz5ougU28ndgYxWl/wkXxK7Saxj/r1P/xNetVoyqQg4yS0PNhUUJSur6nsn/CuvCP/AEA7b9f8aP8AhXXhH/oB23/j3+NeOf8ACRfEv/nprH/gKf8A4mj/AISH4lf89NY/8BT/APE1j9Vq/wA6+819tT/k/A9k/wCFdeEv+gHbfr/jSf8ACufCX/QDtv1/xrxv/hIfiX/z01j/AMBT/wDE0f8ACRfEv/nprH/gKf8A4mj6rU/nX3h7an/J+B7J/wAK68Jf9AS3/wDHv8areI9D07Qvh9rsGm2kdtE9u7sqZwTjGf0FeS/8JD8Sv+emsf8AgKf/AImquo654+uNPuItQfVDZuhE3mW5C7e+Tt6U44Wo2rzT+YnXgk7ROg+Bv/Iyal/16D/0MV7qwyMV4V8Dv+Rj1L/r0H/oYr3escd/HZphP4Ryfh7wPY6B4g1PVowHmvJS0fH+qQ8kD6tn8MVy3xx/5F7Tf+vo/wDoJr1TFeWfHL/kX9N/6+j/AOgmow8nKtFyZVeKVJpGt8Hh/wAUBD/13l/9CqXxz8PIPF0lrcxzLbXcTBHl253x9x9R2qH4PH/igIP+u8v/AKFW3rnjnw/4emaDUL9UuAATCiln56cCnUc1Xk4b3CKi6SUti34e8Oaf4a05bLT4BGnV3PLSN6se5rA8f+CLPxPp73CmO31GBCY52OAR/dY+nv2rldZ+N8QDJo2ms7dpbpsD/vkf41xE2peM/H9z5Sm6u4yf9XEuyFPrjj861pYespe0k7ebM51qbXJFXI/DnjfWvBv2qztnjlhbcPKkbciP03KRx+XBp2i+HfEHxC1l7qWSRkZv397N91fYep9AOntXd+GPgxHGUufENwJW6/ZYD8v/AAJup/DH1r1ezsrewtktrWGOGFBhY0UAKK2rYunFt0lq+pFOhOSXO9Oxn+G/Ddj4Z0qOwsYwqDl3P3pG7sx9a2aKK8xtt3Z3JJKyPLvjUdUj0G3e2uHXT2k2XUa8bifukn0yDx7ivIfDviTUfDdzLPpaxC4lTYXePeQM5wPTt+VfVF1Z297C0N1DHNC2N0cihlOORwaih0uwthiCzt4h6JEq/wAhXXSxShT9m43Oarh3OfMnY8A/4Tn4h6jgQS3jZ6CCyH8wtRz2nxJ1uGSG4j1qWGQYeNyURh6EHAr6NCADAAFBGB0p/W0tYwSD6s38UmfMng26v/DHjeF5LeZTbuYryMLkonRicdh1/Cm+MNfn8aeLjJbI7xFhBZx9yuePxJ5rp/in4rJ1K60GwtfskZYG8l8vY1wccfVen1rR+EXgphIviTUISABizRh69X/oPz9K7HUSj9YmrPZHMoNy9jHY9K8JaFH4c8NWempjfGuZWH8Tnlj+f8q3Oa5vxzfahpfhG/vtMl8q5t1EgbaG4DDPB9s143H8Y/FkYAZ7KT3aD/AivOp0Kle8onZKtClaLO/+NNyqeDYYSwDS3aAD1wGNUvgZHjQtUkxw1yFz9EH+NeWa34j1zxjfw/bJGnlzthghTABPoo71778PPDsnhrwlBaTjF1KxnmHozY4/AACumtD2OHVOT1bMKb9pW51sdaOlFIOlLXnHcFFFGcUAFFU77U7LTIDPfXcFtCP45XCj9a5x/if4QSQp/bMZI4yInI/PGKqMJS2RLnFbs6+ua8Y+DrbxjY29rdXMsCwSGQGIDJOMd61NL13TNZhMunX1vcqOvlOCR9R1FaGaE5QldaMGlJWexzfg3wfb+DrK4tLa5lnWaXzC0oAIOAMcfSulrM1TX9L0TyzqV9BaiTOzzWxux1xV+CeO4gjmicPHIoZWXoQeQaJOUnzS6hFRiuVElFFFSUFIQay9T8R6To0kcepahb2rSAlBK2NwHXFaaOskaupyrAEEdxTsxXRwmpfCvSdS8Qy61Ld3a3EkwmKKV25GOOme1d2q8U6inKcpW5nsKMIx2QmBRgUtFSUJgUYFLRQAmBVHV9Mi1jSbrTp2ZYrmMxsycEA+lX6MUbO4mrnI+FPh/pvhC9nurGe5keaPy2ErAgDOewHpXXUVn6nrWnaLEkupXkNrG7bFaVsAnriqlKU5XerFGMYKy2NCub8YeELbxhZQWt1cTQpDJ5gMWMk4x3q/pfiPSNalkj03ULe6eMAsInyQK1OtCcoO60YNKSt0MTwt4bg8LaKmmW00ksauzhpMZ5Oe1YvjP4dWfjC8tLmS5e1lhBR3RATIvUD2wc/nXak4rAuPGvhy1uZLafWbOOaNijo0nKkdRVRnNS5o7kyjDl5ZbGPpHwq8L6WVZ7NryUfxXTbhn/d4H6V2UFtDbQrFBEkUajARF2gD6CpFOQD606plOU9ZO5UYRjshAoFLRRUlBRRWSPEujtq50pdRtzfhipt93z5AzjH0p2bE2ka1FIDkZpaQwpDQTismDxNo91qjaZBqNvJfKzK0Ct8wK9ePai1xNrqUfEPgnR/E15aXV/AWltmzlTjzF/uN6jPP/wCuuhiiSKNURQqKMKo4AHpSTTx28DzSsEjjUszHoAOpqjpevaXrRk/s2+guhEQH8ps7c5xn8jVNya12Qkop6F6e3iuYnhmjSSJ12ujjIYehFZR8I+HW66Hpx/7dl/wraopJtbDaT3M6w0LStNcvZabaWzHjdFEqn9BWgAAMUtFDbe4JJbBRRRSGFYPi3xHB4Y0C41GYbmX5Yo843uegrerxX453zm70rTwSECvOw9STtH8jW1Cn7SoosyrT5INoyNA8Na18T9Sl1XV76SOyViu8Dqf7sY6AD1/nXfr8HfCi2/ltDdM+P9YZzu/Tj9K6XwhpkeleEtLtIwBtt1Zsd2IyT+ZNbuKupiJ81ouyRFOjHlvLVnz74r8I6l8OL+31jRb2ZrUvtEh+9Gf7rY4YGvYvB3iOPxR4dg1JQEkPyTIP4XHUf1/GtLVdKs9ZsXsr+BZrZ8bkbocHIpNM0jT9Gtjb6dZw2sROSsSBcn1PqampWVSCUl7y6jhS5JO2x5V8dfuaN9Zf/Za9P8PEDw1pf/XpF/6AK8w+Ov3dG+sv/stUdJ0Txh4+023lbUv7N0iKNYoEDMN4UYztHXp1J+lbumpYeDbstTJT5a0rK7PcQwPcUZr571rSfFXwyu7e8g1VpbWRsKys2xj12uh49fyr2/w3qy674fstUVdouIgxX0boR+YNc9WjyJSTumbU6vM3FqzOc8cfD8eMruznOom1+zIy7RDv3ZIPqMdK7S3i8m2iiznYgXPrgV5B8Z9Sv9P1TSVs724t1eKQsIpSufmHXBr1yxYtp9sWJJMSkk9+BROMlTi29Ag488kkTlgKQuB1rwjxh4p1XQ/ipfPaz3EqR7VitvMbYWaJQPl78nOK0f8AhWvi7xDF9v1nX/KuZPmWFmZtntxgL9BV/V7JSlKyZPt7tqKu0ezhs0ua8D0LXvEPgbxpDoWsXUk1q8qxujOXXa3AdCeQOc/nXvROBWdak6bXVMunUU7+QuaTePUfnXjPizxbr3iHxi/hfw3cNbokhiaWNtrMw+8Sw5CjkcelPf4PazJH5z+J2a5xn5lcjP13Z/SrVBJJ1JWuT7ZttRVz2QMDS14V4V8ReIPCnjeLw3rd1JcQPKsJV3L7S33WUnnHI4r3XNRVpOm7N3uXTqKaCvK/jj/yLenf9fn/ALI1eqV5X8cf+Rb07/r8/wDZGq8L/GiTiP4TOD+HV/L4d8c6cJztgv4xGT2If7p/76AH519HqcivnjxPpTx+AvCmv24KyRReS7L1HzFlP55r3Pw3qqa14dsdRQj9/EGbHZu4/PNa4z3mqi9PuMsL7t4Mfr2ppo2h3moyY228LPg9zjgficCvlO5FxLIt7cZ3XTtIGP8AF83J/PNe2/GfWGj0Oz0WA5mvpgWUd0Xt+LFfyrgfiLpC6FL4e04AAw6cofHdy7Fj+ZNbYK0V5y/JGeKvJ+h9GR8Iv0p2RTVOI1+leT/ELx7qKa0PDXhwsLwsqSyx8tuPRF9Pc159OnKpLlR1zmoRuz1neB3H50u6vF4PhJ4ivYBdX3iNkvCMlcu+D7tmqml+K/EfgHxEmj+JJpLmxYj52cvtUnG9GPJHqDW31dNe5K7Rn7Zr4lZHuleFWn/JwUn/AF9P/wCijXuSSLIiuhBVhkEdCK+cfEmp3ekfFnUb2wQPdpcssSkZ+Zk2jjv1q8JFy50uwsQ7cr8z6ODgDH9acGzXjCfDDxRrFuNQ1XxG0d843eUxZ9h9CQcD8BxUHhzxbr3g7xUnh3xNO81s7qiySMWKZ+6yseSv8qj6umnySu0V7az95WR7aea4XSvh2NM8dTeJf7TMhkllk+z+TjG/PG7PbPpXdA5FeK+GdU1Cb41XlpJfXL2wuLkCFpWKAANjjOKijGUlLldtB1XFNXPWPEH/ACLWp/8AXrL/AOgmvMPgT/qtb/3of5PXp/iD/kW9T/69Jf8A0E15j8Cf9Vrf+9D/ACetKf8Au8vkRU/jRPYqaWA9PzrI8T6/b+GtCuNTuQWWJflQHBdjwB+deQabY+MPidNLez6m1lpoYqoDME+iqOuPU1nTo8y5m7I0nV5XypXZ7sHB7inV4Zqvg7xb4Ftjq2k63LcwQ/NKilhgepQkhh616R4E8XJ4u0P7SyCO7gPl3EYPAbHBHsf8aJ0bR5ou6CNW75ZKzOrooHSisTUK8O+Ods66xpd1j5HgePPuGz/7NXuNeb/Gayhn8GrcupMtvcKYz6Z4NdGFly1kYYhXps7Xw/dR3fh3TZ42ysltGwx/uitOvOfg5f3F54NMMzbltZ2ij9QuM4/U16ICcVlVjyzcTSnLmimRXd1BZW0lzdSpFBEpZ5HOAoHcmmWeoWeoxebZXUNzH/fhkDj8xXC/GO/ntPBgihbat1OsUh7leuP0FQfBS0ii8IXF0o/ezXTBz6hQMD9T+dX7H917S/WxPtP3nIY3x1+7o31l/wDZa9L8LQJbeFNJiQYUWkX/AKCDXmnx1+7ov1l/9lr1Dw9/yLel/wDXpF/6AK0q/wC7w+ZnTX72TON+NCg+CEJHIu48fk1avwtJPw50nPpJ/wCjXrL+M/8AyI6/9fcf8mrT+Fn/ACTnSfpL/wCjXpP/AHZeoL+O/Q4P45/8hbRv+uUn/oQr2Wx/5B1t/wBcl/kK8a+Of/IW0b/rlJ/6EK9lsf8AkHW3/XJf5U638Gn8wp/xZHh+tQrP8fo43AK/a4Dg+0an+le7gcV4Zqn/ACcHH/19Q/8Aopa9z7UYraHoGH3l6nhfxcUJ8QdKZRgmCIn6+Y1e58FRmvDvi/8A8j/pH/XvF/6Navb2OIcj0or/AMKmFLSczhPEfjDwj4R1R2NlDLquDvFrCu8Z5+ZuP8a51vjHqN+xTR/DMsx6DLM5/JR/Wuc+GNjbeIfHl5NqsS3TJE9xiQZBcuBkjv1Ne/LDHBDtijVFA4CjAFVUVOi1Fq7FBzqXadj5yur3WNQ+JemXOuWgtL17iD90FK7V3DHBJNfSdeAeL5Gk+NUAb+C5tlH0+Wvf6MW7xg7dB4dWcl5i15X8cf8AkWtP/wCv3/2Rq9Uryv44/wDIt6d/1+f+yNWeF/jRLxH8JlvTdF/t74J29jtzI1mWi/31JK/qMVS+CusfaNEvdIlb57SXzEB67H6j8CD+ddZ8PP8Akn2j/wDXD+pry7QJW0T4t61DZYSILcjaenA3j9QK1XvqpB97mL9xwkajj/hMPjaF+/Z6V19P3f8AjIazvjb/AMjXp3/XmP8A0Nq3PglCktrrN/JlrmSZUZz1Ixu/maw/jd/yNWm/9eY/9DatabtiFDsv0InrR5u7PdB/qh9K8J+Hka6j8Xb66uBvkR7iYZ7MWx/7Ma92X/VL9K8H8IMbH44XNvBxG91dREH+78xx+YFc+G+Cp6Gtb4oep73gAYxXknxytIv7J0q62jzVnaPPfaVz/QV612rx3453EmzR7bP7smWQj3G0D+ZqcL/GiXiP4bPQvA873HgnR5ZCSxtUBJ9hj+leWWtrHd/H6ZZVDBLl5AD6hMj9a9Y8IwpB4P0eNPu/Y4jz7qDXkMczwfH1mQ8telD9CmDWtD4qluzM6vwwue8gfLjFeL/HW2jS70a6UASOksZI64UqR/6Ea9nXla8P+N87ya/pdsx/drbFx9S2D/6CKzwf8VF4n+Gz2LRJ3utCsLiT/WS28bt9Sorxrwr/AMl2vf8Ar4uv5NXtllEkFlDFGMIkaqo9gK8T8K/8l2vf+vm6/k1Vh/hqejJq7wPY/EP/ACLeqf8AXpL/AOgmvL/gT/qtc/3of5PXp/iD/kWtU/69Jf8A0E15j8Cf9Trf+9D/ACelT/gT9UOf8aJY+Odw6aTpNuDhJJ3dv+AgY/8AQjWJ4c+Iet6JoFnp9p4WklhhjAWUB/nzyW4XvnNdB8cYUbw/psxHzpdFR9Cpz/IV1Xw5ne58BaS8pywh2Z9lJA/QVopRWGjzK+pDjKVdpO2hwdz8UfEN1bSwSeEJCkilGBEnQjB/hqL4LwX9lruoxXFpcwQy24b95GyjcG46j0Jr2O6kMVtLIoG5EZhn2BNcd4B8Xah4nacX0dunlrkeSrDv7k1l7ZezlGMbXL9k1NNyudyOlLQOlFcx0n//2Q==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https://timgsa.baidu.com/timg?image&amp;quality=80&amp;size=b9999_10000&amp;sec=1492274737684&amp;di=586aa0e9d9569f84847d3c2a94dc19d1&amp;imgtype=0&amp;src=http%3A%2F%2Fpic.58pic.com%2F58pic%2F12%2F37%2F25%2F24W58PICFN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82" y="4025824"/>
            <a:ext cx="2034623" cy="176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763" y="1049893"/>
            <a:ext cx="3095625" cy="1714500"/>
          </a:xfrm>
          <a:prstGeom prst="rect">
            <a:avLst/>
          </a:prstGeom>
        </p:spPr>
      </p:pic>
      <p:pic>
        <p:nvPicPr>
          <p:cNvPr id="1034" name="Picture 10" descr="https://timgsa.baidu.com/timg?image&amp;quality=80&amp;size=b9999_10000&amp;sec=1492274837840&amp;di=61eedb6b07053ba31b5f80f360cb6812&amp;imgtype=0&amp;src=http%3A%2F%2Fimages.liqucn.com%2Fh018%2Fh88%2Fimg201411221428360219_info300X3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6" y="3276600"/>
            <a:ext cx="1830416" cy="18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imgsa.baidu.com/timg?image&amp;quality=80&amp;size=b9999_10000&amp;sec=1492274897213&amp;di=3c92dc5c39c6fa1416f536f8ee5a207e&amp;imgtype=0&amp;src=http%3A%2F%2Fwww.bjjyhx.cn%2Fupload%2Fimages%2F20160926_22393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81" y="297165"/>
            <a:ext cx="2831581" cy="150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2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访问的数据库：</a:t>
            </a:r>
            <a:r>
              <a:rPr lang="en-US" altLang="zh-CN" dirty="0"/>
              <a:t>IP+</a:t>
            </a:r>
            <a:r>
              <a:rPr lang="zh-CN" altLang="en-US" dirty="0"/>
              <a:t>数据库</a:t>
            </a:r>
            <a:r>
              <a:rPr lang="en-US" altLang="zh-CN" dirty="0"/>
              <a:t>+</a:t>
            </a:r>
            <a:r>
              <a:rPr lang="zh-CN" altLang="en-US" dirty="0"/>
              <a:t>数据表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互联网或局域网上哪台计算机：</a:t>
            </a:r>
            <a:r>
              <a:rPr lang="en-US" altLang="zh-CN" b="1" dirty="0">
                <a:solidFill>
                  <a:srgbClr val="0070C0"/>
                </a:solidFill>
              </a:rPr>
              <a:t>IP</a:t>
            </a:r>
            <a:r>
              <a:rPr lang="zh-CN" altLang="en-US" b="1" dirty="0">
                <a:solidFill>
                  <a:srgbClr val="0070C0"/>
                </a:solidFill>
              </a:rPr>
              <a:t>地址，相当于给谁打电话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数据库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         String </a:t>
            </a:r>
            <a:r>
              <a:rPr lang="en-US" altLang="zh-CN" b="1" dirty="0" err="1">
                <a:solidFill>
                  <a:srgbClr val="0070C0"/>
                </a:solidFill>
              </a:rPr>
              <a:t>dbName</a:t>
            </a:r>
            <a:r>
              <a:rPr lang="en-US" altLang="zh-CN" b="1" dirty="0">
                <a:solidFill>
                  <a:srgbClr val="0070C0"/>
                </a:solidFill>
              </a:rPr>
              <a:t>="</a:t>
            </a:r>
            <a:r>
              <a:rPr lang="en-US" altLang="zh-CN" b="1" dirty="0" err="1">
                <a:solidFill>
                  <a:srgbClr val="0070C0"/>
                </a:solidFill>
              </a:rPr>
              <a:t>engword</a:t>
            </a:r>
            <a:r>
              <a:rPr lang="en-US" altLang="zh-CN" b="1" dirty="0">
                <a:solidFill>
                  <a:srgbClr val="0070C0"/>
                </a:solidFill>
              </a:rPr>
              <a:t>";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数据表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	String </a:t>
            </a:r>
            <a:r>
              <a:rPr lang="en-US" altLang="zh-CN" b="1" dirty="0" err="1">
                <a:solidFill>
                  <a:srgbClr val="0070C0"/>
                </a:solidFill>
              </a:rPr>
              <a:t>tableName</a:t>
            </a:r>
            <a:r>
              <a:rPr lang="en-US" altLang="zh-CN" b="1" dirty="0">
                <a:solidFill>
                  <a:srgbClr val="0070C0"/>
                </a:solidFill>
              </a:rPr>
              <a:t>="</a:t>
            </a:r>
            <a:r>
              <a:rPr lang="en-US" altLang="zh-CN" b="1" dirty="0" err="1">
                <a:solidFill>
                  <a:srgbClr val="0070C0"/>
                </a:solidFill>
              </a:rPr>
              <a:t>map_enword</a:t>
            </a:r>
            <a:r>
              <a:rPr lang="en-US" altLang="zh-CN" b="1" dirty="0">
                <a:solidFill>
                  <a:srgbClr val="0070C0"/>
                </a:solidFill>
              </a:rPr>
              <a:t>";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492275366363&amp;di=576e633731d67b216427c3e3cda1df90&amp;imgtype=0&amp;src=http%3A%2F%2Fp3.pstatp.com%2Flarge%2F25300054f77def4bd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74" y="2947201"/>
            <a:ext cx="3249433" cy="25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46719" y="4261899"/>
            <a:ext cx="51800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139XXXX8888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91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用户名密码</a:t>
            </a:r>
            <a:r>
              <a:rPr lang="en-US" altLang="zh-CN" dirty="0"/>
              <a:t>:</a:t>
            </a:r>
            <a:r>
              <a:rPr lang="zh-CN" altLang="en-US" dirty="0"/>
              <a:t>数据安全的要求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禁止非法非授权的访问：访问控制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String </a:t>
            </a:r>
            <a:r>
              <a:rPr lang="en-US" altLang="zh-CN" b="1" dirty="0" err="1">
                <a:solidFill>
                  <a:srgbClr val="0070C0"/>
                </a:solidFill>
              </a:rPr>
              <a:t>userName</a:t>
            </a:r>
            <a:r>
              <a:rPr lang="en-US" altLang="zh-CN" b="1" dirty="0">
                <a:solidFill>
                  <a:srgbClr val="0070C0"/>
                </a:solidFill>
              </a:rPr>
              <a:t>="root";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String </a:t>
            </a:r>
            <a:r>
              <a:rPr lang="en-US" altLang="zh-CN" b="1" dirty="0" err="1">
                <a:solidFill>
                  <a:srgbClr val="0070C0"/>
                </a:solidFill>
              </a:rPr>
              <a:t>userPasswd</a:t>
            </a:r>
            <a:r>
              <a:rPr lang="en-US" altLang="zh-CN" b="1" dirty="0">
                <a:solidFill>
                  <a:srgbClr val="0070C0"/>
                </a:solidFill>
              </a:rPr>
              <a:t>="2017";</a:t>
            </a:r>
            <a:endParaRPr lang="zh-CN" altLang="en-US" dirty="0"/>
          </a:p>
        </p:txBody>
      </p:sp>
      <p:pic>
        <p:nvPicPr>
          <p:cNvPr id="3074" name="Picture 2" descr="https://timgsa.baidu.com/timg?image&amp;quality=80&amp;size=b9999_10000&amp;sec=1492276123617&amp;di=2c32580e350aab6d2ad04c6d098e936a&amp;imgtype=0&amp;src=http%3A%2F%2Fpic.58pic.com%2F58pic%2F14%2F08%2F25%2F09458PICcnQ_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906" y="3272623"/>
            <a:ext cx="5078233" cy="2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59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建立链接：</a:t>
            </a:r>
            <a:r>
              <a:rPr lang="zh-CN" altLang="en-US" dirty="0">
                <a:solidFill>
                  <a:srgbClr val="FF0000"/>
                </a:solidFill>
              </a:rPr>
              <a:t>拨打电话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rgbClr val="C00000"/>
                </a:solidFill>
              </a:rPr>
              <a:t>Class.forName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driverName</a:t>
            </a:r>
            <a:r>
              <a:rPr lang="en-US" altLang="zh-CN" b="1" dirty="0">
                <a:solidFill>
                  <a:srgbClr val="C00000"/>
                </a:solidFill>
              </a:rPr>
              <a:t>).</a:t>
            </a:r>
            <a:r>
              <a:rPr lang="en-US" altLang="zh-CN" b="1" dirty="0" err="1">
                <a:solidFill>
                  <a:srgbClr val="C00000"/>
                </a:solidFill>
              </a:rPr>
              <a:t>newInstance</a:t>
            </a:r>
            <a:r>
              <a:rPr lang="en-US" altLang="zh-CN" b="1" dirty="0">
                <a:solidFill>
                  <a:srgbClr val="C0000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Connection connection=</a:t>
            </a:r>
            <a:r>
              <a:rPr lang="en-US" altLang="zh-CN" b="1" dirty="0" err="1">
                <a:solidFill>
                  <a:srgbClr val="C00000"/>
                </a:solidFill>
              </a:rPr>
              <a:t>DriverManager.getConnection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url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  <a:endParaRPr lang="zh-CN" altLang="en-US" dirty="0"/>
          </a:p>
        </p:txBody>
      </p:sp>
      <p:pic>
        <p:nvPicPr>
          <p:cNvPr id="4098" name="Picture 2" descr="https://timgsa.baidu.com/timg?image&amp;quality=80&amp;size=b9999_10000&amp;sec=1492276418218&amp;di=e45ca45005c55e056601e72565940c46&amp;imgtype=0&amp;src=http%3A%2F%2Fwww.qqzhi.com%2Fuploadpic%2F2015-01-16%2F2144139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19" y="316296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8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陈述</a:t>
            </a:r>
            <a:r>
              <a:rPr lang="en-US" altLang="zh-CN" dirty="0"/>
              <a:t>&amp;</a:t>
            </a:r>
            <a:r>
              <a:rPr lang="zh-CN" altLang="en-US" dirty="0"/>
              <a:t>得到回答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Statement statement=</a:t>
            </a:r>
            <a:r>
              <a:rPr lang="en-US" altLang="zh-CN" b="1" dirty="0" err="1">
                <a:solidFill>
                  <a:srgbClr val="00B050"/>
                </a:solidFill>
              </a:rPr>
              <a:t>connection.createStatement</a:t>
            </a:r>
            <a:r>
              <a:rPr lang="en-US" altLang="zh-CN" b="1" dirty="0">
                <a:solidFill>
                  <a:srgbClr val="00B050"/>
                </a:solidFill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String </a:t>
            </a:r>
            <a:r>
              <a:rPr lang="en-US" altLang="zh-CN" b="1" dirty="0" err="1">
                <a:solidFill>
                  <a:srgbClr val="00B050"/>
                </a:solidFill>
              </a:rPr>
              <a:t>sql</a:t>
            </a:r>
            <a:r>
              <a:rPr lang="en-US" altLang="zh-CN" b="1" dirty="0">
                <a:solidFill>
                  <a:srgbClr val="00B050"/>
                </a:solidFill>
              </a:rPr>
              <a:t>="Select * from "+</a:t>
            </a:r>
            <a:r>
              <a:rPr lang="en-US" altLang="zh-CN" b="1" dirty="0" err="1">
                <a:solidFill>
                  <a:srgbClr val="00B050"/>
                </a:solidFill>
              </a:rPr>
              <a:t>tableName</a:t>
            </a:r>
            <a:r>
              <a:rPr lang="en-US" altLang="zh-CN" b="1" dirty="0">
                <a:solidFill>
                  <a:srgbClr val="00B050"/>
                </a:solidFill>
              </a:rPr>
              <a:t>+" order by </a:t>
            </a:r>
            <a:r>
              <a:rPr lang="en-US" altLang="zh-CN" b="1" dirty="0" err="1">
                <a:solidFill>
                  <a:srgbClr val="00B050"/>
                </a:solidFill>
              </a:rPr>
              <a:t>english</a:t>
            </a:r>
            <a:r>
              <a:rPr lang="en-US" altLang="zh-CN" b="1" dirty="0">
                <a:solidFill>
                  <a:srgbClr val="00B050"/>
                </a:solidFill>
              </a:rPr>
              <a:t>";</a:t>
            </a:r>
          </a:p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rgbClr val="00B050"/>
                </a:solidFill>
              </a:rPr>
              <a:t>ResultSet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</a:rPr>
              <a:t>rs</a:t>
            </a:r>
            <a:r>
              <a:rPr lang="en-US" altLang="zh-CN" b="1" dirty="0">
                <a:solidFill>
                  <a:srgbClr val="00B050"/>
                </a:solidFill>
              </a:rPr>
              <a:t>=</a:t>
            </a:r>
            <a:r>
              <a:rPr lang="en-US" altLang="zh-CN" b="1" dirty="0" err="1">
                <a:solidFill>
                  <a:srgbClr val="00B050"/>
                </a:solidFill>
              </a:rPr>
              <a:t>statement.executeQuery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</a:rPr>
              <a:t>sql</a:t>
            </a:r>
            <a:r>
              <a:rPr lang="en-US" altLang="zh-CN" b="1" dirty="0">
                <a:solidFill>
                  <a:srgbClr val="00B05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count=0;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while(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rs.next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{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	count++;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	if (count&lt;10)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		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out.print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rs.getString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(2)+"&lt;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</a:rPr>
              <a:t>br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&gt;");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		}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out.print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(count); 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out.print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("&lt;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37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关闭链接：挂断电话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rs.close</a:t>
            </a:r>
            <a:r>
              <a:rPr lang="en-US" altLang="zh-CN" b="1" dirty="0">
                <a:solidFill>
                  <a:srgbClr val="FF0000"/>
                </a:solidFill>
              </a:rPr>
              <a:t>();                                              //</a:t>
            </a:r>
            <a:r>
              <a:rPr lang="zh-CN" altLang="en-US" b="1" dirty="0">
                <a:solidFill>
                  <a:srgbClr val="FF0000"/>
                </a:solidFill>
              </a:rPr>
              <a:t>数据取完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statement.close</a:t>
            </a:r>
            <a:r>
              <a:rPr lang="en-US" altLang="zh-CN" b="1" dirty="0">
                <a:solidFill>
                  <a:srgbClr val="FF0000"/>
                </a:solidFill>
              </a:rPr>
              <a:t>();                           //</a:t>
            </a:r>
            <a:r>
              <a:rPr lang="zh-CN" altLang="en-US" b="1" dirty="0">
                <a:solidFill>
                  <a:srgbClr val="FF0000"/>
                </a:solidFill>
              </a:rPr>
              <a:t>陈述结束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connection.close</a:t>
            </a:r>
            <a:r>
              <a:rPr lang="en-US" altLang="zh-CN" b="1" dirty="0">
                <a:solidFill>
                  <a:srgbClr val="FF0000"/>
                </a:solidFill>
              </a:rPr>
              <a:t>();                          //</a:t>
            </a:r>
            <a:r>
              <a:rPr lang="zh-CN" altLang="en-US" b="1" dirty="0">
                <a:solidFill>
                  <a:srgbClr val="FF0000"/>
                </a:solidFill>
              </a:rPr>
              <a:t>断开链接</a:t>
            </a:r>
            <a:endParaRPr lang="zh-CN" altLang="en-US" dirty="0"/>
          </a:p>
        </p:txBody>
      </p:sp>
      <p:pic>
        <p:nvPicPr>
          <p:cNvPr id="5122" name="Picture 2" descr="https://timgsa.baidu.com/timg?image&amp;quality=80&amp;size=b9999_10000&amp;sec=1492277044023&amp;di=89036a683499f472692f17fcae033918&amp;imgtype=0&amp;src=http%3A%2F%2Fimgsrc.baidu.com%2Fforum%2Fw%3D580%2Fsign%3D27100edb848ba61edfeec827713497cc%2Fe0d44236acaf2edd35e941f88b1001e9380193e0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20" y="3944055"/>
            <a:ext cx="25431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94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运行原理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 descr="http://www.educity.cn/ncre/ncrefx/images/20136198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5" y="1890712"/>
            <a:ext cx="408622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pic002.cnblogs.com/images/2012/150640/20120929080814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00" y="2882927"/>
            <a:ext cx="6370071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83377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212</TotalTime>
  <Words>398</Words>
  <Application>Microsoft Office PowerPoint</Application>
  <PresentationFormat>宽屏</PresentationFormat>
  <Paragraphs>100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宋体</vt:lpstr>
      <vt:lpstr>Corbel</vt:lpstr>
      <vt:lpstr>Wingdings</vt:lpstr>
      <vt:lpstr>基础</vt:lpstr>
      <vt:lpstr>JSP链接数据库并可视化</vt:lpstr>
      <vt:lpstr>代码</vt:lpstr>
      <vt:lpstr>加载驱动程序 通信基础设施</vt:lpstr>
      <vt:lpstr>访问的数据库：IP+数据库+数据表</vt:lpstr>
      <vt:lpstr>用户名密码:数据安全的要求</vt:lpstr>
      <vt:lpstr>建立链接：拨打电话</vt:lpstr>
      <vt:lpstr>陈述&amp;得到回答</vt:lpstr>
      <vt:lpstr>关闭链接：挂断电话</vt:lpstr>
      <vt:lpstr>JSP运行原理</vt:lpstr>
      <vt:lpstr>JSP在Tomcat下运行原理</vt:lpstr>
      <vt:lpstr>示例</vt:lpstr>
      <vt:lpstr>从MySQL把数据读出来</vt:lpstr>
      <vt:lpstr>D3直方图：数据来自随机数</vt:lpstr>
      <vt:lpstr>JSP 向 js 中传递数组</vt:lpstr>
      <vt:lpstr>D3直方图：如何用数据库中数据驱动D3呢</vt:lpstr>
      <vt:lpstr>关于软件安装</vt:lpstr>
      <vt:lpstr>JSP页面的解析</vt:lpstr>
      <vt:lpstr>PowerPoint 演示文稿</vt:lpstr>
      <vt:lpstr>JSP 向 JS中传递数组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JSP链接数据库并可视化</dc:title>
  <dc:creator>lcf</dc:creator>
  <cp:lastModifiedBy>lcf</cp:lastModifiedBy>
  <cp:revision>18</cp:revision>
  <dcterms:created xsi:type="dcterms:W3CDTF">2017-04-15T13:28:34Z</dcterms:created>
  <dcterms:modified xsi:type="dcterms:W3CDTF">2018-05-31T05:09:26Z</dcterms:modified>
</cp:coreProperties>
</file>