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70" r:id="rId10"/>
    <p:sldId id="265" r:id="rId11"/>
    <p:sldId id="266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7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5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2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4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7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4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4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1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6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papers/d3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https://github.com/mbosto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D072-85D2-47AF-A9CD-0A0250AAE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的比例尺与交互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71942-3CA2-4197-A9F7-EC9017BBD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李春芳</a:t>
            </a:r>
            <a:endParaRPr lang="en-US" altLang="zh-CN" dirty="0"/>
          </a:p>
          <a:p>
            <a:r>
              <a:rPr lang="en-US" altLang="zh-CN" dirty="0"/>
              <a:t>20190520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9AF2-1CAA-4DB2-9587-8A04638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</a:t>
            </a:r>
            <a:r>
              <a:rPr lang="en-US" altLang="zh-CN" dirty="0"/>
              <a:t>:</a:t>
            </a:r>
            <a:r>
              <a:rPr lang="zh-CN" altLang="en-US" dirty="0"/>
              <a:t>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BFD9B-191F-4A3E-84E2-1ED8BD4E45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0EDF04-CD63-4424-9DC9-F100DF4F18F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84052"/>
            <a:ext cx="9066179" cy="499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31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9AF2-1CAA-4DB2-9587-8A04638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</a:t>
            </a:r>
            <a:r>
              <a:rPr lang="en-US" altLang="zh-CN" dirty="0"/>
              <a:t>:</a:t>
            </a:r>
            <a:r>
              <a:rPr lang="zh-CN" altLang="en-US" dirty="0"/>
              <a:t>指数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BFD9B-191F-4A3E-84E2-1ED8BD4E45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A870D9-4073-4766-AB86-E1CDAE0EF0D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6426"/>
            <a:ext cx="8881353" cy="484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ABB8-728D-4BB2-BA82-0BFF313D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比例尺：结果可以是色彩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41BA0-1FB7-451E-B7BC-A5B148B5C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A40F3-E7CB-4894-AD89-BB800B7E951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27" y="1853248"/>
            <a:ext cx="10071905" cy="455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9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ABB8-728D-4BB2-BA82-0BFF313D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比例尺：逆运算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41BA0-1FB7-451E-B7BC-A5B148B5C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5FAE8E-E6CE-4594-83CA-17A266D8218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1" y="1673157"/>
            <a:ext cx="10394707" cy="465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86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ABB8-728D-4BB2-BA82-0BFF313D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比例尺：分段函数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41BA0-1FB7-451E-B7BC-A5B148B5C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A89B42-6297-42AD-A9EA-8E6DCD27EE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493" y="1693745"/>
            <a:ext cx="8875403" cy="41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33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84EFF-7477-4352-A18D-F94D7CB9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配色方案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5BE7C-98EA-4403-B69F-8D14BB49C7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67F0D-DCDB-416D-BF5B-177D4FE3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28" y="1337982"/>
            <a:ext cx="71818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1287-6EBE-462C-ACFE-524FC691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与</a:t>
            </a:r>
            <a:r>
              <a:rPr lang="en-US" altLang="zh-CN" dirty="0" err="1"/>
              <a:t>Echart</a:t>
            </a:r>
            <a:r>
              <a:rPr lang="zh-CN" altLang="en-US" dirty="0"/>
              <a:t>的差别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F971-4C9A-4547-BC34-3E1496A7BF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Echart</a:t>
            </a:r>
            <a:r>
              <a:rPr lang="zh-CN" altLang="en-US" sz="3200" dirty="0"/>
              <a:t>加载数据绘图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>
                <a:solidFill>
                  <a:srgbClr val="FFFF00"/>
                </a:solidFill>
                <a:latin typeface="-apple-system"/>
              </a:rPr>
              <a:t>严谨的可视化理论</a:t>
            </a:r>
            <a:endParaRPr lang="en-US" altLang="zh-CN" sz="3000" dirty="0">
              <a:solidFill>
                <a:srgbClr val="FFFF00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>
                <a:solidFill>
                  <a:srgbClr val="FFFF00"/>
                </a:solidFill>
                <a:latin typeface="-apple-system"/>
              </a:rPr>
              <a:t>便捷的数据驱动方法</a:t>
            </a:r>
            <a:endParaRPr lang="en-US" altLang="zh-CN" sz="3000" dirty="0">
              <a:solidFill>
                <a:srgbClr val="FFFF00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>
                <a:solidFill>
                  <a:srgbClr val="FFFF00"/>
                </a:solidFill>
                <a:latin typeface="-apple-system"/>
              </a:rPr>
              <a:t>丰富友好的文档案例</a:t>
            </a:r>
            <a:endParaRPr lang="en-US" altLang="zh-CN" sz="3000" dirty="0">
              <a:solidFill>
                <a:srgbClr val="FFFF00"/>
              </a:solidFill>
            </a:endParaRPr>
          </a:p>
          <a:p>
            <a:r>
              <a:rPr lang="en-US" altLang="zh-CN" sz="3200" dirty="0"/>
              <a:t>D3</a:t>
            </a:r>
            <a:r>
              <a:rPr lang="zh-CN" altLang="en-US" sz="3200" dirty="0"/>
              <a:t>只是一个框架</a:t>
            </a:r>
          </a:p>
        </p:txBody>
      </p:sp>
    </p:spTree>
    <p:extLst>
      <p:ext uri="{BB962C8B-B14F-4D97-AF65-F5344CB8AC3E}">
        <p14:creationId xmlns:p14="http://schemas.microsoft.com/office/powerpoint/2010/main" val="4761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3EFC-54DE-4E64-B219-A9EAF200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452718"/>
            <a:ext cx="11745157" cy="1400530"/>
          </a:xfrm>
        </p:spPr>
        <p:txBody>
          <a:bodyPr/>
          <a:lstStyle/>
          <a:p>
            <a:pPr algn="r"/>
            <a:r>
              <a:rPr lang="en-US" altLang="zh-CN" b="1" dirty="0"/>
              <a:t>D3</a:t>
            </a:r>
            <a:r>
              <a:rPr lang="zh-CN" altLang="en-US" b="1" dirty="0"/>
              <a:t>版本的差异</a:t>
            </a:r>
            <a:r>
              <a:rPr lang="en-US" altLang="zh-CN" b="1" dirty="0">
                <a:solidFill>
                  <a:srgbClr val="FF0000"/>
                </a:solidFill>
              </a:rPr>
              <a:t>V3/V4/V5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dirty="0"/>
              <a:t>原理相同，报错查看</a:t>
            </a:r>
            <a:r>
              <a:rPr lang="en-US" altLang="zh-CN" dirty="0"/>
              <a:t>API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46E3D-95BA-43FC-840E-E24199E69B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20428"/>
            <a:ext cx="11050480" cy="510466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</a:p>
          <a:p>
            <a:r>
              <a:rPr lang="en-US" altLang="zh-CN" sz="2800" dirty="0"/>
              <a:t>var pie = d3.layout.pie(); 3.0</a:t>
            </a:r>
          </a:p>
          <a:p>
            <a:r>
              <a:rPr lang="en-US" altLang="zh-CN" sz="2800" dirty="0"/>
              <a:t>var pie = d3.pie(); 4.0</a:t>
            </a:r>
          </a:p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SVG</a:t>
            </a:r>
          </a:p>
          <a:p>
            <a:r>
              <a:rPr lang="en-US" altLang="zh-CN" sz="2800" dirty="0"/>
              <a:t>var arc = d3.svg.arc()</a:t>
            </a:r>
          </a:p>
          <a:p>
            <a:pPr marL="2628900" lvl="6" indent="0">
              <a:buNone/>
            </a:pPr>
            <a:r>
              <a:rPr lang="en-US" altLang="zh-CN" sz="2200" dirty="0"/>
              <a:t>.</a:t>
            </a:r>
            <a:r>
              <a:rPr lang="en-US" altLang="zh-CN" sz="2200" dirty="0" err="1"/>
              <a:t>innerRadius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innerRadius</a:t>
            </a:r>
            <a:r>
              <a:rPr lang="en-US" altLang="zh-CN" sz="2200" dirty="0"/>
              <a:t>)</a:t>
            </a:r>
          </a:p>
          <a:p>
            <a:pPr marL="2628900" lvl="6" indent="0">
              <a:buNone/>
            </a:pPr>
            <a:r>
              <a:rPr lang="en-US" altLang="zh-CN" sz="2200" dirty="0"/>
              <a:t>.</a:t>
            </a:r>
            <a:r>
              <a:rPr lang="en-US" altLang="zh-CN" sz="2200" dirty="0" err="1"/>
              <a:t>outerRadius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outerRadius</a:t>
            </a:r>
            <a:r>
              <a:rPr lang="en-US" altLang="zh-CN" sz="2200" dirty="0"/>
              <a:t>); 3.0</a:t>
            </a:r>
          </a:p>
          <a:p>
            <a:r>
              <a:rPr lang="en-US" altLang="zh-CN" sz="2800" dirty="0"/>
              <a:t>const arc = d3.arc()</a:t>
            </a:r>
          </a:p>
          <a:p>
            <a:pPr marL="2628900" lvl="6" indent="0">
              <a:buNone/>
            </a:pPr>
            <a:r>
              <a:rPr lang="en-US" altLang="zh-CN" sz="2200" dirty="0"/>
              <a:t>.</a:t>
            </a:r>
            <a:r>
              <a:rPr lang="en-US" altLang="zh-CN" sz="2200" dirty="0" err="1"/>
              <a:t>innerRadius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innerRadius</a:t>
            </a:r>
            <a:r>
              <a:rPr lang="en-US" altLang="zh-CN" sz="2200" dirty="0"/>
              <a:t>)</a:t>
            </a:r>
          </a:p>
          <a:p>
            <a:pPr marL="2628900" lvl="6" indent="0">
              <a:buNone/>
            </a:pPr>
            <a:r>
              <a:rPr lang="en-US" altLang="zh-CN" sz="2200" dirty="0"/>
              <a:t>.</a:t>
            </a:r>
            <a:r>
              <a:rPr lang="en-US" altLang="zh-CN" sz="2200" dirty="0" err="1"/>
              <a:t>outerRadius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outerRadius</a:t>
            </a:r>
            <a:r>
              <a:rPr lang="en-US" altLang="zh-CN" sz="2200" dirty="0"/>
              <a:t>); 4.0</a:t>
            </a:r>
          </a:p>
          <a:p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A9583-BF85-4B68-BE02-7C1D71EEBA42}"/>
              </a:ext>
            </a:extLst>
          </p:cNvPr>
          <p:cNvSpPr/>
          <p:nvPr/>
        </p:nvSpPr>
        <p:spPr>
          <a:xfrm>
            <a:off x="287045" y="115410"/>
            <a:ext cx="670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Bring data to life with SVG, Canvas and HTML</a:t>
            </a:r>
            <a:endParaRPr lang="zh-CN" alt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757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E89D-1D1D-4404-A951-A550E309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一组链接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21E9D-06E4-4E8B-A5A9-A380682EB6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hlinkClick r:id="rId2"/>
              </a:rPr>
              <a:t>官网：</a:t>
            </a:r>
            <a:r>
              <a:rPr lang="en-US" altLang="zh-CN" sz="2800" dirty="0">
                <a:hlinkClick r:id="rId2"/>
              </a:rPr>
              <a:t>https://d3js.org/</a:t>
            </a:r>
            <a:endParaRPr lang="en-US" altLang="zh-CN" sz="2800" dirty="0"/>
          </a:p>
          <a:p>
            <a:r>
              <a:rPr lang="en-US" altLang="zh-CN" sz="2800" dirty="0"/>
              <a:t>GitHub</a:t>
            </a:r>
            <a:r>
              <a:rPr lang="zh-CN" altLang="en-US" sz="2800" dirty="0"/>
              <a:t>：</a:t>
            </a:r>
            <a:r>
              <a:rPr lang="en-US" altLang="zh-CN" sz="2800" dirty="0"/>
              <a:t>https://github.com/d3</a:t>
            </a:r>
          </a:p>
          <a:p>
            <a:r>
              <a:rPr lang="zh-CN" altLang="en-US" sz="2800" dirty="0"/>
              <a:t>斯坦福大学：</a:t>
            </a:r>
            <a:r>
              <a:rPr lang="en-US" altLang="zh-CN" sz="2800" dirty="0">
                <a:hlinkClick r:id="rId3"/>
              </a:rPr>
              <a:t>http://vis.stanford.edu/papers/d3</a:t>
            </a:r>
            <a:endParaRPr lang="en-US" altLang="zh-CN" sz="2800" dirty="0"/>
          </a:p>
          <a:p>
            <a:r>
              <a:rPr lang="zh-CN" altLang="en-US" sz="2800" dirty="0"/>
              <a:t>作者本人：</a:t>
            </a:r>
            <a:r>
              <a:rPr lang="en-US" altLang="zh-CN" sz="2800" dirty="0">
                <a:hlinkClick r:id="rId4"/>
              </a:rPr>
              <a:t>https://github.com/mbostock</a:t>
            </a:r>
            <a:endParaRPr lang="en-US" altLang="zh-CN" sz="2800" dirty="0"/>
          </a:p>
          <a:p>
            <a:r>
              <a:rPr lang="zh-CN" altLang="en-US" sz="2800" dirty="0"/>
              <a:t>实现</a:t>
            </a:r>
            <a:r>
              <a:rPr lang="en-US" altLang="zh-CN" sz="2800" dirty="0"/>
              <a:t>D3</a:t>
            </a:r>
            <a:r>
              <a:rPr lang="zh-CN" altLang="en-US" sz="2800" dirty="0"/>
              <a:t>词云图：</a:t>
            </a:r>
            <a:r>
              <a:rPr lang="en-US" altLang="zh-CN" sz="2800" dirty="0"/>
              <a:t>https://bost.ocks.org/mike/</a:t>
            </a:r>
          </a:p>
          <a:p>
            <a:r>
              <a:rPr lang="zh-CN" altLang="en-US" sz="2800" dirty="0"/>
              <a:t>中传如艺：</a:t>
            </a:r>
            <a:r>
              <a:rPr lang="en-US" altLang="zh-CN" sz="2800" dirty="0"/>
              <a:t>http://cuc.yingshinet.com/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98600-73E7-4054-94F9-4014B6D0E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597" y="1992375"/>
            <a:ext cx="2178590" cy="21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DA9E5D-46EE-46E9-B2F7-F8E499FA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92" y="0"/>
            <a:ext cx="7710808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F00CCD-DD89-4E96-9D78-70C09421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173"/>
            <a:ext cx="9404723" cy="1400530"/>
          </a:xfrm>
        </p:spPr>
        <p:txBody>
          <a:bodyPr/>
          <a:lstStyle/>
          <a:p>
            <a:r>
              <a:rPr lang="zh-CN" altLang="en-US" dirty="0"/>
              <a:t>力导向比较</a:t>
            </a:r>
            <a:r>
              <a:rPr lang="en-US" altLang="zh-CN" dirty="0"/>
              <a:t>V3&amp;V4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8190D-A38F-476B-940E-AD1DEAFBD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043941"/>
            <a:ext cx="10394707" cy="3311189"/>
          </a:xfrm>
        </p:spPr>
        <p:txBody>
          <a:bodyPr/>
          <a:lstStyle/>
          <a:p>
            <a:r>
              <a:rPr lang="en-US" altLang="zh-CN" dirty="0"/>
              <a:t>var force = d3.layout.force()</a:t>
            </a:r>
          </a:p>
          <a:p>
            <a:r>
              <a:rPr lang="en-US" altLang="zh-CN" dirty="0"/>
              <a:t>				.charge(-120)</a:t>
            </a:r>
          </a:p>
          <a:p>
            <a:r>
              <a:rPr lang="en-US" altLang="zh-CN" dirty="0"/>
              <a:t>				.</a:t>
            </a:r>
            <a:r>
              <a:rPr lang="en-US" altLang="zh-CN" dirty="0" err="1"/>
              <a:t>linkDistance</a:t>
            </a:r>
            <a:r>
              <a:rPr lang="en-US" altLang="zh-CN" dirty="0"/>
              <a:t>(200)</a:t>
            </a:r>
          </a:p>
          <a:p>
            <a:r>
              <a:rPr lang="en-US" altLang="zh-CN" dirty="0"/>
              <a:t>				.size([width, height]);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9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2F5BB-0D83-491A-925B-FE2640D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D3.V4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24439-3783-4B63-B050-61D698E54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314366"/>
            <a:ext cx="10686612" cy="509091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var force =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d3.forceSimulation(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graph.nodes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)		</a:t>
            </a:r>
            <a:r>
              <a:rPr lang="en-US" altLang="zh-CN" sz="2400" dirty="0"/>
              <a:t>			</a:t>
            </a:r>
          </a:p>
          <a:p>
            <a:r>
              <a:rPr lang="en-US" altLang="zh-CN" sz="2400" dirty="0"/>
              <a:t>						  .force("link",d3.forceLink(</a:t>
            </a:r>
            <a:r>
              <a:rPr lang="en-US" altLang="zh-CN" sz="2400" dirty="0" err="1"/>
              <a:t>graph.links</a:t>
            </a:r>
            <a:r>
              <a:rPr lang="en-US" altLang="zh-CN" sz="2400" dirty="0"/>
              <a:t>).distance(300))</a:t>
            </a:r>
          </a:p>
          <a:p>
            <a:r>
              <a:rPr lang="en-US" altLang="zh-CN" sz="2400" dirty="0"/>
              <a:t>						  .force("charge",d3.forceManyBody())</a:t>
            </a:r>
          </a:p>
          <a:p>
            <a:r>
              <a:rPr lang="en-US" altLang="zh-CN" sz="2400" dirty="0"/>
              <a:t>						  .force("center",d3.forceCenter(width/2,height/2));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A7D8AC-CFB4-4806-ABF4-8D5703E5FBCD}"/>
              </a:ext>
            </a:extLst>
          </p:cNvPr>
          <p:cNvSpPr/>
          <p:nvPr/>
        </p:nvSpPr>
        <p:spPr>
          <a:xfrm>
            <a:off x="506807" y="3826276"/>
            <a:ext cx="9995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var color = d3.scaleOrdinal(d3.schemeCategory10);</a:t>
            </a:r>
          </a:p>
        </p:txBody>
      </p:sp>
    </p:spTree>
    <p:extLst>
      <p:ext uri="{BB962C8B-B14F-4D97-AF65-F5344CB8AC3E}">
        <p14:creationId xmlns:p14="http://schemas.microsoft.com/office/powerpoint/2010/main" val="251774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FD19-7BA2-40BC-A964-F377C40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E54FA-1FA3-4AA8-9FBC-62BC2DA963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019E2-4833-4CB3-AAB6-6C7EDBC5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80" y="0"/>
            <a:ext cx="7896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9AF2-1CAA-4DB2-9587-8A04638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比例尺</a:t>
            </a:r>
            <a:r>
              <a:rPr lang="en-US" altLang="zh-CN" dirty="0"/>
              <a:t>:</a:t>
            </a:r>
            <a:r>
              <a:rPr lang="zh-CN" altLang="en-US" dirty="0"/>
              <a:t>线性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BFD9B-191F-4A3E-84E2-1ED8BD4E45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BB985-C7F6-4155-8081-8B65D525F4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192" y="1628880"/>
            <a:ext cx="8262560" cy="418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22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FA94-86B7-4212-8836-F0B77FDB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ScaleLine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944F3-5842-4C7D-BECC-070E7DC86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26258-367C-4FD5-8A21-B5BA3311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9" y="1152983"/>
            <a:ext cx="9192780" cy="55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257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Century Gothic</vt:lpstr>
      <vt:lpstr>Wingdings</vt:lpstr>
      <vt:lpstr>Wingdings 3</vt:lpstr>
      <vt:lpstr>离子</vt:lpstr>
      <vt:lpstr>D3的比例尺与交互</vt:lpstr>
      <vt:lpstr>D3与Echart的差别</vt:lpstr>
      <vt:lpstr>D3版本的差异V3/V4/V5 原理相同，报错查看API</vt:lpstr>
      <vt:lpstr>D3一组链接</vt:lpstr>
      <vt:lpstr>力导向比较V3&amp;V4</vt:lpstr>
      <vt:lpstr>D3.V4</vt:lpstr>
      <vt:lpstr>PowerPoint 演示文稿</vt:lpstr>
      <vt:lpstr>比例尺:线性</vt:lpstr>
      <vt:lpstr>ScaleLine()</vt:lpstr>
      <vt:lpstr>比例尺:对数</vt:lpstr>
      <vt:lpstr>比例尺:指数</vt:lpstr>
      <vt:lpstr>比例尺：结果可以是色彩</vt:lpstr>
      <vt:lpstr>比例尺：逆运算</vt:lpstr>
      <vt:lpstr>比例尺：分段函数</vt:lpstr>
      <vt:lpstr>D3配色方案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D3的比例尺与交互</dc:title>
  <dc:creator>lcf</dc:creator>
  <cp:lastModifiedBy>lcf</cp:lastModifiedBy>
  <cp:revision>15</cp:revision>
  <dcterms:created xsi:type="dcterms:W3CDTF">2019-05-18T13:25:19Z</dcterms:created>
  <dcterms:modified xsi:type="dcterms:W3CDTF">2019-05-22T03:15:28Z</dcterms:modified>
</cp:coreProperties>
</file>