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7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5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2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4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7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4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5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4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1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1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6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uc.yingshinet.com/CH7/renminOK.htm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cuc.yingshinet.com/CH7/renminOK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uc.yingshinet.com/CH12/english.jsp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uc.yingshinet.com/CH12/english.jsp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3school.com.cn/js/js_events_examples.asp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uc.yingshinet.com/CH6/TransitionHist.htm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cuc.yingshinet.com/CH6/MouseHist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cuc.yingshinet.com/CH6/KeyCode.htm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D072-85D2-47AF-A9CD-0A0250AAE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可视化交互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71942-3CA2-4197-A9F7-EC9017BBD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李春芳</a:t>
            </a:r>
            <a:endParaRPr lang="en-US" altLang="zh-CN" dirty="0"/>
          </a:p>
          <a:p>
            <a:r>
              <a:rPr lang="en-US" altLang="zh-CN" dirty="0"/>
              <a:t>20190527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608D-EDD3-41A9-BCB2-671A626C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选择与过滤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5698C-F6E4-4682-92B8-09424F9080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93564"/>
            <a:ext cx="10394707" cy="331118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http://cuc.yingshinet.com/CH7/renminOK.htm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219832-5504-4029-81E7-D30E9BD8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96403"/>
            <a:ext cx="7867650" cy="3838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E75F68-32AD-48D6-B949-8E59C8BCB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773" y="0"/>
            <a:ext cx="4142227" cy="36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2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D147-BEBB-48D6-898D-C911331D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力导向节点和边交互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98F977-209C-42CC-A394-F845CF52FC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BC249A-50FC-43AC-8F15-127D835B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93" y="2086331"/>
            <a:ext cx="4576907" cy="4771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9A4261-EBE0-4799-AAD9-EA2DB8E1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883"/>
            <a:ext cx="7615093" cy="50998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E0890-956A-47F8-B732-9878CD151B96}"/>
              </a:ext>
            </a:extLst>
          </p:cNvPr>
          <p:cNvSpPr/>
          <p:nvPr/>
        </p:nvSpPr>
        <p:spPr>
          <a:xfrm>
            <a:off x="-31527" y="1228436"/>
            <a:ext cx="7615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http://cuc.yingshinet.com/CH7/renminOK.htm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8E208-50CA-4C52-9426-989E66A7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7E6FF-AC14-40BA-8273-144CE8D7A5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B572A6-CCB3-4AE0-8DE7-A68B2896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4515"/>
            <a:ext cx="10791825" cy="3800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709419-30F5-4F81-9F2E-F398AA8A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38" y="0"/>
            <a:ext cx="4615362" cy="23142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86F6DC-3DC1-4900-907F-4793B7F1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1169"/>
            <a:ext cx="12192000" cy="7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C9B63-D763-4BB6-8D94-B95D346E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全国数据可视化大赛作品展示</a:t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sz="2400" b="1" dirty="0">
                <a:solidFill>
                  <a:srgbClr val="FFFF00"/>
                </a:solidFill>
              </a:rPr>
              <a:t>西安交大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E6AAB-AD16-4796-AD47-6FFE438982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610815"/>
            <a:ext cx="10394707" cy="3311189"/>
          </a:xfrm>
        </p:spPr>
        <p:txBody>
          <a:bodyPr/>
          <a:lstStyle/>
          <a:p>
            <a:r>
              <a:rPr lang="en-US" altLang="zh-CN" dirty="0"/>
              <a:t>http://xmtxy.xjtu.edu.cn/xstd/zgsjxwds/zpzs.htm 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65EF84-B534-40BB-8E9E-17834EA1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53" y="1987111"/>
            <a:ext cx="6084319" cy="48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1E4495-E496-44E2-A800-665BB7BB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508383"/>
            <a:ext cx="8825657" cy="2699198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  <a:t>人不说话  作品说话</a:t>
            </a:r>
            <a:b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</a:b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  <a:t>不仅靠人品说话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  <a:t>还得靠作品说话</a:t>
            </a:r>
            <a:b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康体_GBK" panose="03000509000000000000" pitchFamily="65" charset="-122"/>
                <a:ea typeface="方正康体_GBK" panose="03000509000000000000" pitchFamily="65" charset="-122"/>
              </a:rPr>
            </a:b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康体_GBK" panose="03000509000000000000" pitchFamily="65" charset="-122"/>
              <a:ea typeface="方正康体_GBK" panose="03000509000000000000" pitchFamily="65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3BB3C2-95C4-43E5-BF76-14D454FA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1287-6EBE-462C-ACFE-524FC691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F971-4C9A-4547-BC34-3E1496A7BF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2"/>
              </a:rPr>
              <a:t>http://cuc.yingshinet.com/CH12/english.jsp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D3CBC5-7EFE-401E-A62E-8C108576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07" y="3653117"/>
            <a:ext cx="9827491" cy="31072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7E439F-9082-4087-A4A5-2ECFF92D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2" y="2742920"/>
            <a:ext cx="5462588" cy="923925"/>
          </a:xfrm>
          <a:prstGeom prst="rect">
            <a:avLst/>
          </a:prstGeom>
        </p:spPr>
      </p:pic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A0603793-6575-4B10-B8E4-89ED66BCA414}"/>
              </a:ext>
            </a:extLst>
          </p:cNvPr>
          <p:cNvSpPr/>
          <p:nvPr/>
        </p:nvSpPr>
        <p:spPr>
          <a:xfrm>
            <a:off x="7730836" y="3556000"/>
            <a:ext cx="1911928" cy="581891"/>
          </a:xfrm>
          <a:prstGeom prst="bentUpArrow">
            <a:avLst>
              <a:gd name="adj1" fmla="val 5952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1287-6EBE-462C-ACFE-524FC691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F971-4C9A-4547-BC34-3E1496A7BF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hlinkClick r:id="rId2"/>
              </a:rPr>
              <a:t>http://cuc.yingshinet.com/CH12/english.jsp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59E736-6EEF-433E-8D1B-D4EA0621580D}"/>
              </a:ext>
            </a:extLst>
          </p:cNvPr>
          <p:cNvSpPr/>
          <p:nvPr/>
        </p:nvSpPr>
        <p:spPr>
          <a:xfrm>
            <a:off x="685800" y="31188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var </a:t>
            </a:r>
            <a:r>
              <a:rPr lang="en-US" altLang="zh-CN" dirty="0" err="1"/>
              <a:t>ele</a:t>
            </a:r>
            <a:r>
              <a:rPr lang="en-US" altLang="zh-CN" dirty="0"/>
              <a:t>=</a:t>
            </a:r>
            <a:r>
              <a:rPr lang="en-US" altLang="zh-CN" dirty="0" err="1"/>
              <a:t>document.getElementsByClassName</a:t>
            </a:r>
            <a:r>
              <a:rPr lang="en-US" altLang="zh-CN" dirty="0"/>
              <a:t>("</a:t>
            </a:r>
            <a:r>
              <a:rPr lang="en-US" altLang="zh-CN" dirty="0" err="1"/>
              <a:t>wc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for(var e in </a:t>
            </a:r>
            <a:r>
              <a:rPr lang="en-US" altLang="zh-CN" dirty="0" err="1"/>
              <a:t>ele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ele</a:t>
            </a:r>
            <a:r>
              <a:rPr lang="en-US" altLang="zh-CN" dirty="0"/>
              <a:t>[e].onclick=</a:t>
            </a:r>
            <a:r>
              <a:rPr lang="en-US" altLang="zh-CN" dirty="0" err="1"/>
              <a:t>wc_click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221523-FAB7-4CAE-8999-6E10CDF4B6F0}"/>
              </a:ext>
            </a:extLst>
          </p:cNvPr>
          <p:cNvSpPr/>
          <p:nvPr/>
        </p:nvSpPr>
        <p:spPr>
          <a:xfrm>
            <a:off x="646111" y="46283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wc_click</a:t>
            </a:r>
            <a:r>
              <a:rPr lang="en-US" altLang="zh-CN" dirty="0"/>
              <a:t>(e){</a:t>
            </a:r>
          </a:p>
          <a:p>
            <a:r>
              <a:rPr lang="en-US" altLang="zh-CN" dirty="0"/>
              <a:t>	var </a:t>
            </a:r>
            <a:r>
              <a:rPr lang="en-US" altLang="zh-CN" dirty="0" err="1"/>
              <a:t>evt</a:t>
            </a:r>
            <a:r>
              <a:rPr lang="en-US" altLang="zh-CN" dirty="0"/>
              <a:t>=e||</a:t>
            </a:r>
            <a:r>
              <a:rPr lang="en-US" altLang="zh-CN" dirty="0" err="1"/>
              <a:t>window.event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var </a:t>
            </a:r>
            <a:r>
              <a:rPr lang="en-US" altLang="zh-CN" dirty="0" err="1"/>
              <a:t>evtSrc</a:t>
            </a:r>
            <a:r>
              <a:rPr lang="en-US" altLang="zh-CN" dirty="0"/>
              <a:t>=</a:t>
            </a:r>
            <a:r>
              <a:rPr lang="en-US" altLang="zh-CN" dirty="0" err="1"/>
              <a:t>evt.target</a:t>
            </a:r>
            <a:r>
              <a:rPr lang="en-US" altLang="zh-CN" dirty="0"/>
              <a:t>||</a:t>
            </a:r>
            <a:r>
              <a:rPr lang="en-US" altLang="zh-CN" dirty="0" err="1"/>
              <a:t>evt.srcElement</a:t>
            </a:r>
            <a:r>
              <a:rPr lang="en-US" altLang="zh-CN" dirty="0"/>
              <a:t>;		</a:t>
            </a:r>
            <a:r>
              <a:rPr lang="en-US" altLang="zh-CN" dirty="0" err="1"/>
              <a:t>location.href</a:t>
            </a:r>
            <a:r>
              <a:rPr lang="en-US" altLang="zh-CN" dirty="0"/>
              <a:t>="</a:t>
            </a:r>
            <a:r>
              <a:rPr lang="en-US" altLang="zh-CN" dirty="0" err="1"/>
              <a:t>word.jsp?w</a:t>
            </a:r>
            <a:r>
              <a:rPr lang="en-US" altLang="zh-CN" dirty="0"/>
              <a:t>="+</a:t>
            </a:r>
            <a:r>
              <a:rPr lang="en-US" altLang="zh-CN" dirty="0" err="1"/>
              <a:t>evtSrc.textContent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		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A3CFB-753D-422F-BDB1-2987B4A20F6C}"/>
              </a:ext>
            </a:extLst>
          </p:cNvPr>
          <p:cNvSpPr/>
          <p:nvPr/>
        </p:nvSpPr>
        <p:spPr>
          <a:xfrm>
            <a:off x="6821489" y="4174837"/>
            <a:ext cx="355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word.jsp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38EEBE-B6AA-4617-8549-F581F9799DDF}"/>
              </a:ext>
            </a:extLst>
          </p:cNvPr>
          <p:cNvSpPr/>
          <p:nvPr/>
        </p:nvSpPr>
        <p:spPr>
          <a:xfrm>
            <a:off x="4591137" y="6008241"/>
            <a:ext cx="7600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PingFang SC"/>
              </a:rPr>
              <a:t>表示</a:t>
            </a:r>
            <a:r>
              <a:rPr lang="en-US" altLang="zh-CN" sz="2800" dirty="0">
                <a:solidFill>
                  <a:srgbClr val="FFFF00"/>
                </a:solidFill>
                <a:latin typeface="PingFang SC"/>
              </a:rPr>
              <a:t>e</a:t>
            </a:r>
            <a:r>
              <a:rPr lang="zh-CN" altLang="en-US" sz="2800" dirty="0">
                <a:solidFill>
                  <a:srgbClr val="FFFF00"/>
                </a:solidFill>
                <a:latin typeface="PingFang SC"/>
              </a:rPr>
              <a:t>或</a:t>
            </a:r>
            <a:r>
              <a:rPr lang="en-US" altLang="zh-CN" sz="2800" dirty="0" err="1">
                <a:solidFill>
                  <a:srgbClr val="FFFF00"/>
                </a:solidFill>
                <a:latin typeface="PingFang SC"/>
              </a:rPr>
              <a:t>window.event</a:t>
            </a:r>
            <a:r>
              <a:rPr lang="en-US" altLang="zh-CN" sz="2800" dirty="0">
                <a:solidFill>
                  <a:srgbClr val="FFFF00"/>
                </a:solidFill>
                <a:latin typeface="PingFang SC"/>
              </a:rPr>
              <a:t>  </a:t>
            </a:r>
            <a:r>
              <a:rPr lang="zh-CN" altLang="en-US" sz="2800" dirty="0">
                <a:solidFill>
                  <a:srgbClr val="FFFF00"/>
                </a:solidFill>
                <a:latin typeface="PingFang SC"/>
              </a:rPr>
              <a:t>这句话是跨浏览器的写法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3E12-37CA-4442-AF9C-9C5806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97470-C9B6-4EEE-BA6B-94A4702AF2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http://www.w3school.com.cn/js/js_events_examples.asp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9371B-8EC5-49D5-A4DB-D4C58138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543463"/>
            <a:ext cx="11239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50259-9179-4BEA-9AF9-FB020DA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的动画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DEA65-3462-4031-8547-DFC74565A2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490742"/>
            <a:ext cx="10394707" cy="331118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http://cuc.yingshinet.com/CH6/TransitionHist.htm</a:t>
            </a:r>
            <a:endParaRPr lang="en-US" altLang="zh-CN" dirty="0"/>
          </a:p>
          <a:p>
            <a:r>
              <a:rPr lang="zh-CN" altLang="en-US" dirty="0"/>
              <a:t>动起来！</a:t>
            </a:r>
            <a:r>
              <a:rPr lang="zh-CN" altLang="en-US" b="1" dirty="0">
                <a:solidFill>
                  <a:srgbClr val="FFFF00"/>
                </a:solidFill>
              </a:rPr>
              <a:t>运动速度决定了受关注的程度！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59C4E-0AE6-42FE-88DB-557AD0C9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70559"/>
            <a:ext cx="7229764" cy="44874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CF3F3A-F927-4E55-8D3A-9040EB743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58" y="1"/>
            <a:ext cx="4740842" cy="23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7763F-EC9E-41EC-AB48-49B26E50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鼠标交互：</a:t>
            </a:r>
            <a:r>
              <a:rPr lang="zh-CN" altLang="en-US" dirty="0">
                <a:solidFill>
                  <a:srgbClr val="FFFF00"/>
                </a:solidFill>
              </a:rPr>
              <a:t>点击</a:t>
            </a:r>
            <a:r>
              <a:rPr lang="en-US" altLang="zh-CN" dirty="0">
                <a:solidFill>
                  <a:srgbClr val="FFFF00"/>
                </a:solidFill>
              </a:rPr>
              <a:t>&amp;</a:t>
            </a:r>
            <a:r>
              <a:rPr lang="zh-CN" altLang="en-US" dirty="0">
                <a:solidFill>
                  <a:srgbClr val="FFFF00"/>
                </a:solidFill>
              </a:rPr>
              <a:t>移入</a:t>
            </a:r>
            <a:r>
              <a:rPr lang="en-US" altLang="zh-CN" dirty="0">
                <a:solidFill>
                  <a:srgbClr val="FFFF00"/>
                </a:solidFill>
              </a:rPr>
              <a:t>&amp;</a:t>
            </a:r>
            <a:r>
              <a:rPr lang="zh-CN" altLang="en-US" dirty="0">
                <a:solidFill>
                  <a:srgbClr val="FFFF00"/>
                </a:solidFill>
              </a:rPr>
              <a:t>移出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31DD36-39E8-4742-8493-76E0594925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92623" y="3998775"/>
            <a:ext cx="5399377" cy="28592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643D89-E2B9-4B1C-8CFE-20BD7FF1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74433"/>
            <a:ext cx="6792623" cy="53835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E0BFBD-4BF6-44C8-8BD6-90713D2553D7}"/>
              </a:ext>
            </a:extLst>
          </p:cNvPr>
          <p:cNvSpPr/>
          <p:nvPr/>
        </p:nvSpPr>
        <p:spPr>
          <a:xfrm>
            <a:off x="5302521" y="1105101"/>
            <a:ext cx="53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http://cuc.yingshinet.com/CH6/MouseHist.htm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4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ADDB-E635-4620-A892-FD06E84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F1C85-9F4F-4D78-9755-45B1444D32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856" y="2017216"/>
            <a:ext cx="10394707" cy="331118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添加提示框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ABDF0D-4349-4440-BC7B-043AE075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78" y="1066800"/>
            <a:ext cx="2800350" cy="2362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0C7B87-C923-45D4-AA5E-885BB1B0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0" y="3276077"/>
            <a:ext cx="383857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9184F-B18F-410A-93E5-33A8019B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78" y="4161902"/>
            <a:ext cx="6276975" cy="26193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18AF13-62BF-4040-A2F0-E96900684900}"/>
              </a:ext>
            </a:extLst>
          </p:cNvPr>
          <p:cNvSpPr/>
          <p:nvPr/>
        </p:nvSpPr>
        <p:spPr>
          <a:xfrm>
            <a:off x="5490983" y="598631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样式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725EE2-C4DF-4F00-84F1-499A29597A53}"/>
              </a:ext>
            </a:extLst>
          </p:cNvPr>
          <p:cNvSpPr/>
          <p:nvPr/>
        </p:nvSpPr>
        <p:spPr>
          <a:xfrm>
            <a:off x="5523042" y="358590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交互</a:t>
            </a:r>
          </a:p>
        </p:txBody>
      </p:sp>
    </p:spTree>
    <p:extLst>
      <p:ext uri="{BB962C8B-B14F-4D97-AF65-F5344CB8AC3E}">
        <p14:creationId xmlns:p14="http://schemas.microsoft.com/office/powerpoint/2010/main" val="138993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B98A-494B-4AB0-8E66-06F16982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F5478-C29E-426A-B863-221DA52CF4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2600" y="1333700"/>
            <a:ext cx="10394707" cy="3311189"/>
          </a:xfrm>
        </p:spPr>
        <p:txBody>
          <a:bodyPr/>
          <a:lstStyle/>
          <a:p>
            <a:r>
              <a:rPr lang="en-US" altLang="zh-CN" dirty="0"/>
              <a:t>http://cuc.yingshinet.com/CH6/KeyHist.htm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E8549-6394-4CF7-96C0-E3C28A68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911"/>
            <a:ext cx="6539345" cy="4912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8DF427-FA63-495A-81C2-1F97334E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355" y="1333700"/>
            <a:ext cx="4723755" cy="34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6298D-6EFA-4AFF-B576-D1947025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键盘交互：哪一个键？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E021F-78D0-4DBF-94BB-45D3D441A2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773405"/>
            <a:ext cx="10394707" cy="3311189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http://cuc.yingshinet.com/CH6/KeyCode.htm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21D30-0D40-4F38-AFCF-74B38D79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576232"/>
            <a:ext cx="6524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4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813</TotalTime>
  <Words>252</Words>
  <Application>Microsoft Office PowerPoint</Application>
  <PresentationFormat>宽屏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PingFang SC</vt:lpstr>
      <vt:lpstr>方正康体_GBK</vt:lpstr>
      <vt:lpstr>Arial</vt:lpstr>
      <vt:lpstr>Century Gothic</vt:lpstr>
      <vt:lpstr>Times New Roman</vt:lpstr>
      <vt:lpstr>Wingdings 3</vt:lpstr>
      <vt:lpstr>离子</vt:lpstr>
      <vt:lpstr>可视化交互</vt:lpstr>
      <vt:lpstr>纯JavaScript</vt:lpstr>
      <vt:lpstr>纯JavaScript</vt:lpstr>
      <vt:lpstr>JavaScript事件</vt:lpstr>
      <vt:lpstr>D3的动画</vt:lpstr>
      <vt:lpstr>D3鼠标交互：点击&amp;移入&amp;移出</vt:lpstr>
      <vt:lpstr>提示框</vt:lpstr>
      <vt:lpstr>键盘交互</vt:lpstr>
      <vt:lpstr>键盘交互：哪一个键？</vt:lpstr>
      <vt:lpstr>选择与过滤</vt:lpstr>
      <vt:lpstr>力导向节点和边交互</vt:lpstr>
      <vt:lpstr>边的长度</vt:lpstr>
      <vt:lpstr>全国数据可视化大赛作品展示 西安交大 </vt:lpstr>
      <vt:lpstr>人不说话  作品说话 不仅靠人品说话  还得靠作品说话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D3的比例尺与交互</dc:title>
  <dc:creator>lcf</dc:creator>
  <cp:lastModifiedBy>lcf</cp:lastModifiedBy>
  <cp:revision>32</cp:revision>
  <dcterms:created xsi:type="dcterms:W3CDTF">2019-05-18T13:25:19Z</dcterms:created>
  <dcterms:modified xsi:type="dcterms:W3CDTF">2019-05-26T10:18:47Z</dcterms:modified>
</cp:coreProperties>
</file>