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392" r:id="rId4"/>
    <p:sldId id="393" r:id="rId5"/>
    <p:sldId id="395" r:id="rId6"/>
    <p:sldId id="396" r:id="rId7"/>
    <p:sldId id="394" r:id="rId8"/>
    <p:sldId id="397" r:id="rId9"/>
    <p:sldId id="398" r:id="rId10"/>
    <p:sldId id="399" r:id="rId11"/>
    <p:sldId id="400" r:id="rId12"/>
    <p:sldId id="401" r:id="rId13"/>
    <p:sldId id="402" r:id="rId14"/>
    <p:sldId id="404" r:id="rId15"/>
    <p:sldId id="403" r:id="rId16"/>
    <p:sldId id="405" r:id="rId17"/>
    <p:sldId id="406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控制器</a:t>
          </a:r>
          <a:endParaRPr lang="zh-cn" sz="3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贴图</a:t>
          </a:r>
          <a:endParaRPr lang="zh-cn" sz="14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选择器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控制器</a:t>
          </a:r>
          <a:endParaRPr lang="zh-cn" sz="3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贴图</a:t>
          </a:r>
          <a:endParaRPr lang="zh-cn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3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选择器</a:t>
          </a:r>
          <a:endParaRPr lang="zh-cn" sz="3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2020/6/23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2020/6/23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2020/6/23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2020/6/23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2020/6/23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14n.info/three-orbitcontro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b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三维可视化</a:t>
            </a:r>
            <a:b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控制器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贴图</a:t>
            </a:r>
            <a:b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zh-c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李春芳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2020.6.24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29F30-BDCE-4DB0-A9CB-CC78749E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5130E-64A6-459E-ABD5-8152B5C7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BF995-4FA3-40AD-933A-1738FC90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25948" cy="2592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9AF41-E1F3-4E25-ADEC-909CF0E5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8" y="0"/>
            <a:ext cx="10722012" cy="69512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71FE4-0AD3-4A91-B4A2-DAA7F57B6B1A}"/>
              </a:ext>
            </a:extLst>
          </p:cNvPr>
          <p:cNvSpPr/>
          <p:nvPr/>
        </p:nvSpPr>
        <p:spPr>
          <a:xfrm>
            <a:off x="9218612" y="238725"/>
            <a:ext cx="17155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3"/>
                </a:solidFill>
              </a:rPr>
              <a:t>1-</a:t>
            </a:r>
            <a:r>
              <a:rPr lang="zh-CN" altLang="en-US" sz="4000" b="1" dirty="0">
                <a:ln/>
                <a:solidFill>
                  <a:schemeClr val="accent3"/>
                </a:solidFill>
              </a:rPr>
              <a:t>参数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C00F-5CF4-4AA9-A312-1FD4A40A1F75}"/>
              </a:ext>
            </a:extLst>
          </p:cNvPr>
          <p:cNvSpPr/>
          <p:nvPr/>
        </p:nvSpPr>
        <p:spPr>
          <a:xfrm>
            <a:off x="10004388" y="1655142"/>
            <a:ext cx="17155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3"/>
                </a:solidFill>
              </a:rPr>
              <a:t>2-</a:t>
            </a:r>
            <a:r>
              <a:rPr lang="zh-CN" altLang="en-US" sz="4000" b="1" dirty="0">
                <a:ln/>
                <a:solidFill>
                  <a:schemeClr val="accent3"/>
                </a:solidFill>
              </a:rPr>
              <a:t>事件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3AC1F8-25A2-4D64-8BBD-E5413672024B}"/>
              </a:ext>
            </a:extLst>
          </p:cNvPr>
          <p:cNvSpPr/>
          <p:nvPr/>
        </p:nvSpPr>
        <p:spPr>
          <a:xfrm>
            <a:off x="9792255" y="5307308"/>
            <a:ext cx="17155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3"/>
                </a:solidFill>
              </a:rPr>
              <a:t>3-</a:t>
            </a:r>
            <a:r>
              <a:rPr lang="zh-CN" altLang="en-US" sz="4000" b="1" dirty="0">
                <a:ln/>
                <a:solidFill>
                  <a:schemeClr val="accent3"/>
                </a:solidFill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9869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60C88DE-11B5-4E49-95C6-D9B7900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地球贴图</a:t>
            </a:r>
            <a:br>
              <a:rPr lang="en-US" altLang="zh-CN" dirty="0"/>
            </a:br>
            <a:r>
              <a:rPr lang="zh-CN" altLang="en-US" sz="3600" dirty="0"/>
              <a:t>从球体到地球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7A368DB-697A-464A-B1D1-29BEAD328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1B4A-37E9-441F-92F7-EE001CD6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87C33B-C5A7-4724-B30A-F584EA94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44" y="2345300"/>
            <a:ext cx="2356606" cy="18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3A4556F-FFA8-4F7B-8A6F-B2A7F341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86" y="0"/>
            <a:ext cx="8296275" cy="2581275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D923889-1AC5-4364-8DE0-5BB22895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球体</a:t>
            </a:r>
            <a:r>
              <a:rPr lang="en-US" altLang="zh-CN" b="1" dirty="0">
                <a:solidFill>
                  <a:srgbClr val="00B050"/>
                </a:solidFill>
              </a:rPr>
              <a:t>Mesh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98720-D569-4E21-AD50-61FDC434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200" b="1" dirty="0">
                <a:solidFill>
                  <a:srgbClr val="00B050"/>
                </a:solidFill>
              </a:rPr>
              <a:t>贴图文件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42D00-144B-49CC-9703-CBCD9A1B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23915"/>
            <a:ext cx="2893045" cy="365760"/>
          </a:xfrm>
        </p:spPr>
        <p:txBody>
          <a:bodyPr/>
          <a:lstStyle/>
          <a:p>
            <a:fld id="{2B93C77E-1F96-468D-8A96-547A00E1EDB4}" type="datetime1">
              <a:rPr lang="en-US" altLang="zh-CN" smtClean="0"/>
              <a:t>6/23/2020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22B8C-C728-44B1-8E3C-82794F25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9" y="2861615"/>
            <a:ext cx="7496175" cy="3162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0BADFE-28E5-434B-A119-ECC9D61EE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518" y="2850964"/>
            <a:ext cx="3684371" cy="317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6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E78BC00-A353-44FF-8D93-F11453E1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9" y="1967454"/>
            <a:ext cx="11468100" cy="3895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B76CA6-E08B-4FC2-8C00-32965FD8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几何体贴图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C86F0-CBF3-4252-980C-8442A99D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859BD-5613-4864-B1E8-3AC5E7DB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C84A3-8CB7-4B54-ADDB-BCC1C3661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008" y="0"/>
            <a:ext cx="3398992" cy="3245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3DA487-F166-40B5-9C85-C4C105A2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58" y="75856"/>
            <a:ext cx="4933950" cy="1133475"/>
          </a:xfrm>
          <a:prstGeom prst="rect">
            <a:avLst/>
          </a:prstGeom>
        </p:spPr>
      </p:pic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C2F15F53-A994-436B-912D-CC67263D40F6}"/>
              </a:ext>
            </a:extLst>
          </p:cNvPr>
          <p:cNvSpPr/>
          <p:nvPr/>
        </p:nvSpPr>
        <p:spPr>
          <a:xfrm>
            <a:off x="7641639" y="884912"/>
            <a:ext cx="1151369" cy="2358058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97D685-9927-4754-A617-1B3AECFF0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435" y="5339941"/>
            <a:ext cx="1653281" cy="15180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A13AFF-6E76-4A0E-BC35-7D0629888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2281" y="5352351"/>
            <a:ext cx="1486762" cy="15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6CA6-E08B-4FC2-8C00-32965FD8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08" y="960120"/>
            <a:ext cx="100584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添加云层（比地表高一点）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C86F0-CBF3-4252-980C-8442A99D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859BD-5613-4864-B1E8-3AC5E7DB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739C58-2B0A-4734-B5EC-C68DEF18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387860"/>
            <a:ext cx="11934825" cy="2028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2BAE1D-DDDD-48BD-9DA8-03A65459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05" y="-6334"/>
            <a:ext cx="3440374" cy="33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9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0127-FBE3-4B15-944A-2CA4FA55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添加位置数据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1334A-855C-437C-980F-494CCFB7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7F755-0C51-4714-AFD2-A4FED8F6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B27EF-EABD-41BA-8BAB-37A7A38A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8097"/>
            <a:ext cx="8646850" cy="52490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E5C9D8-C1F4-4D2D-9F19-6BA1988A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3" y="223330"/>
            <a:ext cx="5879976" cy="25693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FF38C-7672-4B3A-9A23-780AADAF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603" y="4770849"/>
            <a:ext cx="6755397" cy="20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5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4888-A2A7-4A3D-9CF3-7B591D24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添加文字</a:t>
            </a:r>
            <a:r>
              <a:rPr lang="en-US" altLang="zh-CN" b="1" dirty="0">
                <a:solidFill>
                  <a:srgbClr val="00B050"/>
                </a:solidFill>
              </a:rPr>
              <a:t>&amp;</a:t>
            </a:r>
            <a:r>
              <a:rPr lang="zh-CN" altLang="en-US" b="1" dirty="0">
                <a:solidFill>
                  <a:srgbClr val="00B050"/>
                </a:solidFill>
              </a:rPr>
              <a:t>光源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53C4-8F33-4B9F-A73C-DC4988A0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AE4B4-45D6-4DA9-A365-336E8860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7B7114-7CF2-4BEF-A0FE-1CA86FD3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375"/>
            <a:ext cx="7658100" cy="461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BCEDC7-5137-4921-9C75-4E450A9C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452" y="78090"/>
            <a:ext cx="6631547" cy="42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1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E9B8D-4F7C-4810-A7A7-0E670ABA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三维可视化：场景导航、游戏、</a:t>
            </a:r>
            <a:r>
              <a:rPr lang="en-US" altLang="zh-CN" b="1" dirty="0">
                <a:solidFill>
                  <a:srgbClr val="00B050"/>
                </a:solidFill>
              </a:rPr>
              <a:t>VR/AR</a:t>
            </a:r>
            <a:br>
              <a:rPr lang="en-US" altLang="zh-CN" b="1" dirty="0">
                <a:solidFill>
                  <a:srgbClr val="00B050"/>
                </a:solidFill>
              </a:rPr>
            </a:br>
            <a:r>
              <a:rPr lang="zh-CN" altLang="en-US" b="1" dirty="0">
                <a:solidFill>
                  <a:srgbClr val="00B050"/>
                </a:solidFill>
              </a:rPr>
              <a:t>对数据可视化来说：</a:t>
            </a:r>
            <a:r>
              <a:rPr lang="en-US" altLang="zh-CN" b="1" dirty="0">
                <a:solidFill>
                  <a:srgbClr val="00B050"/>
                </a:solidFill>
              </a:rPr>
              <a:t>D3.JS</a:t>
            </a:r>
            <a:r>
              <a:rPr lang="zh-CN" altLang="en-US" b="1" dirty="0">
                <a:solidFill>
                  <a:srgbClr val="00B050"/>
                </a:solidFill>
              </a:rPr>
              <a:t>轻量级更适合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7D4CD-FBC2-4A33-B5FD-5C455859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1B579-474E-4D2D-966D-60113141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2020/6/23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FD054C-BA34-4CEA-8299-C748E696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34" y="2103120"/>
            <a:ext cx="3784212" cy="36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96EB63-B636-420A-B51E-C45A8658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03120"/>
            <a:ext cx="418044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dirty="0"/>
              <a:t>WebGL</a:t>
            </a:r>
            <a:r>
              <a:rPr lang="zh-CN" altLang="en-US" dirty="0"/>
              <a:t>三维可视化</a:t>
            </a:r>
            <a:r>
              <a:rPr lang="en-US" altLang="zh-CN" dirty="0"/>
              <a:t>Three.JS</a:t>
            </a:r>
            <a:endParaRPr lang="zh-cn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2543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F7F5D-4927-4AE1-AF97-C52A523A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16" y="642594"/>
            <a:ext cx="10058400" cy="1371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B050"/>
                </a:solidFill>
              </a:rPr>
              <a:t>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259E9-3896-46C8-999B-D9266654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16" y="1922268"/>
            <a:ext cx="8534400" cy="3615267"/>
          </a:xfrm>
        </p:spPr>
        <p:txBody>
          <a:bodyPr>
            <a:normAutofit fontScale="85000" lnSpcReduction="20000"/>
          </a:bodyPr>
          <a:lstStyle/>
          <a:p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en-US" altLang="zh-CN" sz="2800" b="1" dirty="0">
                <a:solidFill>
                  <a:srgbClr val="7030A0"/>
                </a:solidFill>
              </a:rPr>
              <a:t>&lt;script </a:t>
            </a:r>
            <a:r>
              <a:rPr lang="en-US" altLang="zh-CN" sz="2800" b="1" dirty="0" err="1">
                <a:solidFill>
                  <a:srgbClr val="7030A0"/>
                </a:solidFill>
              </a:rPr>
              <a:t>src</a:t>
            </a:r>
            <a:r>
              <a:rPr lang="en-US" altLang="zh-CN" sz="2800" b="1" dirty="0">
                <a:solidFill>
                  <a:srgbClr val="7030A0"/>
                </a:solidFill>
              </a:rPr>
              <a:t>="OrbitControls.js"&gt;&lt;/script&gt;</a:t>
            </a:r>
          </a:p>
          <a:p>
            <a:r>
              <a:rPr lang="en-US" altLang="zh-CN" sz="2800" b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https://g14n.info/three-orbitcontrols/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DED5FA-C789-45E3-BDBF-526E9C68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21" y="387730"/>
            <a:ext cx="6185754" cy="3252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89B3FC-9AE5-41EB-B3B1-4151714CAFD4}"/>
              </a:ext>
            </a:extLst>
          </p:cNvPr>
          <p:cNvSpPr/>
          <p:nvPr/>
        </p:nvSpPr>
        <p:spPr>
          <a:xfrm>
            <a:off x="614201" y="2993054"/>
            <a:ext cx="880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6557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06F5-CA16-4848-92DD-359A345C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2" y="399624"/>
            <a:ext cx="10058400" cy="1154474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添加</a:t>
            </a:r>
            <a:r>
              <a:rPr lang="en-US" altLang="zh-CN" b="1" dirty="0">
                <a:solidFill>
                  <a:srgbClr val="00B050"/>
                </a:solidFill>
              </a:rPr>
              <a:t>DIV</a:t>
            </a:r>
            <a:r>
              <a:rPr lang="zh-CN" altLang="en-US" b="1" dirty="0">
                <a:solidFill>
                  <a:srgbClr val="00B050"/>
                </a:solidFill>
              </a:rPr>
              <a:t>放画布</a:t>
            </a:r>
            <a:r>
              <a:rPr lang="en-US" altLang="zh-CN" b="1" dirty="0">
                <a:solidFill>
                  <a:srgbClr val="00B050"/>
                </a:solidFill>
              </a:rPr>
              <a:t>Canvas</a:t>
            </a:r>
            <a:r>
              <a:rPr lang="zh-CN" altLang="en-US" b="1" dirty="0">
                <a:solidFill>
                  <a:srgbClr val="00B050"/>
                </a:solidFill>
              </a:rPr>
              <a:t>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AEA84-13AB-4573-AD8A-FB9B1948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140" y="1621366"/>
            <a:ext cx="10143240" cy="36152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在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里添加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DIV </a:t>
            </a:r>
          </a:p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&lt;div id="canvas-frame"&gt;&lt;/div&gt;</a:t>
            </a:r>
          </a:p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在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JS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里选择它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var 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threeDiv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document.getElementById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( 'canvas-frame’ );</a:t>
            </a:r>
          </a:p>
          <a:p>
            <a:r>
              <a:rPr lang="en-US" altLang="zh-CN" sz="2800" b="1" dirty="0">
                <a:solidFill>
                  <a:srgbClr val="92D050"/>
                </a:solidFill>
              </a:rPr>
              <a:t>//</a:t>
            </a:r>
            <a:r>
              <a:rPr lang="en-US" altLang="zh-CN" sz="2800" b="1" dirty="0" err="1">
                <a:solidFill>
                  <a:srgbClr val="92D050"/>
                </a:solidFill>
              </a:rPr>
              <a:t>document.body.appendChild</a:t>
            </a:r>
            <a:r>
              <a:rPr lang="en-US" altLang="zh-CN" sz="2800" b="1" dirty="0">
                <a:solidFill>
                  <a:srgbClr val="92D050"/>
                </a:solidFill>
              </a:rPr>
              <a:t>(</a:t>
            </a:r>
            <a:r>
              <a:rPr lang="en-US" altLang="zh-CN" sz="2800" b="1" dirty="0" err="1">
                <a:solidFill>
                  <a:srgbClr val="92D050"/>
                </a:solidFill>
              </a:rPr>
              <a:t>renderer.domElement</a:t>
            </a:r>
            <a:r>
              <a:rPr lang="en-US" altLang="zh-CN" sz="2800" b="1" dirty="0">
                <a:solidFill>
                  <a:srgbClr val="92D050"/>
                </a:solidFill>
              </a:rPr>
              <a:t>);</a:t>
            </a:r>
          </a:p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替换为：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threeDiv.appendChild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renderer.domElement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06B7B7-A0E6-40D6-BA49-ED7183CE1B71}"/>
              </a:ext>
            </a:extLst>
          </p:cNvPr>
          <p:cNvSpPr/>
          <p:nvPr/>
        </p:nvSpPr>
        <p:spPr>
          <a:xfrm>
            <a:off x="779016" y="1494742"/>
            <a:ext cx="880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44D94E-89B9-45D2-9873-63BECC2FFCDF}"/>
              </a:ext>
            </a:extLst>
          </p:cNvPr>
          <p:cNvSpPr/>
          <p:nvPr/>
        </p:nvSpPr>
        <p:spPr>
          <a:xfrm>
            <a:off x="726730" y="2681386"/>
            <a:ext cx="880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5763F-6E6F-4200-A47E-FC0EE9AC2AC6}"/>
              </a:ext>
            </a:extLst>
          </p:cNvPr>
          <p:cNvSpPr/>
          <p:nvPr/>
        </p:nvSpPr>
        <p:spPr>
          <a:xfrm>
            <a:off x="700587" y="3839622"/>
            <a:ext cx="880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0600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06F5-CA16-4848-92DD-359A345C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04" y="0"/>
            <a:ext cx="10058400" cy="1371600"/>
          </a:xfrm>
        </p:spPr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清除背景颜色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AEA84-13AB-4573-AD8A-FB9B1948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996" y="1884533"/>
            <a:ext cx="10646004" cy="36152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var renderer = new 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THREE.WebGLRenderer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( {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antialias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: true, alpha: true} </a:t>
            </a:r>
            <a:r>
              <a:rPr lang="en-US" altLang="zh-CN" sz="2800" b="1" dirty="0">
                <a:solidFill>
                  <a:srgbClr val="92D050"/>
                </a:solidFill>
              </a:rPr>
              <a:t>);//</a:t>
            </a:r>
            <a:r>
              <a:rPr lang="en-US" altLang="zh-CN" sz="2800" b="1" dirty="0" err="1">
                <a:solidFill>
                  <a:srgbClr val="92D050"/>
                </a:solidFill>
              </a:rPr>
              <a:t>WebGLRenderer</a:t>
            </a:r>
            <a:r>
              <a:rPr lang="en-US" altLang="zh-CN" sz="2800" b="1" dirty="0">
                <a:solidFill>
                  <a:srgbClr val="92D050"/>
                </a:solidFill>
              </a:rPr>
              <a:t>();</a:t>
            </a:r>
          </a:p>
          <a:p>
            <a:r>
              <a:rPr lang="en-US" altLang="zh-CN" sz="2800" b="1" dirty="0" err="1">
                <a:solidFill>
                  <a:srgbClr val="FF0000"/>
                </a:solidFill>
              </a:rPr>
              <a:t>renderer.setClearColor</a:t>
            </a:r>
            <a:r>
              <a:rPr lang="en-US" altLang="zh-CN" sz="2800" b="1" dirty="0">
                <a:solidFill>
                  <a:srgbClr val="FF0000"/>
                </a:solidFill>
              </a:rPr>
              <a:t>( 0xffffff, 0 );</a:t>
            </a:r>
          </a:p>
          <a:p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renderer.setSize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window.innerWidth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zh-CN" sz="2800" b="1" dirty="0" err="1">
                <a:solidFill>
                  <a:schemeClr val="accent5">
                    <a:lumMod val="50000"/>
                  </a:schemeClr>
                </a:solidFill>
              </a:rPr>
              <a:t>window.innerHeight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06B7B7-A0E6-40D6-BA49-ED7183CE1B71}"/>
              </a:ext>
            </a:extLst>
          </p:cNvPr>
          <p:cNvSpPr/>
          <p:nvPr/>
        </p:nvSpPr>
        <p:spPr>
          <a:xfrm>
            <a:off x="805100" y="2677118"/>
            <a:ext cx="880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77899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649F64-A23B-4468-A6F1-B7A02F36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03" y="180090"/>
            <a:ext cx="9923492" cy="44788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06F5-CA16-4848-92DD-359A345C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5286097"/>
            <a:ext cx="8534400" cy="1507067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00B050"/>
                </a:solidFill>
              </a:rPr>
              <a:t>添加控制器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06B7B7-A0E6-40D6-BA49-ED7183CE1B71}"/>
              </a:ext>
            </a:extLst>
          </p:cNvPr>
          <p:cNvSpPr/>
          <p:nvPr/>
        </p:nvSpPr>
        <p:spPr>
          <a:xfrm>
            <a:off x="8713509" y="634690"/>
            <a:ext cx="34784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⑥控制器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44D94E-89B9-45D2-9873-63BECC2FFCDF}"/>
              </a:ext>
            </a:extLst>
          </p:cNvPr>
          <p:cNvSpPr/>
          <p:nvPr/>
        </p:nvSpPr>
        <p:spPr>
          <a:xfrm>
            <a:off x="7075060" y="2185159"/>
            <a:ext cx="4341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⑦更新控制器</a:t>
            </a:r>
          </a:p>
        </p:txBody>
      </p:sp>
    </p:spTree>
    <p:extLst>
      <p:ext uri="{BB962C8B-B14F-4D97-AF65-F5344CB8AC3E}">
        <p14:creationId xmlns:p14="http://schemas.microsoft.com/office/powerpoint/2010/main" val="360405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78F3-3DD4-488C-9E7F-647F129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添加网格：地平线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EBD6A-4692-471C-8E41-DFC62AD5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7CD7AF-1678-4296-8ED1-D607D043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077"/>
            <a:ext cx="12192000" cy="16016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6C3D60-9088-41B4-B505-7FB72D7D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20" y="3340584"/>
            <a:ext cx="6810375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541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F4267-9B49-417F-9C39-0763B23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圆柱体</a:t>
            </a:r>
            <a:r>
              <a:rPr lang="en-US" altLang="zh-CN" b="1" dirty="0">
                <a:solidFill>
                  <a:srgbClr val="00B050"/>
                </a:solidFill>
              </a:rPr>
              <a:t>3D</a:t>
            </a:r>
            <a:r>
              <a:rPr lang="zh-CN" altLang="en-US" b="1" dirty="0">
                <a:solidFill>
                  <a:srgbClr val="00B050"/>
                </a:solidFill>
              </a:rPr>
              <a:t>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5478-B9C3-4CEB-ADFD-5FB5EF95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6" y="2191748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选择元素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r>
              <a:rPr lang="zh-CN" altLang="en-US" sz="3200" b="1" dirty="0">
                <a:solidFill>
                  <a:srgbClr val="00B050"/>
                </a:solidFill>
              </a:rPr>
              <a:t>在画布上检测鼠标事件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r>
              <a:rPr lang="en-US" altLang="zh-CN" sz="3200" b="1" dirty="0">
                <a:solidFill>
                  <a:srgbClr val="00B050"/>
                </a:solidFill>
              </a:rPr>
              <a:t>objSelection.js</a:t>
            </a:r>
          </a:p>
          <a:p>
            <a:r>
              <a:rPr lang="en-US" altLang="zh-CN" sz="3200" b="1" dirty="0">
                <a:solidFill>
                  <a:srgbClr val="00B050"/>
                </a:solidFill>
              </a:rPr>
              <a:t>BY </a:t>
            </a:r>
            <a:r>
              <a:rPr lang="en-US" altLang="zh-CN" sz="3200" b="1" dirty="0" err="1">
                <a:solidFill>
                  <a:srgbClr val="00B050"/>
                </a:solidFill>
              </a:rPr>
              <a:t>LiMin@Ruyi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2CEEB-9087-43B6-A5DB-CEEE7D2B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60" y="1328394"/>
            <a:ext cx="7167239" cy="3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29F30-BDCE-4DB0-A9CB-CC78749E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5130E-64A6-459E-ABD5-8152B5C7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BF995-4FA3-40AD-933A-1738FC908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344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9AF41-E1F3-4E25-ADEC-909CF0E5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40" y="0"/>
            <a:ext cx="4929660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{5C69DD77-4C45-4C29-993A-3A5976B9B8EF}tf78438558</Template>
  <TotalTime>0</TotalTime>
  <Words>239</Words>
  <Application>Microsoft Office PowerPoint</Application>
  <PresentationFormat>宽屏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 YaHei UI</vt:lpstr>
      <vt:lpstr>Calibri</vt:lpstr>
      <vt:lpstr>Century Gothic</vt:lpstr>
      <vt:lpstr>Garamond</vt:lpstr>
      <vt:lpstr>SavonVTI</vt:lpstr>
      <vt:lpstr> 三维可视化 控制器&amp;贴图 </vt:lpstr>
      <vt:lpstr>WebGL三维可视化Three.JS</vt:lpstr>
      <vt:lpstr>控制器</vt:lpstr>
      <vt:lpstr>添加DIV放画布Canvas区域</vt:lpstr>
      <vt:lpstr>清除背景颜色</vt:lpstr>
      <vt:lpstr>添加控制器</vt:lpstr>
      <vt:lpstr>添加网格：地平线</vt:lpstr>
      <vt:lpstr>圆柱体3D图表</vt:lpstr>
      <vt:lpstr>PowerPoint 演示文稿</vt:lpstr>
      <vt:lpstr>PowerPoint 演示文稿</vt:lpstr>
      <vt:lpstr>地球贴图 从球体到地球</vt:lpstr>
      <vt:lpstr>球体Mesh</vt:lpstr>
      <vt:lpstr>几何体贴图</vt:lpstr>
      <vt:lpstr>添加云层（比地表高一点）</vt:lpstr>
      <vt:lpstr>添加位置数据</vt:lpstr>
      <vt:lpstr>添加文字&amp;光源</vt:lpstr>
      <vt:lpstr>三维可视化：场景导航、游戏、VR/AR 对数据可视化来说：D3.JS轻量级更适合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2020-06-23T14:18:58Z</dcterms:created>
  <dcterms:modified xsi:type="dcterms:W3CDTF">2020-06-23T15:31:52Z</dcterms:modified>
</cp:coreProperties>
</file>