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8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66" y="222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9A3796-7405-43C7-83A2-073A99B288BB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57572D-04B9-4F84-B78E-C6D530B1DAA6}">
      <dgm:prSet/>
      <dgm:spPr/>
      <dgm:t>
        <a:bodyPr/>
        <a:lstStyle/>
        <a:p>
          <a:r>
            <a:rPr lang="en-US" dirty="0"/>
            <a:t>1.</a:t>
          </a:r>
        </a:p>
      </dgm:t>
    </dgm:pt>
    <dgm:pt modelId="{83CE428D-F522-4963-B442-016869957AB9}" type="parTrans" cxnId="{5BE048D1-5BEF-4142-B3D2-4AB68DBF5F93}">
      <dgm:prSet/>
      <dgm:spPr/>
      <dgm:t>
        <a:bodyPr/>
        <a:lstStyle/>
        <a:p>
          <a:endParaRPr lang="en-US"/>
        </a:p>
      </dgm:t>
    </dgm:pt>
    <dgm:pt modelId="{5DEB422C-32B2-4161-8BA3-FD61E28AC654}" type="sibTrans" cxnId="{5BE048D1-5BEF-4142-B3D2-4AB68DBF5F93}">
      <dgm:prSet/>
      <dgm:spPr/>
      <dgm:t>
        <a:bodyPr/>
        <a:lstStyle/>
        <a:p>
          <a:endParaRPr lang="en-US"/>
        </a:p>
      </dgm:t>
    </dgm:pt>
    <dgm:pt modelId="{7FF5C1BD-167E-45AA-99C7-0C3292A97B9A}">
      <dgm:prSet/>
      <dgm:spPr/>
      <dgm:t>
        <a:bodyPr/>
        <a:lstStyle/>
        <a:p>
          <a:r>
            <a:rPr lang="en-US"/>
            <a:t>Split Sentences in clauses</a:t>
          </a:r>
        </a:p>
      </dgm:t>
    </dgm:pt>
    <dgm:pt modelId="{8619DF8A-CB36-479D-897B-96E95B704D39}" type="parTrans" cxnId="{EA588CC9-78BA-4D77-B86C-54383727FDB3}">
      <dgm:prSet/>
      <dgm:spPr/>
      <dgm:t>
        <a:bodyPr/>
        <a:lstStyle/>
        <a:p>
          <a:endParaRPr lang="en-US"/>
        </a:p>
      </dgm:t>
    </dgm:pt>
    <dgm:pt modelId="{999134C9-504E-4D87-A8D2-B8DE58112E46}" type="sibTrans" cxnId="{EA588CC9-78BA-4D77-B86C-54383727FDB3}">
      <dgm:prSet/>
      <dgm:spPr/>
      <dgm:t>
        <a:bodyPr/>
        <a:lstStyle/>
        <a:p>
          <a:endParaRPr lang="en-US"/>
        </a:p>
      </dgm:t>
    </dgm:pt>
    <dgm:pt modelId="{45A8C566-4461-4A59-90CE-F6C0E113500B}">
      <dgm:prSet/>
      <dgm:spPr/>
      <dgm:t>
        <a:bodyPr/>
        <a:lstStyle/>
        <a:p>
          <a:r>
            <a:rPr lang="en-US" dirty="0"/>
            <a:t>2.</a:t>
          </a:r>
        </a:p>
      </dgm:t>
    </dgm:pt>
    <dgm:pt modelId="{E3D149FE-6634-4609-9BB5-CD0473F50D3E}" type="parTrans" cxnId="{055353FA-AE24-4F9B-BCBD-CF868CF0D2B6}">
      <dgm:prSet/>
      <dgm:spPr/>
      <dgm:t>
        <a:bodyPr/>
        <a:lstStyle/>
        <a:p>
          <a:endParaRPr lang="en-US"/>
        </a:p>
      </dgm:t>
    </dgm:pt>
    <dgm:pt modelId="{4605A5A7-13AB-4998-BD3B-70313836869A}" type="sibTrans" cxnId="{055353FA-AE24-4F9B-BCBD-CF868CF0D2B6}">
      <dgm:prSet/>
      <dgm:spPr/>
      <dgm:t>
        <a:bodyPr/>
        <a:lstStyle/>
        <a:p>
          <a:endParaRPr lang="en-US"/>
        </a:p>
      </dgm:t>
    </dgm:pt>
    <dgm:pt modelId="{E79F4828-3196-47B1-9605-8E052A85EDF3}">
      <dgm:prSet/>
      <dgm:spPr/>
      <dgm:t>
        <a:bodyPr/>
        <a:lstStyle/>
        <a:p>
          <a:r>
            <a:rPr lang="en-US"/>
            <a:t>Join Clauses with Conjunctions</a:t>
          </a:r>
        </a:p>
      </dgm:t>
    </dgm:pt>
    <dgm:pt modelId="{53CFD528-B4D0-4919-A166-3D34FCC6F8B5}" type="parTrans" cxnId="{AB5E20A4-2F55-4F89-A91F-E79B70C906FC}">
      <dgm:prSet/>
      <dgm:spPr/>
      <dgm:t>
        <a:bodyPr/>
        <a:lstStyle/>
        <a:p>
          <a:endParaRPr lang="en-US"/>
        </a:p>
      </dgm:t>
    </dgm:pt>
    <dgm:pt modelId="{3A2AB6A2-7798-4293-A1D4-75DCDBE485F1}" type="sibTrans" cxnId="{AB5E20A4-2F55-4F89-A91F-E79B70C906FC}">
      <dgm:prSet/>
      <dgm:spPr/>
      <dgm:t>
        <a:bodyPr/>
        <a:lstStyle/>
        <a:p>
          <a:endParaRPr lang="en-US"/>
        </a:p>
      </dgm:t>
    </dgm:pt>
    <dgm:pt modelId="{9124834E-39F2-4690-A18C-283C5B85C848}">
      <dgm:prSet/>
      <dgm:spPr/>
      <dgm:t>
        <a:bodyPr/>
        <a:lstStyle/>
        <a:p>
          <a:r>
            <a:rPr lang="en-US" dirty="0"/>
            <a:t>3.</a:t>
          </a:r>
        </a:p>
      </dgm:t>
    </dgm:pt>
    <dgm:pt modelId="{C614AAB7-CD18-47F9-BF5C-73127064EAC3}" type="parTrans" cxnId="{4B04AB6A-8185-4260-8C69-D8C11DF4EFEA}">
      <dgm:prSet/>
      <dgm:spPr/>
      <dgm:t>
        <a:bodyPr/>
        <a:lstStyle/>
        <a:p>
          <a:endParaRPr lang="en-US"/>
        </a:p>
      </dgm:t>
    </dgm:pt>
    <dgm:pt modelId="{9A8A3662-2DB7-42CA-A5DC-0612792B03C1}" type="sibTrans" cxnId="{4B04AB6A-8185-4260-8C69-D8C11DF4EFEA}">
      <dgm:prSet/>
      <dgm:spPr/>
      <dgm:t>
        <a:bodyPr/>
        <a:lstStyle/>
        <a:p>
          <a:endParaRPr lang="en-US"/>
        </a:p>
      </dgm:t>
    </dgm:pt>
    <dgm:pt modelId="{8009E06E-0A34-40B8-AE29-18C5F7D0CAA3}">
      <dgm:prSet/>
      <dgm:spPr/>
      <dgm:t>
        <a:bodyPr/>
        <a:lstStyle/>
        <a:p>
          <a:r>
            <a:rPr lang="en-US"/>
            <a:t>Shuffle Clauses around Conjuctions</a:t>
          </a:r>
        </a:p>
      </dgm:t>
    </dgm:pt>
    <dgm:pt modelId="{6E964646-A77B-40CF-8046-4588FAD918B9}" type="parTrans" cxnId="{CF68222C-1ADF-4690-A044-C06ED3B3B837}">
      <dgm:prSet/>
      <dgm:spPr/>
      <dgm:t>
        <a:bodyPr/>
        <a:lstStyle/>
        <a:p>
          <a:endParaRPr lang="en-US"/>
        </a:p>
      </dgm:t>
    </dgm:pt>
    <dgm:pt modelId="{262BA8C5-9E53-47E0-9C61-C0388D8B16CC}" type="sibTrans" cxnId="{CF68222C-1ADF-4690-A044-C06ED3B3B837}">
      <dgm:prSet/>
      <dgm:spPr/>
      <dgm:t>
        <a:bodyPr/>
        <a:lstStyle/>
        <a:p>
          <a:endParaRPr lang="en-US"/>
        </a:p>
      </dgm:t>
    </dgm:pt>
    <dgm:pt modelId="{9B0F2E07-7EC1-4B54-9238-BA21C1A98B8F}">
      <dgm:prSet/>
      <dgm:spPr/>
      <dgm:t>
        <a:bodyPr/>
        <a:lstStyle/>
        <a:p>
          <a:r>
            <a:rPr lang="en-US" dirty="0"/>
            <a:t>4.</a:t>
          </a:r>
        </a:p>
      </dgm:t>
    </dgm:pt>
    <dgm:pt modelId="{717D6730-6280-456B-AB06-253833265D92}" type="parTrans" cxnId="{F2CBB6D9-BF0B-41C3-BB7A-13F4B058BC78}">
      <dgm:prSet/>
      <dgm:spPr/>
      <dgm:t>
        <a:bodyPr/>
        <a:lstStyle/>
        <a:p>
          <a:endParaRPr lang="en-US"/>
        </a:p>
      </dgm:t>
    </dgm:pt>
    <dgm:pt modelId="{90624FA8-6D9D-4E4F-BE58-E87DB1C11E10}" type="sibTrans" cxnId="{F2CBB6D9-BF0B-41C3-BB7A-13F4B058BC78}">
      <dgm:prSet/>
      <dgm:spPr/>
      <dgm:t>
        <a:bodyPr/>
        <a:lstStyle/>
        <a:p>
          <a:endParaRPr lang="en-US"/>
        </a:p>
      </dgm:t>
    </dgm:pt>
    <dgm:pt modelId="{DEF62BEC-9617-4FA6-A5C6-5944CDCF20FE}">
      <dgm:prSet/>
      <dgm:spPr/>
      <dgm:t>
        <a:bodyPr/>
        <a:lstStyle/>
        <a:p>
          <a:r>
            <a:rPr lang="en-US"/>
            <a:t>Create Artificial Reviews</a:t>
          </a:r>
        </a:p>
      </dgm:t>
    </dgm:pt>
    <dgm:pt modelId="{2EC97D1C-ED43-4AB3-B70C-A40A4EBC456A}" type="parTrans" cxnId="{E183A8F7-B4C1-48B0-B8FC-A22D7F3B0BA7}">
      <dgm:prSet/>
      <dgm:spPr/>
      <dgm:t>
        <a:bodyPr/>
        <a:lstStyle/>
        <a:p>
          <a:endParaRPr lang="en-US"/>
        </a:p>
      </dgm:t>
    </dgm:pt>
    <dgm:pt modelId="{C3244BBE-549B-4300-9238-EF00DECFBAD0}" type="sibTrans" cxnId="{E183A8F7-B4C1-48B0-B8FC-A22D7F3B0BA7}">
      <dgm:prSet/>
      <dgm:spPr/>
      <dgm:t>
        <a:bodyPr/>
        <a:lstStyle/>
        <a:p>
          <a:endParaRPr lang="en-US"/>
        </a:p>
      </dgm:t>
    </dgm:pt>
    <dgm:pt modelId="{4B5A41DA-BAA2-4B83-8AFE-8230490B2CD3}" type="pres">
      <dgm:prSet presAssocID="{E59A3796-7405-43C7-83A2-073A99B288BB}" presName="Name0" presStyleCnt="0">
        <dgm:presLayoutVars>
          <dgm:dir/>
          <dgm:animLvl val="lvl"/>
          <dgm:resizeHandles val="exact"/>
        </dgm:presLayoutVars>
      </dgm:prSet>
      <dgm:spPr/>
    </dgm:pt>
    <dgm:pt modelId="{11316875-C34C-493E-880D-9193090CEF1A}" type="pres">
      <dgm:prSet presAssocID="{F657572D-04B9-4F84-B78E-C6D530B1DAA6}" presName="linNode" presStyleCnt="0"/>
      <dgm:spPr/>
    </dgm:pt>
    <dgm:pt modelId="{053EFC45-E74F-4979-8F1A-F6A058D46391}" type="pres">
      <dgm:prSet presAssocID="{F657572D-04B9-4F84-B78E-C6D530B1DAA6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452E0DA7-E8DF-4594-8ADE-9EC38CBCD986}" type="pres">
      <dgm:prSet presAssocID="{F657572D-04B9-4F84-B78E-C6D530B1DAA6}" presName="descendantText" presStyleLbl="alignAccFollowNode1" presStyleIdx="0" presStyleCnt="4">
        <dgm:presLayoutVars>
          <dgm:bulletEnabled/>
        </dgm:presLayoutVars>
      </dgm:prSet>
      <dgm:spPr/>
    </dgm:pt>
    <dgm:pt modelId="{89623E21-922E-4CA0-A5DB-E82B5AD42136}" type="pres">
      <dgm:prSet presAssocID="{5DEB422C-32B2-4161-8BA3-FD61E28AC654}" presName="sp" presStyleCnt="0"/>
      <dgm:spPr/>
    </dgm:pt>
    <dgm:pt modelId="{FE0D8C87-3303-47BC-B52C-D23B53A64E06}" type="pres">
      <dgm:prSet presAssocID="{45A8C566-4461-4A59-90CE-F6C0E113500B}" presName="linNode" presStyleCnt="0"/>
      <dgm:spPr/>
    </dgm:pt>
    <dgm:pt modelId="{CB3C0D09-1AFE-4503-A2E5-50BFE9EA098B}" type="pres">
      <dgm:prSet presAssocID="{45A8C566-4461-4A59-90CE-F6C0E113500B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736B5046-5B47-419B-B6F7-3A2172697047}" type="pres">
      <dgm:prSet presAssocID="{45A8C566-4461-4A59-90CE-F6C0E113500B}" presName="descendantText" presStyleLbl="alignAccFollowNode1" presStyleIdx="1" presStyleCnt="4">
        <dgm:presLayoutVars>
          <dgm:bulletEnabled/>
        </dgm:presLayoutVars>
      </dgm:prSet>
      <dgm:spPr/>
    </dgm:pt>
    <dgm:pt modelId="{220573EC-9E7D-41A4-B981-B67555574816}" type="pres">
      <dgm:prSet presAssocID="{4605A5A7-13AB-4998-BD3B-70313836869A}" presName="sp" presStyleCnt="0"/>
      <dgm:spPr/>
    </dgm:pt>
    <dgm:pt modelId="{A47EA904-DAFD-4DF3-B5DB-61B780DA0E7B}" type="pres">
      <dgm:prSet presAssocID="{9124834E-39F2-4690-A18C-283C5B85C848}" presName="linNode" presStyleCnt="0"/>
      <dgm:spPr/>
    </dgm:pt>
    <dgm:pt modelId="{B0DA6FB6-AC33-403B-AE03-988EE19413A3}" type="pres">
      <dgm:prSet presAssocID="{9124834E-39F2-4690-A18C-283C5B85C848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0AE5F329-B23A-4E92-91C6-437FB527066F}" type="pres">
      <dgm:prSet presAssocID="{9124834E-39F2-4690-A18C-283C5B85C848}" presName="descendantText" presStyleLbl="alignAccFollowNode1" presStyleIdx="2" presStyleCnt="4">
        <dgm:presLayoutVars>
          <dgm:bulletEnabled/>
        </dgm:presLayoutVars>
      </dgm:prSet>
      <dgm:spPr/>
    </dgm:pt>
    <dgm:pt modelId="{4F50B059-13E2-4D34-B138-B262676DFE8F}" type="pres">
      <dgm:prSet presAssocID="{9A8A3662-2DB7-42CA-A5DC-0612792B03C1}" presName="sp" presStyleCnt="0"/>
      <dgm:spPr/>
    </dgm:pt>
    <dgm:pt modelId="{646F6FF0-C442-4A6A-AA6F-05DFBFB7CC88}" type="pres">
      <dgm:prSet presAssocID="{9B0F2E07-7EC1-4B54-9238-BA21C1A98B8F}" presName="linNode" presStyleCnt="0"/>
      <dgm:spPr/>
    </dgm:pt>
    <dgm:pt modelId="{DFF49BB5-F077-4B81-86D7-16720E28CC7B}" type="pres">
      <dgm:prSet presAssocID="{9B0F2E07-7EC1-4B54-9238-BA21C1A98B8F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FC816E86-5E74-421F-9BE2-992AE9CD8B6C}" type="pres">
      <dgm:prSet presAssocID="{9B0F2E07-7EC1-4B54-9238-BA21C1A98B8F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0C630214-1721-45FE-AC42-FE306EC9CE3A}" type="presOf" srcId="{9B0F2E07-7EC1-4B54-9238-BA21C1A98B8F}" destId="{DFF49BB5-F077-4B81-86D7-16720E28CC7B}" srcOrd="0" destOrd="0" presId="urn:microsoft.com/office/officeart/2016/7/layout/VerticalSolidActionList"/>
    <dgm:cxn modelId="{62742828-59AF-461D-9050-DC06E7C6277A}" type="presOf" srcId="{9124834E-39F2-4690-A18C-283C5B85C848}" destId="{B0DA6FB6-AC33-403B-AE03-988EE19413A3}" srcOrd="0" destOrd="0" presId="urn:microsoft.com/office/officeart/2016/7/layout/VerticalSolidActionList"/>
    <dgm:cxn modelId="{CF68222C-1ADF-4690-A044-C06ED3B3B837}" srcId="{9124834E-39F2-4690-A18C-283C5B85C848}" destId="{8009E06E-0A34-40B8-AE29-18C5F7D0CAA3}" srcOrd="0" destOrd="0" parTransId="{6E964646-A77B-40CF-8046-4588FAD918B9}" sibTransId="{262BA8C5-9E53-47E0-9C61-C0388D8B16CC}"/>
    <dgm:cxn modelId="{C9F8663A-B571-48C9-BF56-3B49332CD87B}" type="presOf" srcId="{E59A3796-7405-43C7-83A2-073A99B288BB}" destId="{4B5A41DA-BAA2-4B83-8AFE-8230490B2CD3}" srcOrd="0" destOrd="0" presId="urn:microsoft.com/office/officeart/2016/7/layout/VerticalSolidActionList"/>
    <dgm:cxn modelId="{75104E49-32A3-45AC-8B1A-6F1FD8DFA8C0}" type="presOf" srcId="{DEF62BEC-9617-4FA6-A5C6-5944CDCF20FE}" destId="{FC816E86-5E74-421F-9BE2-992AE9CD8B6C}" srcOrd="0" destOrd="0" presId="urn:microsoft.com/office/officeart/2016/7/layout/VerticalSolidActionList"/>
    <dgm:cxn modelId="{4B04AB6A-8185-4260-8C69-D8C11DF4EFEA}" srcId="{E59A3796-7405-43C7-83A2-073A99B288BB}" destId="{9124834E-39F2-4690-A18C-283C5B85C848}" srcOrd="2" destOrd="0" parTransId="{C614AAB7-CD18-47F9-BF5C-73127064EAC3}" sibTransId="{9A8A3662-2DB7-42CA-A5DC-0612792B03C1}"/>
    <dgm:cxn modelId="{7EB48BA3-4F55-4F9F-B370-976DB63F5521}" type="presOf" srcId="{E79F4828-3196-47B1-9605-8E052A85EDF3}" destId="{736B5046-5B47-419B-B6F7-3A2172697047}" srcOrd="0" destOrd="0" presId="urn:microsoft.com/office/officeart/2016/7/layout/VerticalSolidActionList"/>
    <dgm:cxn modelId="{AB5E20A4-2F55-4F89-A91F-E79B70C906FC}" srcId="{45A8C566-4461-4A59-90CE-F6C0E113500B}" destId="{E79F4828-3196-47B1-9605-8E052A85EDF3}" srcOrd="0" destOrd="0" parTransId="{53CFD528-B4D0-4919-A166-3D34FCC6F8B5}" sibTransId="{3A2AB6A2-7798-4293-A1D4-75DCDBE485F1}"/>
    <dgm:cxn modelId="{7898C4C8-579A-449D-B644-5BD8755B884C}" type="presOf" srcId="{F657572D-04B9-4F84-B78E-C6D530B1DAA6}" destId="{053EFC45-E74F-4979-8F1A-F6A058D46391}" srcOrd="0" destOrd="0" presId="urn:microsoft.com/office/officeart/2016/7/layout/VerticalSolidActionList"/>
    <dgm:cxn modelId="{EA588CC9-78BA-4D77-B86C-54383727FDB3}" srcId="{F657572D-04B9-4F84-B78E-C6D530B1DAA6}" destId="{7FF5C1BD-167E-45AA-99C7-0C3292A97B9A}" srcOrd="0" destOrd="0" parTransId="{8619DF8A-CB36-479D-897B-96E95B704D39}" sibTransId="{999134C9-504E-4D87-A8D2-B8DE58112E46}"/>
    <dgm:cxn modelId="{5BE048D1-5BEF-4142-B3D2-4AB68DBF5F93}" srcId="{E59A3796-7405-43C7-83A2-073A99B288BB}" destId="{F657572D-04B9-4F84-B78E-C6D530B1DAA6}" srcOrd="0" destOrd="0" parTransId="{83CE428D-F522-4963-B442-016869957AB9}" sibTransId="{5DEB422C-32B2-4161-8BA3-FD61E28AC654}"/>
    <dgm:cxn modelId="{F2CBB6D9-BF0B-41C3-BB7A-13F4B058BC78}" srcId="{E59A3796-7405-43C7-83A2-073A99B288BB}" destId="{9B0F2E07-7EC1-4B54-9238-BA21C1A98B8F}" srcOrd="3" destOrd="0" parTransId="{717D6730-6280-456B-AB06-253833265D92}" sibTransId="{90624FA8-6D9D-4E4F-BE58-E87DB1C11E10}"/>
    <dgm:cxn modelId="{BAC1F6ED-BE6D-4025-B005-38BE878CBF54}" type="presOf" srcId="{7FF5C1BD-167E-45AA-99C7-0C3292A97B9A}" destId="{452E0DA7-E8DF-4594-8ADE-9EC38CBCD986}" srcOrd="0" destOrd="0" presId="urn:microsoft.com/office/officeart/2016/7/layout/VerticalSolidActionList"/>
    <dgm:cxn modelId="{5B8C5FF0-2C6C-4477-9887-19AC42659E2A}" type="presOf" srcId="{8009E06E-0A34-40B8-AE29-18C5F7D0CAA3}" destId="{0AE5F329-B23A-4E92-91C6-437FB527066F}" srcOrd="0" destOrd="0" presId="urn:microsoft.com/office/officeart/2016/7/layout/VerticalSolidActionList"/>
    <dgm:cxn modelId="{E183A8F7-B4C1-48B0-B8FC-A22D7F3B0BA7}" srcId="{9B0F2E07-7EC1-4B54-9238-BA21C1A98B8F}" destId="{DEF62BEC-9617-4FA6-A5C6-5944CDCF20FE}" srcOrd="0" destOrd="0" parTransId="{2EC97D1C-ED43-4AB3-B70C-A40A4EBC456A}" sibTransId="{C3244BBE-549B-4300-9238-EF00DECFBAD0}"/>
    <dgm:cxn modelId="{055353FA-AE24-4F9B-BCBD-CF868CF0D2B6}" srcId="{E59A3796-7405-43C7-83A2-073A99B288BB}" destId="{45A8C566-4461-4A59-90CE-F6C0E113500B}" srcOrd="1" destOrd="0" parTransId="{E3D149FE-6634-4609-9BB5-CD0473F50D3E}" sibTransId="{4605A5A7-13AB-4998-BD3B-70313836869A}"/>
    <dgm:cxn modelId="{698766FC-90A7-4085-BA0C-5CE5B62BF055}" type="presOf" srcId="{45A8C566-4461-4A59-90CE-F6C0E113500B}" destId="{CB3C0D09-1AFE-4503-A2E5-50BFE9EA098B}" srcOrd="0" destOrd="0" presId="urn:microsoft.com/office/officeart/2016/7/layout/VerticalSolidActionList"/>
    <dgm:cxn modelId="{D6D5F30F-0406-4AC2-98E4-99B9ED829C9B}" type="presParOf" srcId="{4B5A41DA-BAA2-4B83-8AFE-8230490B2CD3}" destId="{11316875-C34C-493E-880D-9193090CEF1A}" srcOrd="0" destOrd="0" presId="urn:microsoft.com/office/officeart/2016/7/layout/VerticalSolidActionList"/>
    <dgm:cxn modelId="{FFE58617-3160-4171-971B-49713EE811FF}" type="presParOf" srcId="{11316875-C34C-493E-880D-9193090CEF1A}" destId="{053EFC45-E74F-4979-8F1A-F6A058D46391}" srcOrd="0" destOrd="0" presId="urn:microsoft.com/office/officeart/2016/7/layout/VerticalSolidActionList"/>
    <dgm:cxn modelId="{2A9B62B7-FE21-4017-AC34-190DA89E2685}" type="presParOf" srcId="{11316875-C34C-493E-880D-9193090CEF1A}" destId="{452E0DA7-E8DF-4594-8ADE-9EC38CBCD986}" srcOrd="1" destOrd="0" presId="urn:microsoft.com/office/officeart/2016/7/layout/VerticalSolidActionList"/>
    <dgm:cxn modelId="{D247A602-24A5-4BB5-8904-CF6CB67D1F7C}" type="presParOf" srcId="{4B5A41DA-BAA2-4B83-8AFE-8230490B2CD3}" destId="{89623E21-922E-4CA0-A5DB-E82B5AD42136}" srcOrd="1" destOrd="0" presId="urn:microsoft.com/office/officeart/2016/7/layout/VerticalSolidActionList"/>
    <dgm:cxn modelId="{7291C1DC-5529-43A4-BFD1-26E3619D5B5E}" type="presParOf" srcId="{4B5A41DA-BAA2-4B83-8AFE-8230490B2CD3}" destId="{FE0D8C87-3303-47BC-B52C-D23B53A64E06}" srcOrd="2" destOrd="0" presId="urn:microsoft.com/office/officeart/2016/7/layout/VerticalSolidActionList"/>
    <dgm:cxn modelId="{F790A166-0624-4E12-BE68-3EED8B865EE6}" type="presParOf" srcId="{FE0D8C87-3303-47BC-B52C-D23B53A64E06}" destId="{CB3C0D09-1AFE-4503-A2E5-50BFE9EA098B}" srcOrd="0" destOrd="0" presId="urn:microsoft.com/office/officeart/2016/7/layout/VerticalSolidActionList"/>
    <dgm:cxn modelId="{F7CE0E08-482F-4CEB-986B-C06EBFBEBCF3}" type="presParOf" srcId="{FE0D8C87-3303-47BC-B52C-D23B53A64E06}" destId="{736B5046-5B47-419B-B6F7-3A2172697047}" srcOrd="1" destOrd="0" presId="urn:microsoft.com/office/officeart/2016/7/layout/VerticalSolidActionList"/>
    <dgm:cxn modelId="{85CEEB49-94C9-48EC-A486-3112B997460E}" type="presParOf" srcId="{4B5A41DA-BAA2-4B83-8AFE-8230490B2CD3}" destId="{220573EC-9E7D-41A4-B981-B67555574816}" srcOrd="3" destOrd="0" presId="urn:microsoft.com/office/officeart/2016/7/layout/VerticalSolidActionList"/>
    <dgm:cxn modelId="{F47AB466-3634-4414-B8E5-27B6C59EDDC6}" type="presParOf" srcId="{4B5A41DA-BAA2-4B83-8AFE-8230490B2CD3}" destId="{A47EA904-DAFD-4DF3-B5DB-61B780DA0E7B}" srcOrd="4" destOrd="0" presId="urn:microsoft.com/office/officeart/2016/7/layout/VerticalSolidActionList"/>
    <dgm:cxn modelId="{F8EC205D-4A79-4247-B746-DE4CBBF160C5}" type="presParOf" srcId="{A47EA904-DAFD-4DF3-B5DB-61B780DA0E7B}" destId="{B0DA6FB6-AC33-403B-AE03-988EE19413A3}" srcOrd="0" destOrd="0" presId="urn:microsoft.com/office/officeart/2016/7/layout/VerticalSolidActionList"/>
    <dgm:cxn modelId="{E01B70B9-4ECF-4F0B-9556-E4FE4918C23F}" type="presParOf" srcId="{A47EA904-DAFD-4DF3-B5DB-61B780DA0E7B}" destId="{0AE5F329-B23A-4E92-91C6-437FB527066F}" srcOrd="1" destOrd="0" presId="urn:microsoft.com/office/officeart/2016/7/layout/VerticalSolidActionList"/>
    <dgm:cxn modelId="{1B0BA685-8284-4AB1-B01A-225C0419ADA1}" type="presParOf" srcId="{4B5A41DA-BAA2-4B83-8AFE-8230490B2CD3}" destId="{4F50B059-13E2-4D34-B138-B262676DFE8F}" srcOrd="5" destOrd="0" presId="urn:microsoft.com/office/officeart/2016/7/layout/VerticalSolidActionList"/>
    <dgm:cxn modelId="{16A83948-E643-4013-9EF1-663219450663}" type="presParOf" srcId="{4B5A41DA-BAA2-4B83-8AFE-8230490B2CD3}" destId="{646F6FF0-C442-4A6A-AA6F-05DFBFB7CC88}" srcOrd="6" destOrd="0" presId="urn:microsoft.com/office/officeart/2016/7/layout/VerticalSolidActionList"/>
    <dgm:cxn modelId="{1BBC6E7A-7913-4A2E-A5F4-F3D8DEEEBA81}" type="presParOf" srcId="{646F6FF0-C442-4A6A-AA6F-05DFBFB7CC88}" destId="{DFF49BB5-F077-4B81-86D7-16720E28CC7B}" srcOrd="0" destOrd="0" presId="urn:microsoft.com/office/officeart/2016/7/layout/VerticalSolidActionList"/>
    <dgm:cxn modelId="{075597B9-48CC-4CCE-8035-E37EC87AB0E7}" type="presParOf" srcId="{646F6FF0-C442-4A6A-AA6F-05DFBFB7CC88}" destId="{FC816E86-5E74-421F-9BE2-992AE9CD8B6C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2E0DA7-E8DF-4594-8ADE-9EC38CBCD986}">
      <dsp:nvSpPr>
        <dsp:cNvPr id="0" name=""/>
        <dsp:cNvSpPr/>
      </dsp:nvSpPr>
      <dsp:spPr>
        <a:xfrm>
          <a:off x="771524" y="2007"/>
          <a:ext cx="3086100" cy="10400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879" tIns="264167" rIns="59879" bIns="26416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Split Sentences in clauses</a:t>
          </a:r>
        </a:p>
      </dsp:txBody>
      <dsp:txXfrm>
        <a:off x="771524" y="2007"/>
        <a:ext cx="3086100" cy="1040029"/>
      </dsp:txXfrm>
    </dsp:sp>
    <dsp:sp modelId="{053EFC45-E74F-4979-8F1A-F6A058D46391}">
      <dsp:nvSpPr>
        <dsp:cNvPr id="0" name=""/>
        <dsp:cNvSpPr/>
      </dsp:nvSpPr>
      <dsp:spPr>
        <a:xfrm>
          <a:off x="0" y="2007"/>
          <a:ext cx="771525" cy="1040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27" tIns="102732" rIns="40827" bIns="10273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1.</a:t>
          </a:r>
        </a:p>
      </dsp:txBody>
      <dsp:txXfrm>
        <a:off x="0" y="2007"/>
        <a:ext cx="771525" cy="1040029"/>
      </dsp:txXfrm>
    </dsp:sp>
    <dsp:sp modelId="{736B5046-5B47-419B-B6F7-3A2172697047}">
      <dsp:nvSpPr>
        <dsp:cNvPr id="0" name=""/>
        <dsp:cNvSpPr/>
      </dsp:nvSpPr>
      <dsp:spPr>
        <a:xfrm>
          <a:off x="771524" y="1104438"/>
          <a:ext cx="3086100" cy="10400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879" tIns="264167" rIns="59879" bIns="26416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Join Clauses with Conjunctions</a:t>
          </a:r>
        </a:p>
      </dsp:txBody>
      <dsp:txXfrm>
        <a:off x="771524" y="1104438"/>
        <a:ext cx="3086100" cy="1040029"/>
      </dsp:txXfrm>
    </dsp:sp>
    <dsp:sp modelId="{CB3C0D09-1AFE-4503-A2E5-50BFE9EA098B}">
      <dsp:nvSpPr>
        <dsp:cNvPr id="0" name=""/>
        <dsp:cNvSpPr/>
      </dsp:nvSpPr>
      <dsp:spPr>
        <a:xfrm>
          <a:off x="0" y="1104438"/>
          <a:ext cx="771525" cy="1040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27" tIns="102732" rIns="40827" bIns="10273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2.</a:t>
          </a:r>
        </a:p>
      </dsp:txBody>
      <dsp:txXfrm>
        <a:off x="0" y="1104438"/>
        <a:ext cx="771525" cy="1040029"/>
      </dsp:txXfrm>
    </dsp:sp>
    <dsp:sp modelId="{0AE5F329-B23A-4E92-91C6-437FB527066F}">
      <dsp:nvSpPr>
        <dsp:cNvPr id="0" name=""/>
        <dsp:cNvSpPr/>
      </dsp:nvSpPr>
      <dsp:spPr>
        <a:xfrm>
          <a:off x="771524" y="2206869"/>
          <a:ext cx="3086100" cy="10400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879" tIns="264167" rIns="59879" bIns="26416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Shuffle Clauses around Conjuctions</a:t>
          </a:r>
        </a:p>
      </dsp:txBody>
      <dsp:txXfrm>
        <a:off x="771524" y="2206869"/>
        <a:ext cx="3086100" cy="1040029"/>
      </dsp:txXfrm>
    </dsp:sp>
    <dsp:sp modelId="{B0DA6FB6-AC33-403B-AE03-988EE19413A3}">
      <dsp:nvSpPr>
        <dsp:cNvPr id="0" name=""/>
        <dsp:cNvSpPr/>
      </dsp:nvSpPr>
      <dsp:spPr>
        <a:xfrm>
          <a:off x="0" y="2206869"/>
          <a:ext cx="771525" cy="1040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27" tIns="102732" rIns="40827" bIns="10273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3.</a:t>
          </a:r>
        </a:p>
      </dsp:txBody>
      <dsp:txXfrm>
        <a:off x="0" y="2206869"/>
        <a:ext cx="771525" cy="1040029"/>
      </dsp:txXfrm>
    </dsp:sp>
    <dsp:sp modelId="{FC816E86-5E74-421F-9BE2-992AE9CD8B6C}">
      <dsp:nvSpPr>
        <dsp:cNvPr id="0" name=""/>
        <dsp:cNvSpPr/>
      </dsp:nvSpPr>
      <dsp:spPr>
        <a:xfrm>
          <a:off x="771524" y="3309300"/>
          <a:ext cx="3086100" cy="10400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879" tIns="264167" rIns="59879" bIns="26416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Create Artificial Reviews</a:t>
          </a:r>
        </a:p>
      </dsp:txBody>
      <dsp:txXfrm>
        <a:off x="771524" y="3309300"/>
        <a:ext cx="3086100" cy="1040029"/>
      </dsp:txXfrm>
    </dsp:sp>
    <dsp:sp modelId="{DFF49BB5-F077-4B81-86D7-16720E28CC7B}">
      <dsp:nvSpPr>
        <dsp:cNvPr id="0" name=""/>
        <dsp:cNvSpPr/>
      </dsp:nvSpPr>
      <dsp:spPr>
        <a:xfrm>
          <a:off x="0" y="3309300"/>
          <a:ext cx="771525" cy="1040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27" tIns="102732" rIns="40827" bIns="10273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4.</a:t>
          </a:r>
        </a:p>
      </dsp:txBody>
      <dsp:txXfrm>
        <a:off x="0" y="3309300"/>
        <a:ext cx="771525" cy="1040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15:50:03.13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1910 108 24575,'0'-2'0,"-1"-1"0,0 1 0,0-1 0,0 1 0,0 0 0,0-1 0,0 1 0,0 0 0,-1 0 0,0 0 0,1-1 0,-1 2 0,0-1 0,0 0 0,0 0 0,0 1 0,0-1 0,-3-1 0,-43-22 0,22 16 0,-1 0 0,0 2 0,-1 2 0,0 0 0,1 2 0,-49 0 0,59 3 0,9 0 0,1-1 0,-1 1 0,0 1 0,0-1 0,1 1 0,-1 1 0,1-1 0,-1 1 0,1 1 0,0-1 0,-1 1 0,1 0 0,-11 8 0,2-2 0,0-1 0,0 0 0,-1-2 0,1 0 0,-1 0 0,-1-2 0,-24 4 0,15-3 0,-50 18 0,44-11 0,9-3 0,0 1 0,-24 14 0,-19 8 0,51-26 0,0 1 0,0 1 0,-28 20 0,16-6 0,2 1 0,1 2 0,-28 35 0,15-11 0,2 2 0,2 1 0,3 2 0,-30 72 0,9 32 0,43-133 0,0 0 0,-4 26 0,-11 32 0,9-32 0,11-36 0,-1 0 0,0 0 0,-14 26 0,3-9 0,-18 50 0,22-50 0,-1-1 0,-18 30 0,21-41 0,2-1 0,0 1 0,1 1 0,1-1 0,1 1 0,-4 28 0,-2 8 0,0-3 0,4-17 0,-21 64 0,21-78 0,1 1 0,-4 26 0,0 5 0,-17 77 0,17-80 0,7-30 0,-2 0 0,-12 37 0,3-17 0,2 2 0,-10 77 0,21-116 0,-7 91 0,7-68 0,-1 1 0,-8 34 0,5-30 0,1 0 0,2 0 0,3 62 0,1-61 0,-2-1 0,-1 0 0,-10 60 0,1-28 0,2 0 0,4 0 0,7 112 0,-1-47 0,-2-107 0,2 0 0,0 0 0,1 0 0,1 0 0,1-1 0,16 43 0,-1-11 0,40 94 0,-50-128 0,0-1 0,2 0 0,0 0 0,1-1 0,16 17 0,19 23 0,-39-45 0,1 0 0,0-1 0,0-1 0,2 1 0,-1-2 0,21 15 0,9 2 0,-3-3 0,65 34 0,-53-35 0,-20-8 0,56 19 0,-57-25 0,-1 1 0,0 1 0,-1 2 0,44 26 0,-53-30 0,1-1 0,-1-1 0,1 0 0,1-2 0,-1 0 0,30 3 0,-10-2 0,-21-4 0,1 0 0,0 2 0,-1 0 0,1 2 0,22 9 0,-29-10 0,1-1 0,-1 0 0,1-1 0,0 0 0,-1-1 0,22 1 0,85-6 0,-48 1 0,-46 2 0,0 1 0,-1 1 0,45 10 0,-41-7 0,-1-2 0,1 0 0,45-3 0,-44-1 0,0 2 0,-1 1 0,37 6 0,-24-1 0,0-3 0,0-1 0,58-3 0,49 3 0,-76 10 0,-53-9 0,1 0 0,28 1 0,18-4 0,-34-2 0,0 2 0,0 1 0,55 11 0,-48-7 0,0-1 0,1-2 0,-1-1 0,50-5 0,-1 0 0,-67 2 0,1-1 0,41-11 0,-11 2 0,161-41 0,-203 49 0,1-2 0,-1 1 0,0-1 0,0-1 0,0 0 0,-1-1 0,11-8 0,20-14 0,-21 16 0,0-1 0,-2 0 0,0-1 0,0-1 0,-1 0 0,-1-1 0,-1-1 0,21-35 0,72-107 0,-80 118 0,33-40 0,-15 22 0,-39 53 0,0 0 0,1 0 0,0 0 0,14-9 0,-14 11 0,-1 0 0,0 0 0,0 0 0,0 0 0,-1-1 0,0 0 0,0-1 0,7-11 0,20-41 0,-14 28 0,19-46 0,9-28 0,-27 67 0,27-83 0,-11-9 0,-14 81 0,-15 38 0,-1 0 0,0 0 0,4-19 0,-1-5 0,2 1 0,1 0 0,1 1 0,34-62 0,-31 65 0,-1 0 0,-2-1 0,12-44 0,20-48 0,-35 100 0,-1-1 0,6-30 0,9-27 0,26-50 0,-27 78 0,29-107 0,-16 42 0,0-23 0,-29 109 0,4-48 0,0-9 0,17-81 0,-21 130 0,-1 0 0,-2 0 0,-2-1 0,-4-42 0,0-6 0,3 70 0,-2 0 0,0 0 0,-1 1 0,-1-1 0,-1 1 0,0 0 0,-2 0 0,0 1 0,-1 0 0,0 0 0,-1 0 0,-1 2 0,-19-24 0,-20-24 0,31 39 0,-34-36 0,-120-91 0,99 90 0,46 40 0,-2 1 0,-36-19 0,-4-3 0,14 10 0,-102-43 0,103 51 0,16 9 0,-1 2 0,-1 2 0,-62-9 0,23 4 0,18-6 0,49 17 0,0 0 0,0 1 0,-1 0 0,-13-2 0,3 2 0,1-1 0,-39-15 0,-17-5 0,-78-3 0,141 25 0,-1 0 0,1-1 0,-27-12 0,29 11 0,0 0 0,0 1 0,-1 0 0,1 1 0,-19-2 0,-51 3 0,54 3 0,-1-2 0,1-1 0,-50-10 0,-147-26 0,211 35 0,0 0 0,0-1 0,-28-12 0,30 11 0,0 0 0,0 1 0,-1 0 0,1 1 0,-19-2 0,-212 4 84,118 2-1533,103-1-5377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AB599-AF39-5879-8249-63D80A07E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47BB4-7CB8-9172-9572-9050D711E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22E2B-A9D4-B1DA-1C19-0CDEBAE3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89EF-6159-414A-9E46-A7421840A1F5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39E47-AD13-66C1-F249-8C824A8E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A3FB1-B00C-99A7-F9B5-BE37550A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123E-C7BE-474D-BC74-E02F10A03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967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90C2-0DEE-5CA7-1C6D-95733FB8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9B30B-86CC-3E71-8F58-CDB399FB5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6644B-D8F9-154B-26C1-EAC22AF4D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89EF-6159-414A-9E46-A7421840A1F5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A03F2-2A92-42B8-6680-0DAE8D82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A4245-114B-7815-B747-49A9525D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123E-C7BE-474D-BC74-E02F10A03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41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9BC03-6971-11FF-B296-482FF130F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E98E0-39A4-1F07-597F-FD00E6274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CB29B-24C1-E425-F93F-1D7F3972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89EF-6159-414A-9E46-A7421840A1F5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3273A-F635-3895-81FF-371D3A465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5B1FC-E41A-9FF8-6A7F-CCDC9404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123E-C7BE-474D-BC74-E02F10A03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246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CEC9E-F0B6-46E0-7241-11C1E1C4E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2E099-4DF5-01F2-9421-3F31BEBF1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96E7C-F1B1-6045-9E3E-73011A7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89EF-6159-414A-9E46-A7421840A1F5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AE651-8210-8CC6-FC96-B228C0AB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E1298-407B-9A4A-B164-D22DB9591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123E-C7BE-474D-BC74-E02F10A03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03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28BA-906C-8636-7B15-64BC0F913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E2F63-D3EB-2CD5-78FD-CFB0353C3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94275-D33D-B186-9845-C2EB492D4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89EF-6159-414A-9E46-A7421840A1F5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EE40D-52BD-2209-AE1F-82C6BA6D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FAEB4-E70D-0526-9AF3-9CE38CAA3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123E-C7BE-474D-BC74-E02F10A03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0865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D628-9A79-C6D5-4EF4-B7B20EA9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2812E-E0AE-A69E-2A18-03A31FD13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5A69-8600-6E6C-C415-42138D96A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B95E5-6492-666A-37EC-F1ED15CC4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89EF-6159-414A-9E46-A7421840A1F5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DF3EA-FD71-E96A-7C14-7ECCCEFD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6B57D-01E1-CDBE-5715-45139294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123E-C7BE-474D-BC74-E02F10A03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784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B1F75-B8BD-CEA1-A13B-AD4C12C2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EEC62-A9DD-8DE6-876B-873C8384E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5DD93-6A01-7EC8-58F7-A2A748907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EB64C8-F0A5-5C9C-CDE4-E0E0C01DC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32398C-B756-5EA2-20C4-979225FA5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D603A-DC3A-E8E6-D9BE-E5ACA4D49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89EF-6159-414A-9E46-A7421840A1F5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223BC1-CB87-F7B6-DC07-DFAB8140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22586C-0E70-557B-1EAE-76632F249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123E-C7BE-474D-BC74-E02F10A03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220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9358-12D6-91B4-9797-EB568989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2E697D-66C7-6CBD-DC1F-CCB1B4164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89EF-6159-414A-9E46-A7421840A1F5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AFE20-4A15-7A2B-715B-F27B64AC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768AF-CF88-3FAF-8A54-9D5068A6B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123E-C7BE-474D-BC74-E02F10A03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36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9BD477-6D0A-25FF-7045-16578DFF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89EF-6159-414A-9E46-A7421840A1F5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24915-3AB6-9525-C66B-00ADCEA7D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6562C-3C53-A233-151A-95B84734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123E-C7BE-474D-BC74-E02F10A03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662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05E3-CD05-3C0D-E1F1-2198FC262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31402-2879-0715-886C-49AAEF14B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32569-7213-F374-7756-D1A61C548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F0183-B133-4C9D-5812-2191EFF81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89EF-6159-414A-9E46-A7421840A1F5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ADD44-97CF-EE05-75E0-5312EAB07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FC0F5-CABA-FA5B-5233-7CF21E208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123E-C7BE-474D-BC74-E02F10A03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771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D163A-1ABB-71F9-ADCF-8BCF4D24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A1090A-EC56-A070-9F7B-BAC4CAEF4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C4D72-E761-D2E1-6046-040A55D39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10F25-23FE-BF59-706C-24837D44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89EF-6159-414A-9E46-A7421840A1F5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F1510-4218-4E62-0E9A-D4B899597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67578-43BF-254A-E9F0-D5FFECB1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123E-C7BE-474D-BC74-E02F10A03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773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B300C0-062A-67DF-9113-559B9EA5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8AE01-B167-E47A-A28A-4AE664F12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81D1C-E560-80B2-8DE9-E323F6ED6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5E89EF-6159-414A-9E46-A7421840A1F5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F9931-B787-84EF-76E2-11EBA7BAF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75DC8-6F59-1FC9-1B4D-5CF4F21FA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14123E-C7BE-474D-BC74-E02F10A03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841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1CB5-6EAF-305C-BDCE-D7960B33AB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RNN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15B86-94B0-981C-7686-AB9248F41A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Jovan Heng Ghim Hong</a:t>
            </a:r>
          </a:p>
          <a:p>
            <a:r>
              <a:rPr lang="en-US" dirty="0"/>
              <a:t>P2401418</a:t>
            </a:r>
          </a:p>
          <a:p>
            <a:r>
              <a:rPr lang="en-US" dirty="0"/>
              <a:t>DAAA/2B/22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01610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173EE-9E3E-17BA-57B3-832F73E47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210" y="313170"/>
            <a:ext cx="4349776" cy="1325563"/>
          </a:xfrm>
        </p:spPr>
        <p:txBody>
          <a:bodyPr/>
          <a:lstStyle/>
          <a:p>
            <a:r>
              <a:rPr lang="en-US" dirty="0"/>
              <a:t>Hyper param tune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692E2-E953-72F1-EFD2-8A6BF701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494" y="1798346"/>
            <a:ext cx="2413604" cy="11253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Did random search (params right)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DFB70A-ADA7-A1F1-CDB4-70562022E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1725539"/>
            <a:ext cx="3306930" cy="1325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5DAD87-B130-352E-014A-9881D4CBE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754" y="2202873"/>
            <a:ext cx="4280960" cy="42996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F69361-95AF-7E21-2C1D-D2996C7408BF}"/>
              </a:ext>
            </a:extLst>
          </p:cNvPr>
          <p:cNvSpPr txBox="1"/>
          <p:nvPr/>
        </p:nvSpPr>
        <p:spPr>
          <a:xfrm>
            <a:off x="6833754" y="975951"/>
            <a:ext cx="4603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 shows that it seems to be predicting more positives even though they are negative</a:t>
            </a:r>
            <a:endParaRPr lang="en-SG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4A29313-A264-83EB-6E09-85181D755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762235"/>
              </p:ext>
            </p:extLst>
          </p:nvPr>
        </p:nvGraphicFramePr>
        <p:xfrm>
          <a:off x="360494" y="3252990"/>
          <a:ext cx="448627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138">
                  <a:extLst>
                    <a:ext uri="{9D8B030D-6E8A-4147-A177-3AD203B41FA5}">
                      <a16:colId xmlns:a16="http://schemas.microsoft.com/office/drawing/2014/main" val="1631968266"/>
                    </a:ext>
                  </a:extLst>
                </a:gridCol>
                <a:gridCol w="2243138">
                  <a:extLst>
                    <a:ext uri="{9D8B030D-6E8A-4147-A177-3AD203B41FA5}">
                      <a16:colId xmlns:a16="http://schemas.microsoft.com/office/drawing/2014/main" val="4205144566"/>
                    </a:ext>
                  </a:extLst>
                </a:gridCol>
              </a:tblGrid>
              <a:tr h="292923">
                <a:tc>
                  <a:txBody>
                    <a:bodyPr/>
                    <a:lstStyle/>
                    <a:p>
                      <a:r>
                        <a:rPr lang="en-US" dirty="0"/>
                        <a:t>Params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247287"/>
                  </a:ext>
                </a:extLst>
              </a:tr>
              <a:tr h="292923">
                <a:tc>
                  <a:txBody>
                    <a:bodyPr/>
                    <a:lstStyle/>
                    <a:p>
                      <a:r>
                        <a:rPr lang="en-US" dirty="0" err="1"/>
                        <a:t>isBi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49142"/>
                  </a:ext>
                </a:extLst>
              </a:tr>
              <a:tr h="292923">
                <a:tc>
                  <a:txBody>
                    <a:bodyPr/>
                    <a:lstStyle/>
                    <a:p>
                      <a:r>
                        <a:rPr lang="en-US" dirty="0" err="1"/>
                        <a:t>Batch_size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237034"/>
                  </a:ext>
                </a:extLst>
              </a:tr>
              <a:tr h="292923">
                <a:tc>
                  <a:txBody>
                    <a:bodyPr/>
                    <a:lstStyle/>
                    <a:p>
                      <a:r>
                        <a:rPr lang="en-US" dirty="0"/>
                        <a:t>Dropout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988721"/>
                  </a:ext>
                </a:extLst>
              </a:tr>
              <a:tr h="292923">
                <a:tc>
                  <a:txBody>
                    <a:bodyPr/>
                    <a:lstStyle/>
                    <a:p>
                      <a:r>
                        <a:rPr lang="en-US" dirty="0"/>
                        <a:t>Lr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0.0005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567165"/>
                  </a:ext>
                </a:extLst>
              </a:tr>
              <a:tr h="292923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r>
                        <a:rPr lang="en-SG" dirty="0" err="1"/>
                        <a:t>ax</a:t>
                      </a:r>
                      <a:r>
                        <a:rPr lang="en-SG" dirty="0"/>
                        <a:t> </a:t>
                      </a:r>
                      <a:r>
                        <a:rPr lang="en-SG" dirty="0" err="1"/>
                        <a:t>len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281651"/>
                  </a:ext>
                </a:extLst>
              </a:tr>
              <a:tr h="292923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16634"/>
                  </a:ext>
                </a:extLst>
              </a:tr>
              <a:tr h="292923">
                <a:tc>
                  <a:txBody>
                    <a:bodyPr/>
                    <a:lstStyle/>
                    <a:p>
                      <a:r>
                        <a:rPr lang="en-US" dirty="0"/>
                        <a:t>Neurons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841168"/>
                  </a:ext>
                </a:extLst>
              </a:tr>
              <a:tr h="292923">
                <a:tc>
                  <a:txBody>
                    <a:bodyPr/>
                    <a:lstStyle/>
                    <a:p>
                      <a:r>
                        <a:rPr lang="en-US" dirty="0" err="1"/>
                        <a:t>Output_dim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26769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BD1750F-06FF-A84E-2C6C-5B76B9715D14}"/>
              </a:ext>
            </a:extLst>
          </p:cNvPr>
          <p:cNvSpPr txBox="1"/>
          <p:nvPr/>
        </p:nvSpPr>
        <p:spPr>
          <a:xfrm>
            <a:off x="5128779" y="4003168"/>
            <a:ext cx="1581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params from tuning</a:t>
            </a:r>
          </a:p>
          <a:p>
            <a:r>
              <a:rPr lang="en-US" dirty="0"/>
              <a:t>&lt; --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02527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FEE07-70B1-1265-9EEC-46F67D92C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/>
              <a:t>Model Improvement</a:t>
            </a:r>
            <a:endParaRPr lang="en-SG" sz="46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2FD5F-948E-AA84-3B03-AFB3CE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Since it is bad at predicting negative, we can increase the amount of negative data</a:t>
            </a:r>
          </a:p>
          <a:p>
            <a:pPr marL="0" indent="0">
              <a:buNone/>
            </a:pPr>
            <a:endParaRPr lang="en-SG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FEBBE1-D105-0D64-2155-D8360D54F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765" y="640080"/>
            <a:ext cx="566278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62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94362-55A1-AF5D-0228-5F913753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B8517-E3D9-DF79-C11E-326CCD965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7246" y="526761"/>
            <a:ext cx="6057900" cy="13255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new data improved the </a:t>
            </a:r>
            <a:r>
              <a:rPr lang="en-US" dirty="0" err="1"/>
              <a:t>val</a:t>
            </a:r>
            <a:r>
              <a:rPr lang="en-US" dirty="0"/>
              <a:t> data performance (left)</a:t>
            </a:r>
          </a:p>
          <a:p>
            <a:r>
              <a:rPr lang="en-US" dirty="0"/>
              <a:t>The test data performance is on the right</a:t>
            </a:r>
          </a:p>
          <a:p>
            <a:r>
              <a:rPr lang="en-US" dirty="0"/>
              <a:t>Overall, both are able to predict negative significantly better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D75E02-87F3-4B39-EE12-768660A8E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011" y="1852324"/>
            <a:ext cx="4861789" cy="48617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F601FD-DAE9-0C2E-5F37-D869CA3A8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17" y="2013959"/>
            <a:ext cx="4700153" cy="470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40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D57AD-6760-05FB-A34D-9C5418A5B4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CNN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28E46-BD29-20DB-422A-204494C3D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1829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343010-532B-6A98-C619-B3B44CA01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Manual Inspection &amp;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7D79E-4D1F-6CD5-62ED-D945FA55A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000"/>
              <a:t>What I Found:</a:t>
            </a:r>
          </a:p>
          <a:p>
            <a:pPr marL="514350"/>
            <a:r>
              <a:rPr lang="en-US" sz="2000"/>
              <a:t>There are some duplicated images</a:t>
            </a:r>
          </a:p>
          <a:p>
            <a:pPr marL="514350"/>
            <a:endParaRPr lang="en-US" sz="2000"/>
          </a:p>
          <a:p>
            <a:pPr marL="514350"/>
            <a:r>
              <a:rPr lang="en-US" sz="2000"/>
              <a:t>Test Folders are mis-named (e.g. Pumpkin is named Tomatoes, etc)</a:t>
            </a:r>
          </a:p>
          <a:p>
            <a:pPr marL="514350"/>
            <a:endParaRPr lang="en-US" sz="2000"/>
          </a:p>
          <a:p>
            <a:pPr marL="514350"/>
            <a:r>
              <a:rPr lang="en-US" sz="2000"/>
              <a:t>Beans in Train data contains some carrots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CB9D62-E9F6-126F-0E84-2836791F6DBC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dirty="0"/>
              <a:t>What I did:</a:t>
            </a:r>
          </a:p>
          <a:p>
            <a:pPr marL="514350"/>
            <a:r>
              <a:rPr lang="en-US" sz="2000" dirty="0"/>
              <a:t>I dropped them with .</a:t>
            </a:r>
            <a:r>
              <a:rPr lang="en-US" sz="2000" dirty="0" err="1"/>
              <a:t>drop_duplicates</a:t>
            </a:r>
            <a:r>
              <a:rPr lang="en-US" sz="2000" dirty="0"/>
              <a:t>()</a:t>
            </a:r>
          </a:p>
          <a:p>
            <a:pPr marL="514350"/>
            <a:endParaRPr lang="en-US" sz="2000" dirty="0"/>
          </a:p>
          <a:p>
            <a:pPr marL="514350"/>
            <a:r>
              <a:rPr lang="en-US" sz="2000" dirty="0"/>
              <a:t>Rename folders to match Train and Val</a:t>
            </a:r>
          </a:p>
          <a:p>
            <a:pPr marL="514350"/>
            <a:endParaRPr lang="en-US" sz="2000" dirty="0"/>
          </a:p>
          <a:p>
            <a:pPr marL="514350"/>
            <a:r>
              <a:rPr lang="en-US" sz="2000" dirty="0"/>
              <a:t>Moved carrots to carrots folder</a:t>
            </a:r>
          </a:p>
        </p:txBody>
      </p:sp>
    </p:spTree>
    <p:extLst>
      <p:ext uri="{BB962C8B-B14F-4D97-AF65-F5344CB8AC3E}">
        <p14:creationId xmlns:p14="http://schemas.microsoft.com/office/powerpoint/2010/main" val="8396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D96FDFD-4E42-4A06-B8B5-768A1DB9C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47F12-A84D-A413-252B-DAE060F66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368" y="371719"/>
            <a:ext cx="6125964" cy="13219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F78924-3AD9-53E8-06BE-8496807CA8D4}"/>
              </a:ext>
            </a:extLst>
          </p:cNvPr>
          <p:cNvSpPr txBox="1"/>
          <p:nvPr/>
        </p:nvSpPr>
        <p:spPr>
          <a:xfrm>
            <a:off x="971368" y="2041774"/>
            <a:ext cx="4114801" cy="346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Train data is imbalanced, test and validation are (furthest right)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 attempt to perform class weightages to ‘balance’ the imbalanced classes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Therefore, I </a:t>
            </a:r>
            <a:r>
              <a:rPr lang="en-US" sz="2000" b="1" dirty="0"/>
              <a:t>choose f1-score </a:t>
            </a:r>
            <a:r>
              <a:rPr lang="en-US" sz="2000" dirty="0"/>
              <a:t>as my metric as it is a good balance between precision and recall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8EB790-19EA-061F-76F2-63FC276BF8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291"/>
          <a:stretch>
            <a:fillRect/>
          </a:stretch>
        </p:blipFill>
        <p:spPr>
          <a:xfrm>
            <a:off x="8452968" y="3681465"/>
            <a:ext cx="3747932" cy="3176541"/>
          </a:xfrm>
          <a:custGeom>
            <a:avLst/>
            <a:gdLst/>
            <a:ahLst/>
            <a:cxnLst/>
            <a:rect l="l" t="t" r="r" b="b"/>
            <a:pathLst>
              <a:path w="3747932" h="3176541">
                <a:moveTo>
                  <a:pt x="3239865" y="21"/>
                </a:moveTo>
                <a:cubicBezTo>
                  <a:pt x="3261821" y="112"/>
                  <a:pt x="3278837" y="498"/>
                  <a:pt x="3290337" y="938"/>
                </a:cubicBezTo>
                <a:cubicBezTo>
                  <a:pt x="3401766" y="5376"/>
                  <a:pt x="3510165" y="23128"/>
                  <a:pt x="3616543" y="49449"/>
                </a:cubicBezTo>
                <a:lnTo>
                  <a:pt x="3747932" y="87091"/>
                </a:lnTo>
                <a:lnTo>
                  <a:pt x="3747932" y="3176541"/>
                </a:lnTo>
                <a:lnTo>
                  <a:pt x="401358" y="3176541"/>
                </a:lnTo>
                <a:lnTo>
                  <a:pt x="398780" y="3136258"/>
                </a:lnTo>
                <a:cubicBezTo>
                  <a:pt x="400956" y="3079023"/>
                  <a:pt x="437945" y="3052703"/>
                  <a:pt x="483325" y="3030665"/>
                </a:cubicBezTo>
                <a:cubicBezTo>
                  <a:pt x="498866" y="3023015"/>
                  <a:pt x="520932" y="3023320"/>
                  <a:pt x="526840" y="2999447"/>
                </a:cubicBezTo>
                <a:cubicBezTo>
                  <a:pt x="501352" y="2976798"/>
                  <a:pt x="470270" y="2995161"/>
                  <a:pt x="442916" y="2988735"/>
                </a:cubicBezTo>
                <a:cubicBezTo>
                  <a:pt x="420228" y="2983533"/>
                  <a:pt x="382618" y="2986286"/>
                  <a:pt x="413701" y="2944662"/>
                </a:cubicBezTo>
                <a:cubicBezTo>
                  <a:pt x="422716" y="2932726"/>
                  <a:pt x="412147" y="2923542"/>
                  <a:pt x="400645" y="2922625"/>
                </a:cubicBezTo>
                <a:cubicBezTo>
                  <a:pt x="308644" y="2913137"/>
                  <a:pt x="350915" y="2828968"/>
                  <a:pt x="321386" y="2784590"/>
                </a:cubicBezTo>
                <a:cubicBezTo>
                  <a:pt x="313307" y="2772348"/>
                  <a:pt x="322010" y="2751230"/>
                  <a:pt x="334753" y="2746027"/>
                </a:cubicBezTo>
                <a:cubicBezTo>
                  <a:pt x="416187" y="2711746"/>
                  <a:pt x="427377" y="2630027"/>
                  <a:pt x="466852" y="2559632"/>
                </a:cubicBezTo>
                <a:cubicBezTo>
                  <a:pt x="423957" y="2531782"/>
                  <a:pt x="372673" y="2525661"/>
                  <a:pt x="326361" y="2507602"/>
                </a:cubicBezTo>
                <a:cubicBezTo>
                  <a:pt x="278183" y="2488626"/>
                  <a:pt x="278183" y="2474547"/>
                  <a:pt x="317968" y="2419457"/>
                </a:cubicBezTo>
                <a:cubicBezTo>
                  <a:pt x="214465" y="2407519"/>
                  <a:pt x="214465" y="2407519"/>
                  <a:pt x="246479" y="2320903"/>
                </a:cubicBezTo>
                <a:cubicBezTo>
                  <a:pt x="159758" y="2312945"/>
                  <a:pt x="102570" y="2271933"/>
                  <a:pt x="89205" y="2182255"/>
                </a:cubicBezTo>
                <a:cubicBezTo>
                  <a:pt x="82677" y="2138795"/>
                  <a:pt x="43514" y="2118290"/>
                  <a:pt x="0" y="2089213"/>
                </a:cubicBezTo>
                <a:cubicBezTo>
                  <a:pt x="54081" y="2061053"/>
                  <a:pt x="90759" y="2002290"/>
                  <a:pt x="153855" y="2064423"/>
                </a:cubicBezTo>
                <a:cubicBezTo>
                  <a:pt x="176855" y="2087070"/>
                  <a:pt x="174683" y="2058300"/>
                  <a:pt x="177788" y="2050037"/>
                </a:cubicBezTo>
                <a:cubicBezTo>
                  <a:pt x="185247" y="2029838"/>
                  <a:pt x="169707" y="2016369"/>
                  <a:pt x="159450" y="2001067"/>
                </a:cubicBezTo>
                <a:cubicBezTo>
                  <a:pt x="149504" y="1985763"/>
                  <a:pt x="137691" y="1969543"/>
                  <a:pt x="134895" y="1952400"/>
                </a:cubicBezTo>
                <a:cubicBezTo>
                  <a:pt x="133031" y="1940465"/>
                  <a:pt x="142044" y="1923021"/>
                  <a:pt x="151990" y="1914144"/>
                </a:cubicBezTo>
                <a:cubicBezTo>
                  <a:pt x="204209" y="1867316"/>
                  <a:pt x="173127" y="1762030"/>
                  <a:pt x="271969" y="1748562"/>
                </a:cubicBezTo>
                <a:cubicBezTo>
                  <a:pt x="316415" y="1742443"/>
                  <a:pt x="337860" y="1703878"/>
                  <a:pt x="370497" y="1682760"/>
                </a:cubicBezTo>
                <a:cubicBezTo>
                  <a:pt x="483946" y="1608999"/>
                  <a:pt x="559787" y="1514119"/>
                  <a:pt x="594908" y="1383735"/>
                </a:cubicBezTo>
                <a:cubicBezTo>
                  <a:pt x="604543" y="1347620"/>
                  <a:pt x="641532" y="1318542"/>
                  <a:pt x="665465" y="1286713"/>
                </a:cubicBezTo>
                <a:cubicBezTo>
                  <a:pt x="653963" y="1263452"/>
                  <a:pt x="591178" y="1313647"/>
                  <a:pt x="613246" y="1252435"/>
                </a:cubicBezTo>
                <a:cubicBezTo>
                  <a:pt x="630030" y="1206524"/>
                  <a:pt x="672925" y="1178060"/>
                  <a:pt x="713332" y="1150820"/>
                </a:cubicBezTo>
                <a:cubicBezTo>
                  <a:pt x="759333" y="1119908"/>
                  <a:pt x="810307" y="1095117"/>
                  <a:pt x="831133" y="1037883"/>
                </a:cubicBezTo>
                <a:cubicBezTo>
                  <a:pt x="835485" y="1025640"/>
                  <a:pt x="849470" y="1012785"/>
                  <a:pt x="861903" y="1007887"/>
                </a:cubicBezTo>
                <a:cubicBezTo>
                  <a:pt x="1469751" y="63584"/>
                  <a:pt x="2910527" y="-1353"/>
                  <a:pt x="3239865" y="21"/>
                </a:cubicBezTo>
                <a:close/>
              </a:path>
            </a:pathLst>
          </a:cu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F250C4-E826-744D-1EFC-A440BE322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13697" r="-1" b="-1"/>
          <a:stretch>
            <a:fillRect/>
          </a:stretch>
        </p:blipFill>
        <p:spPr>
          <a:xfrm>
            <a:off x="5398276" y="2457970"/>
            <a:ext cx="3458367" cy="3476265"/>
          </a:xfrm>
          <a:custGeom>
            <a:avLst/>
            <a:gdLst/>
            <a:ahLst/>
            <a:cxnLst/>
            <a:rect l="l" t="t" r="r" b="b"/>
            <a:pathLst>
              <a:path w="3458367" h="3476265">
                <a:moveTo>
                  <a:pt x="549716" y="15"/>
                </a:moveTo>
                <a:cubicBezTo>
                  <a:pt x="557611" y="271"/>
                  <a:pt x="565778" y="3856"/>
                  <a:pt x="573176" y="4995"/>
                </a:cubicBezTo>
                <a:cubicBezTo>
                  <a:pt x="736504" y="30493"/>
                  <a:pt x="899830" y="58040"/>
                  <a:pt x="1063336" y="82398"/>
                </a:cubicBezTo>
                <a:cubicBezTo>
                  <a:pt x="1216195" y="105163"/>
                  <a:pt x="1370136" y="110398"/>
                  <a:pt x="1523717" y="122237"/>
                </a:cubicBezTo>
                <a:cubicBezTo>
                  <a:pt x="1709602" y="136580"/>
                  <a:pt x="1895127" y="156841"/>
                  <a:pt x="2079929" y="188711"/>
                </a:cubicBezTo>
                <a:cubicBezTo>
                  <a:pt x="2208244" y="211023"/>
                  <a:pt x="2337823" y="226502"/>
                  <a:pt x="2467943" y="208745"/>
                </a:cubicBezTo>
                <a:cubicBezTo>
                  <a:pt x="2474439" y="207834"/>
                  <a:pt x="2481839" y="204876"/>
                  <a:pt x="2487253" y="207834"/>
                </a:cubicBezTo>
                <a:cubicBezTo>
                  <a:pt x="2550419" y="241073"/>
                  <a:pt x="2619357" y="217168"/>
                  <a:pt x="2684869" y="238113"/>
                </a:cubicBezTo>
                <a:cubicBezTo>
                  <a:pt x="2668085" y="318930"/>
                  <a:pt x="2596077" y="312327"/>
                  <a:pt x="2555471" y="368331"/>
                </a:cubicBezTo>
                <a:cubicBezTo>
                  <a:pt x="2621704" y="390639"/>
                  <a:pt x="2681259" y="413178"/>
                  <a:pt x="2741717" y="430023"/>
                </a:cubicBezTo>
                <a:cubicBezTo>
                  <a:pt x="2805785" y="447780"/>
                  <a:pt x="2860106" y="495816"/>
                  <a:pt x="2922728" y="517216"/>
                </a:cubicBezTo>
                <a:cubicBezTo>
                  <a:pt x="2936085" y="521769"/>
                  <a:pt x="2952146" y="537704"/>
                  <a:pt x="2956838" y="553184"/>
                </a:cubicBezTo>
                <a:cubicBezTo>
                  <a:pt x="2971997" y="603269"/>
                  <a:pt x="3274647" y="743732"/>
                  <a:pt x="3238914" y="788350"/>
                </a:cubicBezTo>
                <a:cubicBezTo>
                  <a:pt x="3224116" y="806791"/>
                  <a:pt x="3204986" y="819994"/>
                  <a:pt x="3184953" y="838207"/>
                </a:cubicBezTo>
                <a:cubicBezTo>
                  <a:pt x="3215093" y="872582"/>
                  <a:pt x="3249020" y="887608"/>
                  <a:pt x="3285115" y="897852"/>
                </a:cubicBezTo>
                <a:cubicBezTo>
                  <a:pt x="3295944" y="901039"/>
                  <a:pt x="3306591" y="907413"/>
                  <a:pt x="3307674" y="922894"/>
                </a:cubicBezTo>
                <a:cubicBezTo>
                  <a:pt x="3308757" y="939056"/>
                  <a:pt x="3297748" y="945429"/>
                  <a:pt x="3288544" y="952944"/>
                </a:cubicBezTo>
                <a:cubicBezTo>
                  <a:pt x="3275731" y="963415"/>
                  <a:pt x="3263278" y="972523"/>
                  <a:pt x="3247036" y="973888"/>
                </a:cubicBezTo>
                <a:cubicBezTo>
                  <a:pt x="3220325" y="975937"/>
                  <a:pt x="3207513" y="1005076"/>
                  <a:pt x="3191993" y="1026930"/>
                </a:cubicBezTo>
                <a:cubicBezTo>
                  <a:pt x="3183330" y="1039224"/>
                  <a:pt x="3178998" y="1064037"/>
                  <a:pt x="3194157" y="1068363"/>
                </a:cubicBezTo>
                <a:cubicBezTo>
                  <a:pt x="3230613" y="1078837"/>
                  <a:pt x="3227725" y="1109114"/>
                  <a:pt x="3226824" y="1143489"/>
                </a:cubicBezTo>
                <a:cubicBezTo>
                  <a:pt x="3225560" y="1186061"/>
                  <a:pt x="3204083" y="1205638"/>
                  <a:pt x="3177734" y="1222030"/>
                </a:cubicBezTo>
                <a:cubicBezTo>
                  <a:pt x="3168711" y="1227720"/>
                  <a:pt x="3155898" y="1227493"/>
                  <a:pt x="3152469" y="1245250"/>
                </a:cubicBezTo>
                <a:cubicBezTo>
                  <a:pt x="3167267" y="1262097"/>
                  <a:pt x="3185314" y="1248439"/>
                  <a:pt x="3201197" y="1253218"/>
                </a:cubicBezTo>
                <a:cubicBezTo>
                  <a:pt x="3214370" y="1257088"/>
                  <a:pt x="3236208" y="1255040"/>
                  <a:pt x="3218160" y="1286000"/>
                </a:cubicBezTo>
                <a:cubicBezTo>
                  <a:pt x="3212926" y="1294878"/>
                  <a:pt x="3219062" y="1301709"/>
                  <a:pt x="3225741" y="1302392"/>
                </a:cubicBezTo>
                <a:cubicBezTo>
                  <a:pt x="3279159" y="1309449"/>
                  <a:pt x="3254615" y="1372054"/>
                  <a:pt x="3271761" y="1405063"/>
                </a:cubicBezTo>
                <a:cubicBezTo>
                  <a:pt x="3276452" y="1414169"/>
                  <a:pt x="3271399" y="1429877"/>
                  <a:pt x="3263999" y="1433747"/>
                </a:cubicBezTo>
                <a:cubicBezTo>
                  <a:pt x="3216716" y="1459245"/>
                  <a:pt x="3210220" y="1520028"/>
                  <a:pt x="3187299" y="1572389"/>
                </a:cubicBezTo>
                <a:cubicBezTo>
                  <a:pt x="3212205" y="1593104"/>
                  <a:pt x="3241982" y="1597657"/>
                  <a:pt x="3268872" y="1611089"/>
                </a:cubicBezTo>
                <a:cubicBezTo>
                  <a:pt x="3296846" y="1625204"/>
                  <a:pt x="3296846" y="1635676"/>
                  <a:pt x="3273746" y="1676653"/>
                </a:cubicBezTo>
                <a:cubicBezTo>
                  <a:pt x="3333842" y="1685532"/>
                  <a:pt x="3333842" y="1685532"/>
                  <a:pt x="3315254" y="1749957"/>
                </a:cubicBezTo>
                <a:cubicBezTo>
                  <a:pt x="3365607" y="1755877"/>
                  <a:pt x="3398812" y="1786382"/>
                  <a:pt x="3406572" y="1853085"/>
                </a:cubicBezTo>
                <a:cubicBezTo>
                  <a:pt x="3410362" y="1885411"/>
                  <a:pt x="3433101" y="1900663"/>
                  <a:pt x="3458367" y="1922291"/>
                </a:cubicBezTo>
                <a:cubicBezTo>
                  <a:pt x="3426966" y="1943236"/>
                  <a:pt x="3405669" y="1986945"/>
                  <a:pt x="3369034" y="1940730"/>
                </a:cubicBezTo>
                <a:cubicBezTo>
                  <a:pt x="3355680" y="1923885"/>
                  <a:pt x="3356941" y="1945284"/>
                  <a:pt x="3355138" y="1951430"/>
                </a:cubicBezTo>
                <a:cubicBezTo>
                  <a:pt x="3350807" y="1966455"/>
                  <a:pt x="3359830" y="1976472"/>
                  <a:pt x="3365786" y="1987854"/>
                </a:cubicBezTo>
                <a:cubicBezTo>
                  <a:pt x="3371561" y="1999237"/>
                  <a:pt x="3378420" y="2011302"/>
                  <a:pt x="3380043" y="2024054"/>
                </a:cubicBezTo>
                <a:cubicBezTo>
                  <a:pt x="3381125" y="2032931"/>
                  <a:pt x="3375892" y="2045905"/>
                  <a:pt x="3370117" y="2052509"/>
                </a:cubicBezTo>
                <a:cubicBezTo>
                  <a:pt x="3339797" y="2087340"/>
                  <a:pt x="3357844" y="2165652"/>
                  <a:pt x="3300454" y="2175670"/>
                </a:cubicBezTo>
                <a:cubicBezTo>
                  <a:pt x="3274647" y="2180221"/>
                  <a:pt x="3262195" y="2208906"/>
                  <a:pt x="3243246" y="2224614"/>
                </a:cubicBezTo>
                <a:cubicBezTo>
                  <a:pt x="3177374" y="2279478"/>
                  <a:pt x="3133338" y="2350051"/>
                  <a:pt x="3112946" y="2447031"/>
                </a:cubicBezTo>
                <a:cubicBezTo>
                  <a:pt x="3107352" y="2473894"/>
                  <a:pt x="3085875" y="2495522"/>
                  <a:pt x="3071979" y="2519197"/>
                </a:cubicBezTo>
                <a:cubicBezTo>
                  <a:pt x="3078657" y="2536499"/>
                  <a:pt x="3115112" y="2499164"/>
                  <a:pt x="3102298" y="2544694"/>
                </a:cubicBezTo>
                <a:cubicBezTo>
                  <a:pt x="3092553" y="2578843"/>
                  <a:pt x="3067647" y="2600014"/>
                  <a:pt x="3044185" y="2620276"/>
                </a:cubicBezTo>
                <a:cubicBezTo>
                  <a:pt x="3017476" y="2643268"/>
                  <a:pt x="2987879" y="2661708"/>
                  <a:pt x="2975787" y="2704279"/>
                </a:cubicBezTo>
                <a:cubicBezTo>
                  <a:pt x="2973260" y="2713386"/>
                  <a:pt x="2965140" y="2722947"/>
                  <a:pt x="2957921" y="2726591"/>
                </a:cubicBezTo>
                <a:cubicBezTo>
                  <a:pt x="2581458" y="3475797"/>
                  <a:pt x="1654740" y="3480805"/>
                  <a:pt x="1547901" y="3475568"/>
                </a:cubicBezTo>
                <a:cubicBezTo>
                  <a:pt x="1418503" y="3468966"/>
                  <a:pt x="1296143" y="3422753"/>
                  <a:pt x="1176132" y="3365156"/>
                </a:cubicBezTo>
                <a:cubicBezTo>
                  <a:pt x="1125418" y="3340797"/>
                  <a:pt x="1078316" y="3306195"/>
                  <a:pt x="1029045" y="3279332"/>
                </a:cubicBezTo>
                <a:cubicBezTo>
                  <a:pt x="961009" y="3242223"/>
                  <a:pt x="908492" y="3171424"/>
                  <a:pt x="840634" y="3141601"/>
                </a:cubicBezTo>
                <a:cubicBezTo>
                  <a:pt x="770793" y="3110867"/>
                  <a:pt x="711057" y="3054638"/>
                  <a:pt x="639229" y="3030734"/>
                </a:cubicBezTo>
                <a:cubicBezTo>
                  <a:pt x="601330" y="3017985"/>
                  <a:pt x="564695" y="2994993"/>
                  <a:pt x="570649" y="2929200"/>
                </a:cubicBezTo>
                <a:cubicBezTo>
                  <a:pt x="572274" y="2910532"/>
                  <a:pt x="562349" y="2895282"/>
                  <a:pt x="546647" y="2900745"/>
                </a:cubicBezTo>
                <a:cubicBezTo>
                  <a:pt x="516690" y="2910989"/>
                  <a:pt x="503154" y="2883898"/>
                  <a:pt x="486550" y="2863636"/>
                </a:cubicBezTo>
                <a:cubicBezTo>
                  <a:pt x="456953" y="2827667"/>
                  <a:pt x="428801" y="2789422"/>
                  <a:pt x="381697" y="2783503"/>
                </a:cubicBezTo>
                <a:cubicBezTo>
                  <a:pt x="390720" y="2755272"/>
                  <a:pt x="406060" y="2759371"/>
                  <a:pt x="420137" y="2765290"/>
                </a:cubicBezTo>
                <a:cubicBezTo>
                  <a:pt x="457133" y="2780772"/>
                  <a:pt x="493769" y="2798300"/>
                  <a:pt x="530765" y="2813781"/>
                </a:cubicBezTo>
                <a:cubicBezTo>
                  <a:pt x="554948" y="2823799"/>
                  <a:pt x="578952" y="2837912"/>
                  <a:pt x="611257" y="2826755"/>
                </a:cubicBezTo>
                <a:cubicBezTo>
                  <a:pt x="583463" y="2769843"/>
                  <a:pt x="536180" y="2759598"/>
                  <a:pt x="497920" y="2742071"/>
                </a:cubicBezTo>
                <a:cubicBezTo>
                  <a:pt x="450096" y="2719988"/>
                  <a:pt x="421942" y="2678326"/>
                  <a:pt x="388193" y="2631885"/>
                </a:cubicBezTo>
                <a:cubicBezTo>
                  <a:pt x="423386" y="2620730"/>
                  <a:pt x="445223" y="2654879"/>
                  <a:pt x="472834" y="2653056"/>
                </a:cubicBezTo>
                <a:cubicBezTo>
                  <a:pt x="474279" y="2647140"/>
                  <a:pt x="476804" y="2638488"/>
                  <a:pt x="476444" y="2638259"/>
                </a:cubicBezTo>
                <a:cubicBezTo>
                  <a:pt x="431326" y="2612763"/>
                  <a:pt x="410211" y="2564956"/>
                  <a:pt x="403173" y="2507131"/>
                </a:cubicBezTo>
                <a:cubicBezTo>
                  <a:pt x="399563" y="2477310"/>
                  <a:pt x="383140" y="2467976"/>
                  <a:pt x="366897" y="2454316"/>
                </a:cubicBezTo>
                <a:cubicBezTo>
                  <a:pt x="310230" y="2405826"/>
                  <a:pt x="250314" y="2361890"/>
                  <a:pt x="203752" y="2295188"/>
                </a:cubicBezTo>
                <a:cubicBezTo>
                  <a:pt x="257532" y="2304066"/>
                  <a:pt x="300665" y="2347547"/>
                  <a:pt x="358597" y="2366215"/>
                </a:cubicBezTo>
                <a:cubicBezTo>
                  <a:pt x="312577" y="2292910"/>
                  <a:pt x="253020" y="2255803"/>
                  <a:pt x="198698" y="2211409"/>
                </a:cubicBezTo>
                <a:cubicBezTo>
                  <a:pt x="173974" y="2191149"/>
                  <a:pt x="151055" y="2165197"/>
                  <a:pt x="121097" y="2154269"/>
                </a:cubicBezTo>
                <a:cubicBezTo>
                  <a:pt x="110448" y="2150400"/>
                  <a:pt x="92943" y="2142204"/>
                  <a:pt x="101425" y="2120577"/>
                </a:cubicBezTo>
                <a:cubicBezTo>
                  <a:pt x="108643" y="2102593"/>
                  <a:pt x="122900" y="2108055"/>
                  <a:pt x="135895" y="2113292"/>
                </a:cubicBezTo>
                <a:cubicBezTo>
                  <a:pt x="167116" y="2126269"/>
                  <a:pt x="199421" y="2126495"/>
                  <a:pt x="241652" y="2126269"/>
                </a:cubicBezTo>
                <a:cubicBezTo>
                  <a:pt x="206279" y="2066851"/>
                  <a:pt x="141489" y="2084608"/>
                  <a:pt x="111170" y="2022231"/>
                </a:cubicBezTo>
                <a:cubicBezTo>
                  <a:pt x="149069" y="2011302"/>
                  <a:pt x="178305" y="2033841"/>
                  <a:pt x="208987" y="2038166"/>
                </a:cubicBezTo>
                <a:cubicBezTo>
                  <a:pt x="236777" y="2042036"/>
                  <a:pt x="243636" y="2031565"/>
                  <a:pt x="237139" y="1997188"/>
                </a:cubicBezTo>
                <a:cubicBezTo>
                  <a:pt x="227034" y="1943690"/>
                  <a:pt x="242193" y="1916371"/>
                  <a:pt x="282618" y="1930941"/>
                </a:cubicBezTo>
                <a:cubicBezTo>
                  <a:pt x="320155" y="1944601"/>
                  <a:pt x="324125" y="1924568"/>
                  <a:pt x="314019" y="1894062"/>
                </a:cubicBezTo>
                <a:cubicBezTo>
                  <a:pt x="299582" y="1849671"/>
                  <a:pt x="316004" y="1815295"/>
                  <a:pt x="327194" y="1777960"/>
                </a:cubicBezTo>
                <a:cubicBezTo>
                  <a:pt x="344339" y="1721045"/>
                  <a:pt x="337121" y="1693272"/>
                  <a:pt x="300123" y="1650929"/>
                </a:cubicBezTo>
                <a:cubicBezTo>
                  <a:pt x="279370" y="1627251"/>
                  <a:pt x="256992" y="1607219"/>
                  <a:pt x="226852" y="1586731"/>
                </a:cubicBezTo>
                <a:cubicBezTo>
                  <a:pt x="296334" y="1575576"/>
                  <a:pt x="223423" y="1538013"/>
                  <a:pt x="247968" y="1514564"/>
                </a:cubicBezTo>
                <a:cubicBezTo>
                  <a:pt x="297056" y="1505003"/>
                  <a:pt x="337121" y="1579673"/>
                  <a:pt x="403895" y="1558274"/>
                </a:cubicBezTo>
                <a:cubicBezTo>
                  <a:pt x="321420" y="1493619"/>
                  <a:pt x="230281" y="1472448"/>
                  <a:pt x="170546" y="1386396"/>
                </a:cubicBezTo>
                <a:cubicBezTo>
                  <a:pt x="184261" y="1366817"/>
                  <a:pt x="197977" y="1385030"/>
                  <a:pt x="209707" y="1377746"/>
                </a:cubicBezTo>
                <a:cubicBezTo>
                  <a:pt x="209346" y="1373192"/>
                  <a:pt x="210250" y="1366362"/>
                  <a:pt x="208083" y="1364314"/>
                </a:cubicBezTo>
                <a:cubicBezTo>
                  <a:pt x="163508" y="1317416"/>
                  <a:pt x="162784" y="1316279"/>
                  <a:pt x="210610" y="1281675"/>
                </a:cubicBezTo>
                <a:cubicBezTo>
                  <a:pt x="227394" y="1269609"/>
                  <a:pt x="225950" y="1258909"/>
                  <a:pt x="217108" y="1243657"/>
                </a:cubicBezTo>
                <a:cubicBezTo>
                  <a:pt x="210790" y="1232957"/>
                  <a:pt x="203211" y="1223395"/>
                  <a:pt x="206820" y="1199947"/>
                </a:cubicBezTo>
                <a:cubicBezTo>
                  <a:pt x="232988" y="1229998"/>
                  <a:pt x="359499" y="1220208"/>
                  <a:pt x="381877" y="1217021"/>
                </a:cubicBezTo>
                <a:cubicBezTo>
                  <a:pt x="406963" y="1213607"/>
                  <a:pt x="431688" y="1199037"/>
                  <a:pt x="458035" y="1207003"/>
                </a:cubicBezTo>
                <a:cubicBezTo>
                  <a:pt x="479150" y="1213381"/>
                  <a:pt x="576966" y="1275073"/>
                  <a:pt x="590863" y="1204273"/>
                </a:cubicBezTo>
                <a:cubicBezTo>
                  <a:pt x="591585" y="1200858"/>
                  <a:pt x="631107" y="1208826"/>
                  <a:pt x="652403" y="1212696"/>
                </a:cubicBezTo>
                <a:cubicBezTo>
                  <a:pt x="671172" y="1215883"/>
                  <a:pt x="692288" y="1229998"/>
                  <a:pt x="704920" y="1201769"/>
                </a:cubicBezTo>
                <a:cubicBezTo>
                  <a:pt x="712320" y="1185150"/>
                  <a:pt x="681820" y="1153051"/>
                  <a:pt x="654569" y="1150320"/>
                </a:cubicBezTo>
                <a:cubicBezTo>
                  <a:pt x="630926" y="1147814"/>
                  <a:pt x="606202" y="1144172"/>
                  <a:pt x="583643" y="1151001"/>
                </a:cubicBezTo>
                <a:cubicBezTo>
                  <a:pt x="555852" y="1159198"/>
                  <a:pt x="540873" y="1145995"/>
                  <a:pt x="533111" y="1117538"/>
                </a:cubicBezTo>
                <a:cubicBezTo>
                  <a:pt x="524450" y="1086122"/>
                  <a:pt x="507845" y="1071550"/>
                  <a:pt x="484926" y="1056980"/>
                </a:cubicBezTo>
                <a:cubicBezTo>
                  <a:pt x="429340" y="1021696"/>
                  <a:pt x="375921" y="980946"/>
                  <a:pt x="314922" y="960456"/>
                </a:cubicBezTo>
                <a:cubicBezTo>
                  <a:pt x="302830" y="956358"/>
                  <a:pt x="289476" y="950894"/>
                  <a:pt x="283881" y="923805"/>
                </a:cubicBezTo>
                <a:cubicBezTo>
                  <a:pt x="449013" y="964326"/>
                  <a:pt x="599526" y="1069958"/>
                  <a:pt x="769890" y="1063811"/>
                </a:cubicBezTo>
                <a:cubicBezTo>
                  <a:pt x="723329" y="1030346"/>
                  <a:pt x="669369" y="1028524"/>
                  <a:pt x="619738" y="1005076"/>
                </a:cubicBezTo>
                <a:cubicBezTo>
                  <a:pt x="654930" y="987546"/>
                  <a:pt x="687956" y="1005759"/>
                  <a:pt x="721344" y="1015777"/>
                </a:cubicBezTo>
                <a:cubicBezTo>
                  <a:pt x="749317" y="1023970"/>
                  <a:pt x="774583" y="1025337"/>
                  <a:pt x="777650" y="976393"/>
                </a:cubicBezTo>
                <a:cubicBezTo>
                  <a:pt x="776566" y="973205"/>
                  <a:pt x="776747" y="969107"/>
                  <a:pt x="776929" y="965238"/>
                </a:cubicBezTo>
                <a:cubicBezTo>
                  <a:pt x="767542" y="944976"/>
                  <a:pt x="752926" y="934504"/>
                  <a:pt x="735601" y="928584"/>
                </a:cubicBezTo>
                <a:cubicBezTo>
                  <a:pt x="725133" y="924942"/>
                  <a:pt x="711237" y="919478"/>
                  <a:pt x="711416" y="904909"/>
                </a:cubicBezTo>
                <a:cubicBezTo>
                  <a:pt x="711958" y="850955"/>
                  <a:pt x="678571" y="835246"/>
                  <a:pt x="645185" y="819539"/>
                </a:cubicBezTo>
                <a:cubicBezTo>
                  <a:pt x="663773" y="792676"/>
                  <a:pt x="678391" y="812481"/>
                  <a:pt x="692468" y="810433"/>
                </a:cubicBezTo>
                <a:cubicBezTo>
                  <a:pt x="701672" y="809067"/>
                  <a:pt x="709973" y="806563"/>
                  <a:pt x="709973" y="792676"/>
                </a:cubicBezTo>
                <a:cubicBezTo>
                  <a:pt x="710154" y="781065"/>
                  <a:pt x="705822" y="767861"/>
                  <a:pt x="696799" y="767635"/>
                </a:cubicBezTo>
                <a:cubicBezTo>
                  <a:pt x="640312" y="765585"/>
                  <a:pt x="609090" y="690914"/>
                  <a:pt x="550437" y="690687"/>
                </a:cubicBezTo>
                <a:cubicBezTo>
                  <a:pt x="515425" y="690687"/>
                  <a:pt x="568666" y="648572"/>
                  <a:pt x="539068" y="631042"/>
                </a:cubicBezTo>
                <a:cubicBezTo>
                  <a:pt x="532570" y="627171"/>
                  <a:pt x="556032" y="621254"/>
                  <a:pt x="566500" y="622164"/>
                </a:cubicBezTo>
                <a:cubicBezTo>
                  <a:pt x="576786" y="623074"/>
                  <a:pt x="585990" y="634229"/>
                  <a:pt x="598443" y="626261"/>
                </a:cubicBezTo>
                <a:cubicBezTo>
                  <a:pt x="605300" y="597806"/>
                  <a:pt x="587615" y="587332"/>
                  <a:pt x="572996" y="579365"/>
                </a:cubicBezTo>
                <a:cubicBezTo>
                  <a:pt x="539247" y="560925"/>
                  <a:pt x="506402" y="538615"/>
                  <a:pt x="469405" y="532013"/>
                </a:cubicBezTo>
                <a:cubicBezTo>
                  <a:pt x="456232" y="529737"/>
                  <a:pt x="488355" y="499231"/>
                  <a:pt x="494671" y="488532"/>
                </a:cubicBezTo>
                <a:cubicBezTo>
                  <a:pt x="345782" y="376071"/>
                  <a:pt x="166756" y="381762"/>
                  <a:pt x="0" y="290928"/>
                </a:cubicBezTo>
                <a:cubicBezTo>
                  <a:pt x="36817" y="273173"/>
                  <a:pt x="63887" y="286148"/>
                  <a:pt x="88973" y="288880"/>
                </a:cubicBezTo>
                <a:cubicBezTo>
                  <a:pt x="151595" y="295708"/>
                  <a:pt x="213498" y="309822"/>
                  <a:pt x="275940" y="318246"/>
                </a:cubicBezTo>
                <a:cubicBezTo>
                  <a:pt x="306620" y="322344"/>
                  <a:pt x="335134" y="337824"/>
                  <a:pt x="369424" y="313239"/>
                </a:cubicBezTo>
                <a:cubicBezTo>
                  <a:pt x="392343" y="296847"/>
                  <a:pt x="428980" y="314604"/>
                  <a:pt x="457133" y="329174"/>
                </a:cubicBezTo>
                <a:cubicBezTo>
                  <a:pt x="480414" y="341238"/>
                  <a:pt x="502612" y="344425"/>
                  <a:pt x="533474" y="329174"/>
                </a:cubicBezTo>
                <a:cubicBezTo>
                  <a:pt x="505501" y="319841"/>
                  <a:pt x="484023" y="311645"/>
                  <a:pt x="462006" y="305953"/>
                </a:cubicBezTo>
                <a:cubicBezTo>
                  <a:pt x="444501" y="301400"/>
                  <a:pt x="486189" y="282960"/>
                  <a:pt x="507484" y="285237"/>
                </a:cubicBezTo>
                <a:cubicBezTo>
                  <a:pt x="537263" y="288423"/>
                  <a:pt x="520479" y="276586"/>
                  <a:pt x="515425" y="260195"/>
                </a:cubicBezTo>
                <a:cubicBezTo>
                  <a:pt x="510012" y="242665"/>
                  <a:pt x="526074" y="237203"/>
                  <a:pt x="536180" y="240844"/>
                </a:cubicBezTo>
                <a:cubicBezTo>
                  <a:pt x="574980" y="255187"/>
                  <a:pt x="613602" y="229917"/>
                  <a:pt x="653668" y="250407"/>
                </a:cubicBezTo>
                <a:cubicBezTo>
                  <a:pt x="643561" y="199867"/>
                  <a:pt x="621723" y="177784"/>
                  <a:pt x="576064" y="170726"/>
                </a:cubicBezTo>
                <a:cubicBezTo>
                  <a:pt x="558919" y="167996"/>
                  <a:pt x="541053" y="172093"/>
                  <a:pt x="526254" y="157522"/>
                </a:cubicBezTo>
                <a:cubicBezTo>
                  <a:pt x="517771" y="149101"/>
                  <a:pt x="508207" y="139084"/>
                  <a:pt x="514884" y="123603"/>
                </a:cubicBezTo>
                <a:cubicBezTo>
                  <a:pt x="519577" y="112674"/>
                  <a:pt x="529684" y="112674"/>
                  <a:pt x="537985" y="116318"/>
                </a:cubicBezTo>
                <a:cubicBezTo>
                  <a:pt x="575162" y="132483"/>
                  <a:pt x="613963" y="138400"/>
                  <a:pt x="652764" y="144320"/>
                </a:cubicBezTo>
                <a:cubicBezTo>
                  <a:pt x="658720" y="145230"/>
                  <a:pt x="665397" y="148191"/>
                  <a:pt x="672075" y="133164"/>
                </a:cubicBezTo>
                <a:cubicBezTo>
                  <a:pt x="599526" y="108805"/>
                  <a:pt x="530585" y="74202"/>
                  <a:pt x="456051" y="60770"/>
                </a:cubicBezTo>
                <a:cubicBezTo>
                  <a:pt x="457133" y="54397"/>
                  <a:pt x="458215" y="48022"/>
                  <a:pt x="459299" y="41649"/>
                </a:cubicBezTo>
                <a:cubicBezTo>
                  <a:pt x="517591" y="50753"/>
                  <a:pt x="575884" y="59859"/>
                  <a:pt x="649515" y="71243"/>
                </a:cubicBezTo>
                <a:cubicBezTo>
                  <a:pt x="604218" y="35045"/>
                  <a:pt x="561446" y="47111"/>
                  <a:pt x="527879" y="15013"/>
                </a:cubicBezTo>
                <a:cubicBezTo>
                  <a:pt x="534195" y="2833"/>
                  <a:pt x="541820" y="-241"/>
                  <a:pt x="549716" y="15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3F0A50-7BEC-A332-E668-8620B8DC619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" b="9689"/>
          <a:stretch>
            <a:fillRect/>
          </a:stretch>
        </p:blipFill>
        <p:spPr>
          <a:xfrm>
            <a:off x="7621024" y="-5"/>
            <a:ext cx="4579876" cy="3536502"/>
          </a:xfrm>
          <a:custGeom>
            <a:avLst/>
            <a:gdLst/>
            <a:ahLst/>
            <a:cxnLst/>
            <a:rect l="l" t="t" r="r" b="b"/>
            <a:pathLst>
              <a:path w="4579876" h="3536502">
                <a:moveTo>
                  <a:pt x="457312" y="0"/>
                </a:moveTo>
                <a:lnTo>
                  <a:pt x="4579876" y="0"/>
                </a:lnTo>
                <a:lnTo>
                  <a:pt x="4579876" y="3057029"/>
                </a:lnTo>
                <a:lnTo>
                  <a:pt x="4508441" y="3086568"/>
                </a:lnTo>
                <a:cubicBezTo>
                  <a:pt x="4391572" y="3126663"/>
                  <a:pt x="4301124" y="3221848"/>
                  <a:pt x="4183947" y="3271738"/>
                </a:cubicBezTo>
                <a:cubicBezTo>
                  <a:pt x="4099090" y="3307854"/>
                  <a:pt x="4017967" y="3354374"/>
                  <a:pt x="3930625" y="3387123"/>
                </a:cubicBezTo>
                <a:cubicBezTo>
                  <a:pt x="3723932" y="3464557"/>
                  <a:pt x="3513195" y="3526689"/>
                  <a:pt x="3290337" y="3535564"/>
                </a:cubicBezTo>
                <a:cubicBezTo>
                  <a:pt x="3106332" y="3542605"/>
                  <a:pt x="1510274" y="3535872"/>
                  <a:pt x="861903" y="2528615"/>
                </a:cubicBezTo>
                <a:cubicBezTo>
                  <a:pt x="849470" y="2523717"/>
                  <a:pt x="835485" y="2510862"/>
                  <a:pt x="831133" y="2498619"/>
                </a:cubicBezTo>
                <a:cubicBezTo>
                  <a:pt x="810307" y="2441385"/>
                  <a:pt x="759333" y="2416594"/>
                  <a:pt x="713333" y="2385682"/>
                </a:cubicBezTo>
                <a:cubicBezTo>
                  <a:pt x="672925" y="2358442"/>
                  <a:pt x="630030" y="2329978"/>
                  <a:pt x="613246" y="2284067"/>
                </a:cubicBezTo>
                <a:cubicBezTo>
                  <a:pt x="591179" y="2222855"/>
                  <a:pt x="653963" y="2273050"/>
                  <a:pt x="665465" y="2249789"/>
                </a:cubicBezTo>
                <a:cubicBezTo>
                  <a:pt x="641532" y="2217960"/>
                  <a:pt x="604543" y="2188882"/>
                  <a:pt x="594908" y="2152767"/>
                </a:cubicBezTo>
                <a:cubicBezTo>
                  <a:pt x="559787" y="2022383"/>
                  <a:pt x="483946" y="1927503"/>
                  <a:pt x="370497" y="1853742"/>
                </a:cubicBezTo>
                <a:cubicBezTo>
                  <a:pt x="337861" y="1832624"/>
                  <a:pt x="316415" y="1794059"/>
                  <a:pt x="271969" y="1787940"/>
                </a:cubicBezTo>
                <a:cubicBezTo>
                  <a:pt x="173127" y="1774472"/>
                  <a:pt x="204209" y="1669186"/>
                  <a:pt x="151990" y="1622358"/>
                </a:cubicBezTo>
                <a:cubicBezTo>
                  <a:pt x="142044" y="1613481"/>
                  <a:pt x="133031" y="1596037"/>
                  <a:pt x="134895" y="1584102"/>
                </a:cubicBezTo>
                <a:cubicBezTo>
                  <a:pt x="137691" y="1566959"/>
                  <a:pt x="149504" y="1550739"/>
                  <a:pt x="159450" y="1535435"/>
                </a:cubicBezTo>
                <a:cubicBezTo>
                  <a:pt x="169708" y="1520133"/>
                  <a:pt x="185247" y="1506664"/>
                  <a:pt x="177788" y="1486465"/>
                </a:cubicBezTo>
                <a:cubicBezTo>
                  <a:pt x="174683" y="1478202"/>
                  <a:pt x="176855" y="1449432"/>
                  <a:pt x="153856" y="1472079"/>
                </a:cubicBezTo>
                <a:cubicBezTo>
                  <a:pt x="90760" y="1534212"/>
                  <a:pt x="54082" y="1475449"/>
                  <a:pt x="0" y="1447289"/>
                </a:cubicBezTo>
                <a:cubicBezTo>
                  <a:pt x="43515" y="1418212"/>
                  <a:pt x="82677" y="1397707"/>
                  <a:pt x="89205" y="1354247"/>
                </a:cubicBezTo>
                <a:cubicBezTo>
                  <a:pt x="102570" y="1264569"/>
                  <a:pt x="159758" y="1223557"/>
                  <a:pt x="246479" y="1215599"/>
                </a:cubicBezTo>
                <a:cubicBezTo>
                  <a:pt x="214465" y="1128983"/>
                  <a:pt x="214465" y="1128983"/>
                  <a:pt x="317968" y="1117045"/>
                </a:cubicBezTo>
                <a:cubicBezTo>
                  <a:pt x="278183" y="1061955"/>
                  <a:pt x="278183" y="1047876"/>
                  <a:pt x="326362" y="1028900"/>
                </a:cubicBezTo>
                <a:cubicBezTo>
                  <a:pt x="372673" y="1010841"/>
                  <a:pt x="423957" y="1004720"/>
                  <a:pt x="466852" y="976870"/>
                </a:cubicBezTo>
                <a:cubicBezTo>
                  <a:pt x="427377" y="906475"/>
                  <a:pt x="416188" y="824756"/>
                  <a:pt x="334754" y="790475"/>
                </a:cubicBezTo>
                <a:cubicBezTo>
                  <a:pt x="322010" y="785272"/>
                  <a:pt x="313307" y="764154"/>
                  <a:pt x="321386" y="751912"/>
                </a:cubicBezTo>
                <a:cubicBezTo>
                  <a:pt x="350915" y="707534"/>
                  <a:pt x="308644" y="623365"/>
                  <a:pt x="400645" y="613877"/>
                </a:cubicBezTo>
                <a:cubicBezTo>
                  <a:pt x="412147" y="612959"/>
                  <a:pt x="422716" y="603776"/>
                  <a:pt x="413701" y="591839"/>
                </a:cubicBezTo>
                <a:cubicBezTo>
                  <a:pt x="382618" y="550216"/>
                  <a:pt x="420228" y="552969"/>
                  <a:pt x="442917" y="547767"/>
                </a:cubicBezTo>
                <a:cubicBezTo>
                  <a:pt x="470271" y="541341"/>
                  <a:pt x="501353" y="559703"/>
                  <a:pt x="526840" y="537055"/>
                </a:cubicBezTo>
                <a:cubicBezTo>
                  <a:pt x="520932" y="513181"/>
                  <a:pt x="498866" y="513487"/>
                  <a:pt x="483325" y="505836"/>
                </a:cubicBezTo>
                <a:cubicBezTo>
                  <a:pt x="437946" y="483799"/>
                  <a:pt x="400956" y="457479"/>
                  <a:pt x="398780" y="400243"/>
                </a:cubicBezTo>
                <a:cubicBezTo>
                  <a:pt x="397229" y="354028"/>
                  <a:pt x="392255" y="313323"/>
                  <a:pt x="455041" y="299242"/>
                </a:cubicBezTo>
                <a:cubicBezTo>
                  <a:pt x="481149" y="293426"/>
                  <a:pt x="473687" y="260067"/>
                  <a:pt x="458769" y="243538"/>
                </a:cubicBezTo>
                <a:cubicBezTo>
                  <a:pt x="432038" y="214157"/>
                  <a:pt x="409972" y="174981"/>
                  <a:pt x="363969" y="172227"/>
                </a:cubicBezTo>
                <a:cubicBezTo>
                  <a:pt x="335995" y="170391"/>
                  <a:pt x="314549" y="158146"/>
                  <a:pt x="292481" y="144069"/>
                </a:cubicBezTo>
                <a:cubicBezTo>
                  <a:pt x="276630" y="133966"/>
                  <a:pt x="257670" y="125398"/>
                  <a:pt x="259534" y="103668"/>
                </a:cubicBezTo>
                <a:cubicBezTo>
                  <a:pt x="261399" y="82855"/>
                  <a:pt x="279736" y="74286"/>
                  <a:pt x="298387" y="70001"/>
                </a:cubicBezTo>
                <a:cubicBezTo>
                  <a:pt x="345011" y="59672"/>
                  <a:pt x="389535" y="45726"/>
                  <a:pt x="430782" y="1990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55144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FED1D-20C8-5D5E-8629-94AC06FCC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my data enough? (23)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0BA1E-352B-172E-C823-9E50D710E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6182" cy="12189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plotted splits of data against f1 and gradually increased data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99179-DDE3-2720-032A-7D9529587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64" y="3144667"/>
            <a:ext cx="4172382" cy="3348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402C59-D510-B9B8-6A4D-4435F3D17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654" y="3144667"/>
            <a:ext cx="4172382" cy="334820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1CD98E8-52A7-D465-E5FF-F8DBF073CDD9}"/>
              </a:ext>
            </a:extLst>
          </p:cNvPr>
          <p:cNvSpPr txBox="1">
            <a:spLocks/>
          </p:cNvSpPr>
          <p:nvPr/>
        </p:nvSpPr>
        <p:spPr>
          <a:xfrm>
            <a:off x="6362700" y="1354859"/>
            <a:ext cx="5126182" cy="16896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Bottom left is before </a:t>
            </a:r>
            <a:r>
              <a:rPr lang="en-US" dirty="0" err="1"/>
              <a:t>aug</a:t>
            </a:r>
            <a:r>
              <a:rPr lang="en-US" dirty="0"/>
              <a:t>, f1 hasn’t plateaued.</a:t>
            </a:r>
          </a:p>
          <a:p>
            <a:r>
              <a:rPr lang="en-US" dirty="0"/>
              <a:t>Bottom right is after </a:t>
            </a:r>
            <a:r>
              <a:rPr lang="en-US" dirty="0" err="1"/>
              <a:t>aug</a:t>
            </a:r>
            <a:r>
              <a:rPr lang="en-US" dirty="0"/>
              <a:t>, f1 has flat-lined and performance has roughly plateaued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650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C03E6-F390-5EAA-CEF3-F90B8C0F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101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C85CF-EFDD-0739-5460-6F8BD9078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9045" cy="4351338"/>
          </a:xfrm>
        </p:spPr>
        <p:txBody>
          <a:bodyPr/>
          <a:lstStyle/>
          <a:p>
            <a:r>
              <a:rPr lang="en-US" dirty="0"/>
              <a:t>Clearly shows that my model is still very data hungry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769EC9-079F-1912-06BB-591456A98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27869"/>
            <a:ext cx="4139045" cy="3265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26E013-FBBC-DED1-08C5-4B9AA3F4B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182" y="2828241"/>
            <a:ext cx="4703618" cy="366463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BF1176-48BB-11D2-A98F-695CBBBC6799}"/>
              </a:ext>
            </a:extLst>
          </p:cNvPr>
          <p:cNvSpPr txBox="1">
            <a:spLocks/>
          </p:cNvSpPr>
          <p:nvPr/>
        </p:nvSpPr>
        <p:spPr>
          <a:xfrm>
            <a:off x="6932468" y="1502678"/>
            <a:ext cx="4139045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model plateaus at around 75% of augmented data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10622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934C11-A835-6C68-2A71-0EB37D4A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000"/>
              <a:t>Model Architecture</a:t>
            </a:r>
            <a:endParaRPr lang="en-SG" sz="50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438CB-EF3E-3CEC-2EE4-FCCA679A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200"/>
              <a:t>1. Input Layer</a:t>
            </a:r>
          </a:p>
          <a:p>
            <a:r>
              <a:rPr lang="en-US" sz="1200"/>
              <a:t>2. Conv2d * n amounts</a:t>
            </a:r>
          </a:p>
          <a:p>
            <a:r>
              <a:rPr lang="en-US" sz="1200"/>
              <a:t>3. BatchNormalize</a:t>
            </a:r>
          </a:p>
          <a:p>
            <a:r>
              <a:rPr lang="en-US" sz="1200"/>
              <a:t>4. Activation Relu</a:t>
            </a:r>
          </a:p>
          <a:p>
            <a:r>
              <a:rPr lang="en-US" sz="1200"/>
              <a:t>5. Maxpooling/bottleneck layer</a:t>
            </a:r>
          </a:p>
          <a:p>
            <a:r>
              <a:rPr lang="en-US" sz="1200"/>
              <a:t>6. Flatten</a:t>
            </a:r>
          </a:p>
          <a:p>
            <a:r>
              <a:rPr lang="en-US" sz="1200"/>
              <a:t>7. Dense - softmax (we are doing multiclass-classification)</a:t>
            </a:r>
          </a:p>
          <a:p>
            <a:r>
              <a:rPr lang="en-US" sz="1200"/>
              <a:t>where layers 2-5 can be repeated m times.</a:t>
            </a:r>
          </a:p>
          <a:p>
            <a:r>
              <a:rPr lang="en-US" sz="1200"/>
              <a:t>Batchnorm before ReLU follows the ResNet50 Architecture</a:t>
            </a:r>
            <a:endParaRPr lang="en-SG" sz="1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06BEF4-D4CD-2FBE-D626-79B279B21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53809"/>
            <a:ext cx="6903720" cy="535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79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2E26-7161-89FD-4AA2-E6FF53FE7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105370"/>
            <a:ext cx="10515600" cy="1325563"/>
          </a:xfrm>
        </p:spPr>
        <p:txBody>
          <a:bodyPr/>
          <a:lstStyle/>
          <a:p>
            <a:r>
              <a:rPr lang="en-US" dirty="0"/>
              <a:t>Hyper param tuning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5A78A-FB0C-E442-D945-1A0CD1C14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5" y="1253331"/>
            <a:ext cx="3328555" cy="870744"/>
          </a:xfrm>
        </p:spPr>
        <p:txBody>
          <a:bodyPr/>
          <a:lstStyle/>
          <a:p>
            <a:r>
              <a:rPr lang="en-US" dirty="0"/>
              <a:t>I random Searched params (right)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ACE544-94ED-57B6-ACC8-A58357064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00" y="242895"/>
            <a:ext cx="4000500" cy="202087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9D23CA-991D-D336-D8BA-F0719A18C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698215"/>
              </p:ext>
            </p:extLst>
          </p:nvPr>
        </p:nvGraphicFramePr>
        <p:xfrm>
          <a:off x="683200" y="2657754"/>
          <a:ext cx="5143502" cy="4082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51">
                  <a:extLst>
                    <a:ext uri="{9D8B030D-6E8A-4147-A177-3AD203B41FA5}">
                      <a16:colId xmlns:a16="http://schemas.microsoft.com/office/drawing/2014/main" val="2770385039"/>
                    </a:ext>
                  </a:extLst>
                </a:gridCol>
                <a:gridCol w="2571751">
                  <a:extLst>
                    <a:ext uri="{9D8B030D-6E8A-4147-A177-3AD203B41FA5}">
                      <a16:colId xmlns:a16="http://schemas.microsoft.com/office/drawing/2014/main" val="452097582"/>
                    </a:ext>
                  </a:extLst>
                </a:gridCol>
              </a:tblGrid>
              <a:tr h="349412">
                <a:tc>
                  <a:txBody>
                    <a:bodyPr/>
                    <a:lstStyle/>
                    <a:p>
                      <a:r>
                        <a:rPr lang="en-US" dirty="0"/>
                        <a:t>Param (23)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491636"/>
                  </a:ext>
                </a:extLst>
              </a:tr>
              <a:tr h="349412">
                <a:tc>
                  <a:txBody>
                    <a:bodyPr/>
                    <a:lstStyle/>
                    <a:p>
                      <a:r>
                        <a:rPr lang="en-US" dirty="0"/>
                        <a:t>Lr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930557"/>
                  </a:ext>
                </a:extLst>
              </a:tr>
              <a:tr h="349412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350970"/>
                  </a:ext>
                </a:extLst>
              </a:tr>
              <a:tr h="349412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161366"/>
                  </a:ext>
                </a:extLst>
              </a:tr>
              <a:tr h="349412">
                <a:tc>
                  <a:txBody>
                    <a:bodyPr/>
                    <a:lstStyle/>
                    <a:p>
                      <a:r>
                        <a:rPr lang="en-US" dirty="0" err="1"/>
                        <a:t>Pooling_size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(2,2)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286055"/>
                  </a:ext>
                </a:extLst>
              </a:tr>
              <a:tr h="349412">
                <a:tc>
                  <a:txBody>
                    <a:bodyPr/>
                    <a:lstStyle/>
                    <a:p>
                      <a:r>
                        <a:rPr lang="en-US" dirty="0" err="1"/>
                        <a:t>Batch_size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479892"/>
                  </a:ext>
                </a:extLst>
              </a:tr>
              <a:tr h="349412">
                <a:tc>
                  <a:txBody>
                    <a:bodyPr/>
                    <a:lstStyle/>
                    <a:p>
                      <a:r>
                        <a:rPr lang="en-US" dirty="0"/>
                        <a:t>Activation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Relu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842869"/>
                  </a:ext>
                </a:extLst>
              </a:tr>
              <a:tr h="424748">
                <a:tc>
                  <a:txBody>
                    <a:bodyPr/>
                    <a:lstStyle/>
                    <a:p>
                      <a:r>
                        <a:rPr lang="en-US" dirty="0" err="1"/>
                        <a:t>Activity_regularization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1e-06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777128"/>
                  </a:ext>
                </a:extLst>
              </a:tr>
              <a:tr h="349412">
                <a:tc>
                  <a:txBody>
                    <a:bodyPr/>
                    <a:lstStyle/>
                    <a:p>
                      <a:r>
                        <a:rPr lang="en-US" dirty="0"/>
                        <a:t>Dropout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129358"/>
                  </a:ext>
                </a:extLst>
              </a:tr>
              <a:tr h="349412">
                <a:tc>
                  <a:txBody>
                    <a:bodyPr/>
                    <a:lstStyle/>
                    <a:p>
                      <a:r>
                        <a:rPr lang="en-US" dirty="0" err="1"/>
                        <a:t>Kernel_regularization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1e-05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965623"/>
                  </a:ext>
                </a:extLst>
              </a:tr>
              <a:tr h="349412">
                <a:tc>
                  <a:txBody>
                    <a:bodyPr/>
                    <a:lstStyle/>
                    <a:p>
                      <a:r>
                        <a:rPr lang="en-US" dirty="0" err="1"/>
                        <a:t>Kernel_size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(5,5)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76198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147E9D3-DCB7-E798-25F6-7B8601A46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035699"/>
              </p:ext>
            </p:extLst>
          </p:nvPr>
        </p:nvGraphicFramePr>
        <p:xfrm>
          <a:off x="6438900" y="2657754"/>
          <a:ext cx="5143502" cy="4082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51">
                  <a:extLst>
                    <a:ext uri="{9D8B030D-6E8A-4147-A177-3AD203B41FA5}">
                      <a16:colId xmlns:a16="http://schemas.microsoft.com/office/drawing/2014/main" val="2770385039"/>
                    </a:ext>
                  </a:extLst>
                </a:gridCol>
                <a:gridCol w="2571751">
                  <a:extLst>
                    <a:ext uri="{9D8B030D-6E8A-4147-A177-3AD203B41FA5}">
                      <a16:colId xmlns:a16="http://schemas.microsoft.com/office/drawing/2014/main" val="452097582"/>
                    </a:ext>
                  </a:extLst>
                </a:gridCol>
              </a:tblGrid>
              <a:tr h="349412">
                <a:tc>
                  <a:txBody>
                    <a:bodyPr/>
                    <a:lstStyle/>
                    <a:p>
                      <a:r>
                        <a:rPr lang="en-US" dirty="0"/>
                        <a:t>Param (101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491636"/>
                  </a:ext>
                </a:extLst>
              </a:tr>
              <a:tr h="349412">
                <a:tc>
                  <a:txBody>
                    <a:bodyPr/>
                    <a:lstStyle/>
                    <a:p>
                      <a:r>
                        <a:rPr lang="en-US" dirty="0"/>
                        <a:t>Lr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930557"/>
                  </a:ext>
                </a:extLst>
              </a:tr>
              <a:tr h="349412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350970"/>
                  </a:ext>
                </a:extLst>
              </a:tr>
              <a:tr h="349412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161366"/>
                  </a:ext>
                </a:extLst>
              </a:tr>
              <a:tr h="349412">
                <a:tc>
                  <a:txBody>
                    <a:bodyPr/>
                    <a:lstStyle/>
                    <a:p>
                      <a:r>
                        <a:rPr lang="en-US" dirty="0" err="1"/>
                        <a:t>Pooling_size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(2,2)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286055"/>
                  </a:ext>
                </a:extLst>
              </a:tr>
              <a:tr h="349412">
                <a:tc>
                  <a:txBody>
                    <a:bodyPr/>
                    <a:lstStyle/>
                    <a:p>
                      <a:r>
                        <a:rPr lang="en-US" dirty="0" err="1"/>
                        <a:t>Batch_size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479892"/>
                  </a:ext>
                </a:extLst>
              </a:tr>
              <a:tr h="349412">
                <a:tc>
                  <a:txBody>
                    <a:bodyPr/>
                    <a:lstStyle/>
                    <a:p>
                      <a:r>
                        <a:rPr lang="en-US" dirty="0"/>
                        <a:t>Activation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Relu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842869"/>
                  </a:ext>
                </a:extLst>
              </a:tr>
              <a:tr h="424748">
                <a:tc>
                  <a:txBody>
                    <a:bodyPr/>
                    <a:lstStyle/>
                    <a:p>
                      <a:r>
                        <a:rPr lang="en-US" dirty="0" err="1"/>
                        <a:t>Activity_regularization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1e-06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777128"/>
                  </a:ext>
                </a:extLst>
              </a:tr>
              <a:tr h="349412">
                <a:tc>
                  <a:txBody>
                    <a:bodyPr/>
                    <a:lstStyle/>
                    <a:p>
                      <a:r>
                        <a:rPr lang="en-US" dirty="0"/>
                        <a:t>Dropout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129358"/>
                  </a:ext>
                </a:extLst>
              </a:tr>
              <a:tr h="349412">
                <a:tc>
                  <a:txBody>
                    <a:bodyPr/>
                    <a:lstStyle/>
                    <a:p>
                      <a:r>
                        <a:rPr lang="en-US" dirty="0" err="1"/>
                        <a:t>Kernel_regularization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1e-06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965623"/>
                  </a:ext>
                </a:extLst>
              </a:tr>
              <a:tr h="349412">
                <a:tc>
                  <a:txBody>
                    <a:bodyPr/>
                    <a:lstStyle/>
                    <a:p>
                      <a:r>
                        <a:rPr lang="en-US" dirty="0" err="1"/>
                        <a:t>Kernel_size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(3,3)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761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5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DFE7791-EA2B-C988-B2FD-DCF33BEDB8B5}"/>
              </a:ext>
            </a:extLst>
          </p:cNvPr>
          <p:cNvSpPr/>
          <p:nvPr/>
        </p:nvSpPr>
        <p:spPr>
          <a:xfrm>
            <a:off x="6334826" y="2998877"/>
            <a:ext cx="5428294" cy="37352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69B393D-C346-E449-37CA-EDFE77940EBD}"/>
              </a:ext>
            </a:extLst>
          </p:cNvPr>
          <p:cNvSpPr/>
          <p:nvPr/>
        </p:nvSpPr>
        <p:spPr>
          <a:xfrm>
            <a:off x="428880" y="2998878"/>
            <a:ext cx="5571870" cy="37352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FB549-C9BA-7387-B412-79AE38B6B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809"/>
            <a:ext cx="10515600" cy="1325563"/>
          </a:xfrm>
        </p:spPr>
        <p:txBody>
          <a:bodyPr/>
          <a:lstStyle/>
          <a:p>
            <a:r>
              <a:rPr lang="en-US" dirty="0"/>
              <a:t>Basic Data Exploration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E284DA-B55A-2D87-014F-B70CC9C03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12" y="4129375"/>
            <a:ext cx="5022205" cy="11486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288AAE-405B-5183-FFDB-DA97924EA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12" y="5313020"/>
            <a:ext cx="4972744" cy="1152686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6FA7B29-B048-0F61-70DA-0C59B93CEC83}"/>
              </a:ext>
            </a:extLst>
          </p:cNvPr>
          <p:cNvSpPr/>
          <p:nvPr/>
        </p:nvSpPr>
        <p:spPr>
          <a:xfrm>
            <a:off x="428881" y="1080954"/>
            <a:ext cx="11334238" cy="17335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0041B2-1F77-C78A-1607-6C2FC235C1AD}"/>
              </a:ext>
            </a:extLst>
          </p:cNvPr>
          <p:cNvSpPr txBox="1"/>
          <p:nvPr/>
        </p:nvSpPr>
        <p:spPr>
          <a:xfrm>
            <a:off x="838199" y="3390862"/>
            <a:ext cx="468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Too little Chinese and Japanese reviews to work with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B554E5-2670-CE31-EE71-1C49373D0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276" y="3563007"/>
            <a:ext cx="4541588" cy="10627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940465-6385-4828-784B-AF2CBD35E2CA}"/>
              </a:ext>
            </a:extLst>
          </p:cNvPr>
          <p:cNvSpPr txBox="1"/>
          <p:nvPr/>
        </p:nvSpPr>
        <p:spPr>
          <a:xfrm>
            <a:off x="6906836" y="5005219"/>
            <a:ext cx="476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There are some null data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FC6E8C-E849-6249-CA9B-7436C55C2154}"/>
              </a:ext>
            </a:extLst>
          </p:cNvPr>
          <p:cNvSpPr txBox="1"/>
          <p:nvPr/>
        </p:nvSpPr>
        <p:spPr>
          <a:xfrm>
            <a:off x="6455836" y="1578402"/>
            <a:ext cx="332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There are 4 different languages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E32056-276A-B567-3987-2D93539C9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38199" y="1277718"/>
            <a:ext cx="5068007" cy="895475"/>
          </a:xfrm>
        </p:spPr>
      </p:pic>
    </p:spTree>
    <p:extLst>
      <p:ext uri="{BB962C8B-B14F-4D97-AF65-F5344CB8AC3E}">
        <p14:creationId xmlns:p14="http://schemas.microsoft.com/office/powerpoint/2010/main" val="1665241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FF06-DDD7-9266-60C6-DA65CCABF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param tuning results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A1EC3-7130-EA35-976C-9F08345DA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1900" y="673893"/>
            <a:ext cx="2952750" cy="708025"/>
          </a:xfrm>
        </p:spPr>
        <p:txBody>
          <a:bodyPr/>
          <a:lstStyle/>
          <a:p>
            <a:r>
              <a:rPr lang="en-US" dirty="0"/>
              <a:t>Left 23 right 101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3DD28E-CF30-51EC-096A-558C773E1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0755"/>
            <a:ext cx="4830550" cy="42817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A1E6CE-0B50-B379-85A8-7F8F1B91D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626" y="1880755"/>
            <a:ext cx="4984173" cy="440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09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CCB9D-7ED9-5EEB-6A33-3E5A1B3F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on Test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83CE0-B2EE-2A76-C488-2D2E982C9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750959"/>
            <a:ext cx="10515600" cy="553893"/>
          </a:xfrm>
        </p:spPr>
        <p:txBody>
          <a:bodyPr/>
          <a:lstStyle/>
          <a:p>
            <a:r>
              <a:rPr lang="en-US" dirty="0"/>
              <a:t>Left 23 right 101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DB256C-659C-50BD-89D7-A878C8EAA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54" y="1630108"/>
            <a:ext cx="5486401" cy="48627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AFCB7A-AA81-9681-D2F7-285F83288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26273"/>
            <a:ext cx="5603553" cy="496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539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2109-4D6C-29B0-86C9-086109FD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Improvement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566B4-39C0-A2B8-1445-22E0ED2DD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37809" cy="4351338"/>
          </a:xfrm>
        </p:spPr>
        <p:txBody>
          <a:bodyPr/>
          <a:lstStyle/>
          <a:p>
            <a:r>
              <a:rPr lang="en-US" dirty="0"/>
              <a:t>There are some errors on 23x23 with Cauliflower, Bean and </a:t>
            </a:r>
            <a:r>
              <a:rPr lang="en-US" dirty="0" err="1"/>
              <a:t>Bitter_Gourd</a:t>
            </a:r>
            <a:r>
              <a:rPr lang="en-US" dirty="0"/>
              <a:t>, so tuned their weights </a:t>
            </a:r>
          </a:p>
          <a:p>
            <a:r>
              <a:rPr lang="en-US" dirty="0"/>
              <a:t>It is able to </a:t>
            </a:r>
            <a:r>
              <a:rPr lang="en-US" dirty="0" err="1"/>
              <a:t>geralize</a:t>
            </a:r>
            <a:r>
              <a:rPr lang="en-US" dirty="0"/>
              <a:t> quite well overall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10CC9A-7629-AC2E-A1B1-393743708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5" y="855518"/>
            <a:ext cx="661987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93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1953-BBE0-8586-408C-13E9A2B0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Predictions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83CA03-ED67-4AA0-0736-10A40343D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1537"/>
            <a:ext cx="4909382" cy="435133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F0967DB-CDF1-1A6D-1547-0696DB08E7DA}"/>
              </a:ext>
            </a:extLst>
          </p:cNvPr>
          <p:cNvSpPr txBox="1">
            <a:spLocks/>
          </p:cNvSpPr>
          <p:nvPr/>
        </p:nvSpPr>
        <p:spPr>
          <a:xfrm>
            <a:off x="5181600" y="750959"/>
            <a:ext cx="10515600" cy="553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Left 23 right 101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FC79E4-98DB-9E8B-119C-AFD57DF37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0" y="1868938"/>
            <a:ext cx="5524500" cy="489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9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583C-DC77-1BA5-C0BC-991D3394B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Data Manipulation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E0093-7CE3-AE00-6926-37FB98EE1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065" y="1253331"/>
            <a:ext cx="3484418" cy="2870994"/>
          </a:xfrm>
        </p:spPr>
        <p:txBody>
          <a:bodyPr/>
          <a:lstStyle/>
          <a:p>
            <a:r>
              <a:rPr lang="en-US" dirty="0"/>
              <a:t>Decision: </a:t>
            </a:r>
          </a:p>
          <a:p>
            <a:pPr lvl="1"/>
            <a:r>
              <a:rPr lang="en-US" dirty="0"/>
              <a:t>Drop Chinese and Japanese</a:t>
            </a:r>
          </a:p>
          <a:p>
            <a:pPr lvl="1"/>
            <a:r>
              <a:rPr lang="en-US" dirty="0"/>
              <a:t>Drop Na values</a:t>
            </a:r>
          </a:p>
          <a:p>
            <a:pPr lvl="1"/>
            <a:r>
              <a:rPr lang="en-US" dirty="0"/>
              <a:t>Translate All Malays To English</a:t>
            </a:r>
          </a:p>
          <a:p>
            <a:pPr lvl="1"/>
            <a:r>
              <a:rPr lang="en-US" dirty="0"/>
              <a:t>Drop Duplicates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6FAE45-7D2E-67AE-7D02-0062ACEC0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860" y="1454656"/>
            <a:ext cx="6100125" cy="257234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534142-5D8A-F797-9AE5-66F22359F883}"/>
              </a:ext>
            </a:extLst>
          </p:cNvPr>
          <p:cNvSpPr/>
          <p:nvPr/>
        </p:nvSpPr>
        <p:spPr>
          <a:xfrm>
            <a:off x="620857" y="4366707"/>
            <a:ext cx="11159836" cy="23067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50BAE8-E857-E6FE-BB5E-3626E51BA233}"/>
              </a:ext>
            </a:extLst>
          </p:cNvPr>
          <p:cNvSpPr txBox="1"/>
          <p:nvPr/>
        </p:nvSpPr>
        <p:spPr>
          <a:xfrm>
            <a:off x="933450" y="4495800"/>
            <a:ext cx="5486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Why Not take mean of duplicated reviews?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Since there are multiple reviews with vastly different scores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can create a ‘bad score’ overall even with good words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CD7B01-CE1E-D48F-E162-DBCDD9C3F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533" y="4530120"/>
            <a:ext cx="5039267" cy="10745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6DD53A-28AB-7B8B-2D4A-DFD5EE2CCC44}"/>
              </a:ext>
            </a:extLst>
          </p:cNvPr>
          <p:cNvSpPr txBox="1"/>
          <p:nvPr/>
        </p:nvSpPr>
        <p:spPr>
          <a:xfrm>
            <a:off x="6648450" y="5857875"/>
            <a:ext cx="4286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‘This movie is great! Thrilling action and a surprising plot’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44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CBAE1-5AD6-1162-656A-D7DD99B8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Data Exploration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2ACB08-810A-AC5C-24A1-383DBE945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0354" y="1164640"/>
            <a:ext cx="4668981" cy="29800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E98C1C-6FEB-F5FC-5733-296C28C97B4A}"/>
              </a:ext>
            </a:extLst>
          </p:cNvPr>
          <p:cNvSpPr txBox="1"/>
          <p:nvPr/>
        </p:nvSpPr>
        <p:spPr>
          <a:xfrm>
            <a:off x="1155990" y="1758434"/>
            <a:ext cx="43018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Clustering of TF-IDF against scores 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Shows that there are some anomalous points (circled)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Analyzing them: they are a dictionary of adjectives.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extract them and keep them for train data (below)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ACF7F25-9EC8-7CF5-B56F-4B7FD2F60289}"/>
                  </a:ext>
                </a:extLst>
              </p14:cNvPr>
              <p14:cNvContentPartPr/>
              <p14:nvPr/>
            </p14:nvContentPartPr>
            <p14:xfrm>
              <a:off x="8818095" y="1780245"/>
              <a:ext cx="1757160" cy="1717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ACF7F25-9EC8-7CF5-B56F-4B7FD2F602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11975" y="1774125"/>
                <a:ext cx="1769400" cy="173016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49F751B6-AE57-9216-5196-84B35D1AC8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7664" y="4144725"/>
            <a:ext cx="1768185" cy="23481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41FC8B-AACB-5101-C39B-D399E9938852}"/>
              </a:ext>
            </a:extLst>
          </p:cNvPr>
          <p:cNvSpPr txBox="1"/>
          <p:nvPr/>
        </p:nvSpPr>
        <p:spPr>
          <a:xfrm>
            <a:off x="3543300" y="4686300"/>
            <a:ext cx="1323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of adjective list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76098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2F04-B7FE-4AFA-C8AE-AFB32CC65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Engineering</a:t>
            </a:r>
            <a:endParaRPr lang="en-SG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39C9FBDB-F960-F8B0-B001-E0037888CB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73539"/>
              </p:ext>
            </p:extLst>
          </p:nvPr>
        </p:nvGraphicFramePr>
        <p:xfrm>
          <a:off x="838200" y="1825625"/>
          <a:ext cx="38576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B28FACB-4EC5-2685-82C4-52E6FB67A1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9782" y="1027906"/>
            <a:ext cx="3857625" cy="55695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70D975-AE3C-1A40-75F8-68D6F5C46147}"/>
              </a:ext>
            </a:extLst>
          </p:cNvPr>
          <p:cNvSpPr txBox="1"/>
          <p:nvPr/>
        </p:nvSpPr>
        <p:spPr>
          <a:xfrm>
            <a:off x="7157171" y="511850"/>
            <a:ext cx="406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of function for steps 1 , 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42887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D108-14B3-37F0-F36B-1923A33F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How much data to create?</a:t>
            </a:r>
            <a:endParaRPr lang="en-SG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D78B-EDDA-B635-5BEF-CCB379CBB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My goal is to create as much as while balancing the weights</a:t>
            </a:r>
          </a:p>
          <a:p>
            <a:r>
              <a:rPr lang="en-US" sz="2000" dirty="0"/>
              <a:t>After few rounds of data augmentation</a:t>
            </a:r>
            <a:endParaRPr lang="en-SG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861616-6BEB-23C2-E03C-50283A17C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949797"/>
            <a:ext cx="6389346" cy="496771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8927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115B9-180B-5B57-E74B-F48EA809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Data Preperation </a:t>
            </a:r>
            <a:endParaRPr lang="en-SG" sz="54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B84AE-7F6C-7D37-65DC-5B6DD1622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2200"/>
              <a:t>clean (remove punctuation etc)</a:t>
            </a:r>
          </a:p>
          <a:p>
            <a:pPr marL="514350" indent="-514350">
              <a:buAutoNum type="arabicPeriod"/>
            </a:pPr>
            <a:r>
              <a:rPr lang="en-US" sz="2200"/>
              <a:t>remove stopwords</a:t>
            </a:r>
          </a:p>
          <a:p>
            <a:pPr marL="514350" indent="-514350">
              <a:buAutoNum type="arabicPeriod"/>
            </a:pPr>
            <a:r>
              <a:rPr lang="en-US" sz="2200"/>
              <a:t> lemmatize</a:t>
            </a:r>
          </a:p>
          <a:p>
            <a:pPr marL="514350" indent="-514350">
              <a:buAutoNum type="arabicPeriod"/>
            </a:pPr>
            <a:r>
              <a:rPr lang="en-US" sz="2200"/>
              <a:t>tokenize</a:t>
            </a:r>
          </a:p>
          <a:p>
            <a:pPr marL="514350" indent="-514350">
              <a:buAutoNum type="arabicPeriod"/>
            </a:pPr>
            <a:r>
              <a:rPr lang="en-US" sz="2200"/>
              <a:t>pad</a:t>
            </a:r>
            <a:endParaRPr lang="en-SG" sz="2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372CFA-6743-765B-6E4C-CD09C1E94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42143"/>
            <a:ext cx="6903720" cy="457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62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065C36-A1FA-C601-0DE4-94320EFD3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000"/>
              <a:t>Base Model Evaluation</a:t>
            </a:r>
            <a:endParaRPr lang="en-SG" sz="50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C0E1-5A26-EE1E-CBB1-1981CC859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Lemmatization can negatively affect models sometimes, so I decided to evaluate it on a base model</a:t>
            </a:r>
          </a:p>
          <a:p>
            <a:r>
              <a:rPr lang="en-US" sz="2200" dirty="0"/>
              <a:t>Shows that overall non-lemmatized can generalize better for both positive and negative</a:t>
            </a:r>
            <a:endParaRPr lang="en-SG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79C43B-E190-3448-5297-3EC67A75F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07624"/>
            <a:ext cx="6903720" cy="464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16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DFD8B-0377-EAC4-BC6B-CAD39455C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000"/>
              <a:t>Model Architecture</a:t>
            </a:r>
            <a:endParaRPr lang="en-SG" sz="50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63E0C-18C9-B61E-5CB2-32F26604D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900"/>
              <a:t>Embedding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/>
              <a:t>(Bi)-LSTM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/>
              <a:t>Batch Norm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/>
              <a:t>Dropout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/>
              <a:t>Dense (connected layer)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/>
              <a:t>Dense (output layer)</a:t>
            </a:r>
          </a:p>
          <a:p>
            <a:pPr marL="0" indent="0">
              <a:buNone/>
            </a:pPr>
            <a:endParaRPr lang="en-US" sz="1900"/>
          </a:p>
          <a:p>
            <a:pPr marL="0" indent="0">
              <a:buNone/>
            </a:pPr>
            <a:r>
              <a:rPr lang="en-US" sz="1900"/>
              <a:t>2 – 3 are repeated ‘n’ number of times</a:t>
            </a:r>
            <a:endParaRPr lang="en-SG" sz="19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EEC437-A13E-1C75-2EA2-63F317D42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002" y="1726497"/>
            <a:ext cx="6903720" cy="398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0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742</Words>
  <Application>Microsoft Office PowerPoint</Application>
  <PresentationFormat>Widescreen</PresentationFormat>
  <Paragraphs>179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Calibri</vt:lpstr>
      <vt:lpstr>Office Theme</vt:lpstr>
      <vt:lpstr>RNN</vt:lpstr>
      <vt:lpstr>Basic Data Exploration</vt:lpstr>
      <vt:lpstr>Data Manipulation</vt:lpstr>
      <vt:lpstr>Further Data Exploration</vt:lpstr>
      <vt:lpstr>Data Engineering</vt:lpstr>
      <vt:lpstr>How much data to create?</vt:lpstr>
      <vt:lpstr>Data Preperation </vt:lpstr>
      <vt:lpstr>Base Model Evaluation</vt:lpstr>
      <vt:lpstr>Model Architecture</vt:lpstr>
      <vt:lpstr>Hyper param tune </vt:lpstr>
      <vt:lpstr>Model Improvement</vt:lpstr>
      <vt:lpstr>Final Results</vt:lpstr>
      <vt:lpstr>CNN</vt:lpstr>
      <vt:lpstr>Manual Inspection &amp; Cleaning</vt:lpstr>
      <vt:lpstr>Data Exploration</vt:lpstr>
      <vt:lpstr>Is my data enough? (23)</vt:lpstr>
      <vt:lpstr>101</vt:lpstr>
      <vt:lpstr>Model Architecture</vt:lpstr>
      <vt:lpstr>Hyper param tuning </vt:lpstr>
      <vt:lpstr>Hyper param tuning results</vt:lpstr>
      <vt:lpstr>Evaluate on Test</vt:lpstr>
      <vt:lpstr>Model Improvement</vt:lpstr>
      <vt:lpstr>Final Predictions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JOVAN HENG</dc:creator>
  <cp:lastModifiedBy>JOVAN HENG</cp:lastModifiedBy>
  <cp:revision>16</cp:revision>
  <dcterms:created xsi:type="dcterms:W3CDTF">2025-05-25T15:28:40Z</dcterms:created>
  <dcterms:modified xsi:type="dcterms:W3CDTF">2025-05-25T18:45:34Z</dcterms:modified>
</cp:coreProperties>
</file>