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2000"/>
      </a:spcBef>
      <a:spcAft>
        <a:spcPts val="0"/>
      </a:spcAft>
      <a:buClrTx/>
      <a:buSzTx/>
      <a:buFontTx/>
      <a:buNone/>
      <a:tabLst/>
      <a:defRPr b="0" baseline="0" cap="none" i="0" spc="50" strike="noStrike" sz="5000" u="none" kumimoji="0" normalizeH="0">
        <a:ln>
          <a:noFill/>
        </a:ln>
        <a:solidFill>
          <a:srgbClr val="5C5C5C"/>
        </a:solidFill>
        <a:effectLst/>
        <a:uFillTx/>
        <a:latin typeface="DIN Condensed Bold"/>
        <a:ea typeface="DIN Condensed Bold"/>
        <a:cs typeface="DIN Condensed Bold"/>
        <a:sym typeface="DIN Condensed Bold"/>
      </a:defRPr>
    </a:lvl1pPr>
    <a:lvl2pPr marL="0" marR="0" indent="0" algn="l" defTabSz="825500" rtl="0" fontAlgn="auto" latinLnBrk="0" hangingPunct="0">
      <a:lnSpc>
        <a:spcPct val="100000"/>
      </a:lnSpc>
      <a:spcBef>
        <a:spcPts val="2000"/>
      </a:spcBef>
      <a:spcAft>
        <a:spcPts val="0"/>
      </a:spcAft>
      <a:buClrTx/>
      <a:buSzTx/>
      <a:buFontTx/>
      <a:buNone/>
      <a:tabLst/>
      <a:defRPr b="0" baseline="0" cap="none" i="0" spc="50" strike="noStrike" sz="5000" u="none" kumimoji="0" normalizeH="0">
        <a:ln>
          <a:noFill/>
        </a:ln>
        <a:solidFill>
          <a:srgbClr val="5C5C5C"/>
        </a:solidFill>
        <a:effectLst/>
        <a:uFillTx/>
        <a:latin typeface="DIN Condensed Bold"/>
        <a:ea typeface="DIN Condensed Bold"/>
        <a:cs typeface="DIN Condensed Bold"/>
        <a:sym typeface="DIN Condensed Bold"/>
      </a:defRPr>
    </a:lvl2pPr>
    <a:lvl3pPr marL="0" marR="0" indent="0" algn="l" defTabSz="825500" rtl="0" fontAlgn="auto" latinLnBrk="0" hangingPunct="0">
      <a:lnSpc>
        <a:spcPct val="100000"/>
      </a:lnSpc>
      <a:spcBef>
        <a:spcPts val="2000"/>
      </a:spcBef>
      <a:spcAft>
        <a:spcPts val="0"/>
      </a:spcAft>
      <a:buClrTx/>
      <a:buSzTx/>
      <a:buFontTx/>
      <a:buNone/>
      <a:tabLst/>
      <a:defRPr b="0" baseline="0" cap="none" i="0" spc="50" strike="noStrike" sz="5000" u="none" kumimoji="0" normalizeH="0">
        <a:ln>
          <a:noFill/>
        </a:ln>
        <a:solidFill>
          <a:srgbClr val="5C5C5C"/>
        </a:solidFill>
        <a:effectLst/>
        <a:uFillTx/>
        <a:latin typeface="DIN Condensed Bold"/>
        <a:ea typeface="DIN Condensed Bold"/>
        <a:cs typeface="DIN Condensed Bold"/>
        <a:sym typeface="DIN Condensed Bold"/>
      </a:defRPr>
    </a:lvl3pPr>
    <a:lvl4pPr marL="0" marR="0" indent="0" algn="l" defTabSz="825500" rtl="0" fontAlgn="auto" latinLnBrk="0" hangingPunct="0">
      <a:lnSpc>
        <a:spcPct val="100000"/>
      </a:lnSpc>
      <a:spcBef>
        <a:spcPts val="2000"/>
      </a:spcBef>
      <a:spcAft>
        <a:spcPts val="0"/>
      </a:spcAft>
      <a:buClrTx/>
      <a:buSzTx/>
      <a:buFontTx/>
      <a:buNone/>
      <a:tabLst/>
      <a:defRPr b="0" baseline="0" cap="none" i="0" spc="50" strike="noStrike" sz="5000" u="none" kumimoji="0" normalizeH="0">
        <a:ln>
          <a:noFill/>
        </a:ln>
        <a:solidFill>
          <a:srgbClr val="5C5C5C"/>
        </a:solidFill>
        <a:effectLst/>
        <a:uFillTx/>
        <a:latin typeface="DIN Condensed Bold"/>
        <a:ea typeface="DIN Condensed Bold"/>
        <a:cs typeface="DIN Condensed Bold"/>
        <a:sym typeface="DIN Condensed Bold"/>
      </a:defRPr>
    </a:lvl4pPr>
    <a:lvl5pPr marL="0" marR="0" indent="0" algn="l" defTabSz="825500" rtl="0" fontAlgn="auto" latinLnBrk="0" hangingPunct="0">
      <a:lnSpc>
        <a:spcPct val="100000"/>
      </a:lnSpc>
      <a:spcBef>
        <a:spcPts val="2000"/>
      </a:spcBef>
      <a:spcAft>
        <a:spcPts val="0"/>
      </a:spcAft>
      <a:buClrTx/>
      <a:buSzTx/>
      <a:buFontTx/>
      <a:buNone/>
      <a:tabLst/>
      <a:defRPr b="0" baseline="0" cap="none" i="0" spc="50" strike="noStrike" sz="5000" u="none" kumimoji="0" normalizeH="0">
        <a:ln>
          <a:noFill/>
        </a:ln>
        <a:solidFill>
          <a:srgbClr val="5C5C5C"/>
        </a:solidFill>
        <a:effectLst/>
        <a:uFillTx/>
        <a:latin typeface="DIN Condensed Bold"/>
        <a:ea typeface="DIN Condensed Bold"/>
        <a:cs typeface="DIN Condensed Bold"/>
        <a:sym typeface="DIN Condensed Bold"/>
      </a:defRPr>
    </a:lvl5pPr>
    <a:lvl6pPr marL="0" marR="0" indent="0" algn="l" defTabSz="825500" rtl="0" fontAlgn="auto" latinLnBrk="0" hangingPunct="0">
      <a:lnSpc>
        <a:spcPct val="100000"/>
      </a:lnSpc>
      <a:spcBef>
        <a:spcPts val="2000"/>
      </a:spcBef>
      <a:spcAft>
        <a:spcPts val="0"/>
      </a:spcAft>
      <a:buClrTx/>
      <a:buSzTx/>
      <a:buFontTx/>
      <a:buNone/>
      <a:tabLst/>
      <a:defRPr b="0" baseline="0" cap="none" i="0" spc="50" strike="noStrike" sz="5000" u="none" kumimoji="0" normalizeH="0">
        <a:ln>
          <a:noFill/>
        </a:ln>
        <a:solidFill>
          <a:srgbClr val="5C5C5C"/>
        </a:solidFill>
        <a:effectLst/>
        <a:uFillTx/>
        <a:latin typeface="DIN Condensed Bold"/>
        <a:ea typeface="DIN Condensed Bold"/>
        <a:cs typeface="DIN Condensed Bold"/>
        <a:sym typeface="DIN Condensed Bold"/>
      </a:defRPr>
    </a:lvl6pPr>
    <a:lvl7pPr marL="0" marR="0" indent="0" algn="l" defTabSz="825500" rtl="0" fontAlgn="auto" latinLnBrk="0" hangingPunct="0">
      <a:lnSpc>
        <a:spcPct val="100000"/>
      </a:lnSpc>
      <a:spcBef>
        <a:spcPts val="2000"/>
      </a:spcBef>
      <a:spcAft>
        <a:spcPts val="0"/>
      </a:spcAft>
      <a:buClrTx/>
      <a:buSzTx/>
      <a:buFontTx/>
      <a:buNone/>
      <a:tabLst/>
      <a:defRPr b="0" baseline="0" cap="none" i="0" spc="50" strike="noStrike" sz="5000" u="none" kumimoji="0" normalizeH="0">
        <a:ln>
          <a:noFill/>
        </a:ln>
        <a:solidFill>
          <a:srgbClr val="5C5C5C"/>
        </a:solidFill>
        <a:effectLst/>
        <a:uFillTx/>
        <a:latin typeface="DIN Condensed Bold"/>
        <a:ea typeface="DIN Condensed Bold"/>
        <a:cs typeface="DIN Condensed Bold"/>
        <a:sym typeface="DIN Condensed Bold"/>
      </a:defRPr>
    </a:lvl7pPr>
    <a:lvl8pPr marL="0" marR="0" indent="0" algn="l" defTabSz="825500" rtl="0" fontAlgn="auto" latinLnBrk="0" hangingPunct="0">
      <a:lnSpc>
        <a:spcPct val="100000"/>
      </a:lnSpc>
      <a:spcBef>
        <a:spcPts val="2000"/>
      </a:spcBef>
      <a:spcAft>
        <a:spcPts val="0"/>
      </a:spcAft>
      <a:buClrTx/>
      <a:buSzTx/>
      <a:buFontTx/>
      <a:buNone/>
      <a:tabLst/>
      <a:defRPr b="0" baseline="0" cap="none" i="0" spc="50" strike="noStrike" sz="5000" u="none" kumimoji="0" normalizeH="0">
        <a:ln>
          <a:noFill/>
        </a:ln>
        <a:solidFill>
          <a:srgbClr val="5C5C5C"/>
        </a:solidFill>
        <a:effectLst/>
        <a:uFillTx/>
        <a:latin typeface="DIN Condensed Bold"/>
        <a:ea typeface="DIN Condensed Bold"/>
        <a:cs typeface="DIN Condensed Bold"/>
        <a:sym typeface="DIN Condensed Bold"/>
      </a:defRPr>
    </a:lvl8pPr>
    <a:lvl9pPr marL="0" marR="0" indent="0" algn="l" defTabSz="825500" rtl="0" fontAlgn="auto" latinLnBrk="0" hangingPunct="0">
      <a:lnSpc>
        <a:spcPct val="100000"/>
      </a:lnSpc>
      <a:spcBef>
        <a:spcPts val="2000"/>
      </a:spcBef>
      <a:spcAft>
        <a:spcPts val="0"/>
      </a:spcAft>
      <a:buClrTx/>
      <a:buSzTx/>
      <a:buFontTx/>
      <a:buNone/>
      <a:tabLst/>
      <a:defRPr b="0" baseline="0" cap="none" i="0" spc="50" strike="noStrike" sz="5000" u="none" kumimoji="0" normalizeH="0">
        <a:ln>
          <a:noFill/>
        </a:ln>
        <a:solidFill>
          <a:srgbClr val="5C5C5C"/>
        </a:solidFill>
        <a:effectLst/>
        <a:uFillTx/>
        <a:latin typeface="DIN Condensed Bold"/>
        <a:ea typeface="DIN Condensed Bold"/>
        <a:cs typeface="DIN Condensed Bold"/>
        <a:sym typeface="DIN Condensed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DIN Condensed Bold"/>
          <a:ea typeface="DIN Condensed Bold"/>
          <a:cs typeface="DIN Condensed Bold"/>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noFill/>
        </a:fill>
      </a:tcStyle>
    </a:wholeTbl>
    <a:band2H>
      <a:tcTxStyle b="def" i="def"/>
      <a:tcStyle>
        <a:tcBdr/>
        <a:fill>
          <a:solidFill>
            <a:srgbClr val="CBCBCB">
              <a:alpha val="25000"/>
            </a:srgbClr>
          </a:solidFill>
        </a:fill>
      </a:tcStyle>
    </a:band2H>
    <a:firstCol>
      <a:tcTxStyle b="off" i="off">
        <a:font>
          <a:latin typeface="DIN Condensed Bold"/>
          <a:ea typeface="DIN Condensed Bold"/>
          <a:cs typeface="DIN Condensed Bold"/>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solidFill>
                <a:srgbClr val="5C5C5C"/>
              </a:solidFill>
              <a:prstDash val="solid"/>
              <a:miter lim="400000"/>
            </a:ln>
          </a:insideV>
        </a:tcBdr>
        <a:fill>
          <a:solidFill>
            <a:srgbClr val="CBCBCB">
              <a:alpha val="36000"/>
            </a:srgbClr>
          </a:solidFill>
        </a:fill>
      </a:tcStyle>
    </a:firstCol>
    <a:lastRow>
      <a:tcTxStyle b="off" i="off">
        <a:font>
          <a:latin typeface="DIN Condensed Bold"/>
          <a:ea typeface="DIN Condensed Bold"/>
          <a:cs typeface="DIN Condensed Bold"/>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DIN Condensed Bold"/>
          <a:ea typeface="DIN Condensed Bold"/>
          <a:cs typeface="DIN Condensed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6BBBB"/>
          </a:solidFill>
        </a:fill>
      </a:tcStyle>
    </a:firstRow>
  </a:tblStyle>
  <a:tblStyle styleId="{C7B018BB-80A7-4F77-B60F-C8B233D01FF8}" styleName="">
    <a:tblBg/>
    <a:wholeTbl>
      <a:tcTxStyle b="off" i="off">
        <a:font>
          <a:latin typeface="DIN Condensed Bold"/>
          <a:ea typeface="DIN Condensed Bold"/>
          <a:cs typeface="DIN Condensed Bold"/>
        </a:font>
        <a:srgbClr val="5C5C5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DDE"/>
          </a:solidFill>
        </a:fill>
      </a:tcStyle>
    </a:wholeTbl>
    <a:band2H>
      <a:tcTxStyle b="def" i="def"/>
      <a:tcStyle>
        <a:tcBdr/>
        <a:fill>
          <a:solidFill>
            <a:srgbClr val="ECEFEF"/>
          </a:solidFill>
        </a:fill>
      </a:tcStyle>
    </a:band2H>
    <a:firstCol>
      <a:tcTxStyle b="on" i="off">
        <a:font>
          <a:latin typeface="DIN Condensed Bold"/>
          <a:ea typeface="DIN Condensed Bold"/>
          <a:cs typeface="DIN Condensed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DIN Condensed Bold"/>
          <a:ea typeface="DIN Condensed Bold"/>
          <a:cs typeface="DIN Condensed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DIN Condensed Bold"/>
          <a:ea typeface="DIN Condensed Bold"/>
          <a:cs typeface="DIN Condensed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DIN Condensed Bold"/>
          <a:ea typeface="DIN Condensed Bold"/>
          <a:cs typeface="DIN Condensed Bold"/>
        </a:font>
        <a:srgbClr val="5C5C5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2D3"/>
          </a:solidFill>
        </a:fill>
      </a:tcStyle>
    </a:wholeTbl>
    <a:band2H>
      <a:tcTxStyle b="def" i="def"/>
      <a:tcStyle>
        <a:tcBdr/>
        <a:fill>
          <a:solidFill>
            <a:srgbClr val="F6F1EA"/>
          </a:solidFill>
        </a:fill>
      </a:tcStyle>
    </a:band2H>
    <a:firstCol>
      <a:tcTxStyle b="on" i="off">
        <a:font>
          <a:latin typeface="DIN Condensed Bold"/>
          <a:ea typeface="DIN Condensed Bold"/>
          <a:cs typeface="DIN Condensed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DIN Condensed Bold"/>
          <a:ea typeface="DIN Condensed Bold"/>
          <a:cs typeface="DIN Condensed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DIN Condensed Bold"/>
          <a:ea typeface="DIN Condensed Bold"/>
          <a:cs typeface="DIN Condensed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DIN Condensed Bold"/>
          <a:ea typeface="DIN Condensed Bold"/>
          <a:cs typeface="DIN Condensed Bold"/>
        </a:font>
        <a:srgbClr val="5C5C5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8DE"/>
          </a:solidFill>
        </a:fill>
      </a:tcStyle>
    </a:wholeTbl>
    <a:band2H>
      <a:tcTxStyle b="def" i="def"/>
      <a:tcStyle>
        <a:tcBdr/>
        <a:fill>
          <a:solidFill>
            <a:srgbClr val="EDEDEF"/>
          </a:solidFill>
        </a:fill>
      </a:tcStyle>
    </a:band2H>
    <a:firstCol>
      <a:tcTxStyle b="on" i="off">
        <a:font>
          <a:latin typeface="DIN Condensed Bold"/>
          <a:ea typeface="DIN Condensed Bold"/>
          <a:cs typeface="DIN Condensed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DIN Condensed Bold"/>
          <a:ea typeface="DIN Condensed Bold"/>
          <a:cs typeface="DIN Condensed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DIN Condensed Bold"/>
          <a:ea typeface="DIN Condensed Bold"/>
          <a:cs typeface="DIN Condensed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DIN Condensed Bold"/>
          <a:ea typeface="DIN Condensed Bold"/>
          <a:cs typeface="DIN Condensed Bold"/>
        </a:font>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
          <a:latin typeface="DIN Condensed Bold"/>
          <a:ea typeface="DIN Condensed Bold"/>
          <a:cs typeface="DIN Condensed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Bold"/>
          <a:ea typeface="DIN Condensed Bold"/>
          <a:cs typeface="DIN Condensed Bold"/>
        </a:font>
        <a:srgbClr val="5C5C5C"/>
      </a:tcTxStyle>
      <a:tcStyle>
        <a:tcBdr>
          <a:left>
            <a:ln w="12700" cap="flat">
              <a:noFill/>
              <a:miter lim="400000"/>
            </a:ln>
          </a:left>
          <a:right>
            <a:ln w="12700" cap="flat">
              <a:noFill/>
              <a:miter lim="400000"/>
            </a:ln>
          </a:right>
          <a:top>
            <a:ln w="50800" cap="flat">
              <a:solidFill>
                <a:srgbClr val="5C5C5C"/>
              </a:solidFill>
              <a:prstDash val="solid"/>
              <a:round/>
            </a:ln>
          </a:top>
          <a:bottom>
            <a:ln w="25400" cap="flat">
              <a:solidFill>
                <a:srgbClr val="5C5C5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DIN Condensed Bold"/>
          <a:ea typeface="DIN Condensed Bold"/>
          <a:cs typeface="DIN Condensed Bold"/>
        </a:font>
        <a:srgbClr val="FFFFFF"/>
      </a:tcTxStyle>
      <a:tcStyle>
        <a:tcBdr>
          <a:left>
            <a:ln w="12700" cap="flat">
              <a:noFill/>
              <a:miter lim="400000"/>
            </a:ln>
          </a:left>
          <a:right>
            <a:ln w="12700" cap="flat">
              <a:noFill/>
              <a:miter lim="400000"/>
            </a:ln>
          </a:right>
          <a:top>
            <a:ln w="25400" cap="flat">
              <a:solidFill>
                <a:srgbClr val="5C5C5C"/>
              </a:solidFill>
              <a:prstDash val="solid"/>
              <a:round/>
            </a:ln>
          </a:top>
          <a:bottom>
            <a:ln w="25400" cap="flat">
              <a:solidFill>
                <a:srgbClr val="5C5C5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DIN Condensed Bold"/>
          <a:ea typeface="DIN Condensed Bold"/>
          <a:cs typeface="DIN Condensed Bold"/>
        </a:font>
        <a:srgbClr val="5C5C5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
          <a:latin typeface="DIN Condensed Bold"/>
          <a:ea typeface="DIN Condensed Bold"/>
          <a:cs typeface="DIN Condensed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5C5C"/>
          </a:solidFill>
        </a:fill>
      </a:tcStyle>
    </a:firstCol>
    <a:lastRow>
      <a:tcTxStyle b="on" i="off">
        <a:font>
          <a:latin typeface="DIN Condensed Bold"/>
          <a:ea typeface="DIN Condensed Bold"/>
          <a:cs typeface="DIN Condensed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5C5C"/>
          </a:solidFill>
        </a:fill>
      </a:tcStyle>
    </a:lastRow>
    <a:firstRow>
      <a:tcTxStyle b="on" i="off">
        <a:font>
          <a:latin typeface="DIN Condensed Bold"/>
          <a:ea typeface="DIN Condensed Bold"/>
          <a:cs typeface="DIN Condensed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5C5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0" name="Shape 120"/>
          <p:cNvSpPr/>
          <p:nvPr>
            <p:ph type="sldImg"/>
          </p:nvPr>
        </p:nvSpPr>
        <p:spPr>
          <a:xfrm>
            <a:off x="1143000" y="685800"/>
            <a:ext cx="4572000" cy="3429000"/>
          </a:xfrm>
          <a:prstGeom prst="rect">
            <a:avLst/>
          </a:prstGeom>
        </p:spPr>
        <p:txBody>
          <a:bodyPr/>
          <a:lstStyle/>
          <a:p>
            <a:pPr/>
          </a:p>
        </p:txBody>
      </p:sp>
      <p:sp>
        <p:nvSpPr>
          <p:cNvPr id="121" name="Shape 1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spTree>
      <p:nvGrpSpPr>
        <p:cNvPr id="1" name=""/>
        <p:cNvGrpSpPr/>
        <p:nvPr/>
      </p:nvGrpSpPr>
      <p:grpSpPr>
        <a:xfrm>
          <a:off x="0" y="0"/>
          <a:ext cx="0" cy="0"/>
          <a:chOff x="0" y="0"/>
          <a:chExt cx="0" cy="0"/>
        </a:xfrm>
      </p:grpSpPr>
      <p:sp>
        <p:nvSpPr>
          <p:cNvPr id="12" name="Title Text"/>
          <p:cNvSpPr txBox="1"/>
          <p:nvPr>
            <p:ph type="title"/>
          </p:nvPr>
        </p:nvSpPr>
        <p:spPr>
          <a:xfrm>
            <a:off x="1016000" y="698506"/>
            <a:ext cx="22352000" cy="7073901"/>
          </a:xfrm>
          <a:prstGeom prst="rect">
            <a:avLst/>
          </a:prstGeom>
        </p:spPr>
        <p:txBody>
          <a:bodyPr anchor="b"/>
          <a:lstStyle>
            <a:lvl1pPr algn="ctr">
              <a:lnSpc>
                <a:spcPct val="80000"/>
              </a:lnSpc>
              <a:spcBef>
                <a:spcPts val="0"/>
              </a:spcBef>
              <a:defRPr sz="17100">
                <a:solidFill>
                  <a:srgbClr val="5C5C5C"/>
                </a:solidFill>
              </a:defRPr>
            </a:lvl1pPr>
          </a:lstStyle>
          <a:p>
            <a:pPr/>
            <a:r>
              <a:t>Title Text</a:t>
            </a:r>
          </a:p>
        </p:txBody>
      </p:sp>
      <p:sp>
        <p:nvSpPr>
          <p:cNvPr id="13" name="Body Level One…"/>
          <p:cNvSpPr txBox="1"/>
          <p:nvPr>
            <p:ph type="body" sz="half" idx="1"/>
          </p:nvPr>
        </p:nvSpPr>
        <p:spPr>
          <a:xfrm>
            <a:off x="1016000" y="7975600"/>
            <a:ext cx="22352000" cy="4597400"/>
          </a:xfrm>
          <a:prstGeom prst="rect">
            <a:avLst/>
          </a:prstGeom>
        </p:spPr>
        <p:txBody>
          <a:bodyPr/>
          <a:lstStyle>
            <a:lvl1pPr marL="0" marR="0" indent="0" algn="ctr" defTabSz="825500">
              <a:lnSpc>
                <a:spcPct val="70000"/>
              </a:lnSpc>
              <a:buSzTx/>
              <a:buFontTx/>
              <a:buNone/>
              <a:tabLst/>
              <a:defRPr i="1" sz="7000">
                <a:solidFill>
                  <a:srgbClr val="747676"/>
                </a:solidFill>
                <a:uFillTx/>
                <a:latin typeface="Iowan Old Style Roman"/>
                <a:ea typeface="Iowan Old Style Roman"/>
                <a:cs typeface="Iowan Old Style Roman"/>
                <a:sym typeface="Iowan Old Style Roman"/>
              </a:defRPr>
            </a:lvl1pPr>
            <a:lvl2pPr marL="0" marR="0" indent="0" algn="ctr" defTabSz="825500">
              <a:lnSpc>
                <a:spcPct val="70000"/>
              </a:lnSpc>
              <a:buSzTx/>
              <a:buFontTx/>
              <a:buNone/>
              <a:tabLst/>
              <a:defRPr i="1" sz="7000">
                <a:solidFill>
                  <a:srgbClr val="747676"/>
                </a:solidFill>
                <a:uFillTx/>
                <a:latin typeface="Iowan Old Style Roman"/>
                <a:ea typeface="Iowan Old Style Roman"/>
                <a:cs typeface="Iowan Old Style Roman"/>
                <a:sym typeface="Iowan Old Style Roman"/>
              </a:defRPr>
            </a:lvl2pPr>
            <a:lvl3pPr marL="0" marR="0" indent="0" algn="ctr" defTabSz="825500">
              <a:lnSpc>
                <a:spcPct val="70000"/>
              </a:lnSpc>
              <a:buSzTx/>
              <a:buFontTx/>
              <a:buNone/>
              <a:tabLst/>
              <a:defRPr i="1" sz="7000">
                <a:solidFill>
                  <a:srgbClr val="747676"/>
                </a:solidFill>
                <a:uFillTx/>
                <a:latin typeface="Iowan Old Style Roman"/>
                <a:ea typeface="Iowan Old Style Roman"/>
                <a:cs typeface="Iowan Old Style Roman"/>
                <a:sym typeface="Iowan Old Style Roman"/>
              </a:defRPr>
            </a:lvl3pPr>
            <a:lvl4pPr marL="0" marR="0" indent="0" algn="ctr" defTabSz="825500">
              <a:lnSpc>
                <a:spcPct val="70000"/>
              </a:lnSpc>
              <a:buSzTx/>
              <a:buFontTx/>
              <a:buNone/>
              <a:tabLst/>
              <a:defRPr i="1" sz="7000">
                <a:solidFill>
                  <a:srgbClr val="747676"/>
                </a:solidFill>
                <a:uFillTx/>
                <a:latin typeface="Iowan Old Style Roman"/>
                <a:ea typeface="Iowan Old Style Roman"/>
                <a:cs typeface="Iowan Old Style Roman"/>
                <a:sym typeface="Iowan Old Style Roman"/>
              </a:defRPr>
            </a:lvl4pPr>
            <a:lvl5pPr marL="0" marR="0" indent="0" algn="ctr" defTabSz="825500">
              <a:lnSpc>
                <a:spcPct val="70000"/>
              </a:lnSpc>
              <a:buSzTx/>
              <a:buFontTx/>
              <a:buNone/>
              <a:tabLst/>
              <a:defRPr i="1" sz="7000">
                <a:solidFill>
                  <a:srgbClr val="747676"/>
                </a:solidFill>
                <a:uFillTx/>
                <a:latin typeface="Iowan Old Style Roman"/>
                <a:ea typeface="Iowan Old Style Roman"/>
                <a:cs typeface="Iowan Old Style Roman"/>
                <a:sym typeface="Iowan Old Style Roman"/>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22944469" y="12922250"/>
            <a:ext cx="419088" cy="4699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97" name="Body Level One…"/>
          <p:cNvSpPr txBox="1"/>
          <p:nvPr>
            <p:ph type="body" sz="quarter" idx="1"/>
          </p:nvPr>
        </p:nvSpPr>
        <p:spPr>
          <a:xfrm>
            <a:off x="3632200" y="5442942"/>
            <a:ext cx="19735800" cy="1320802"/>
          </a:xfrm>
          <a:prstGeom prst="rect">
            <a:avLst/>
          </a:prstGeom>
        </p:spPr>
        <p:txBody>
          <a:bodyPr/>
          <a:lstStyle>
            <a:lvl1pPr marL="0" marR="0" indent="0" defTabSz="825500">
              <a:spcBef>
                <a:spcPts val="2300"/>
              </a:spcBef>
              <a:buSzTx/>
              <a:buFontTx/>
              <a:buNone/>
              <a:tabLst/>
              <a:defRPr sz="7000">
                <a:solidFill>
                  <a:srgbClr val="747676"/>
                </a:solidFill>
                <a:uFillTx/>
                <a:latin typeface="Iowan Old Style Roman"/>
                <a:ea typeface="Iowan Old Style Roman"/>
                <a:cs typeface="Iowan Old Style Roman"/>
                <a:sym typeface="Iowan Old Style Roman"/>
              </a:defRPr>
            </a:lvl1pPr>
            <a:lvl2pPr marL="1622777" marR="0" indent="-987777" defTabSz="825500">
              <a:spcBef>
                <a:spcPts val="2300"/>
              </a:spcBef>
              <a:buFontTx/>
              <a:tabLst/>
              <a:defRPr sz="7000">
                <a:solidFill>
                  <a:srgbClr val="747676"/>
                </a:solidFill>
                <a:uFillTx/>
                <a:latin typeface="Iowan Old Style Roman"/>
                <a:ea typeface="Iowan Old Style Roman"/>
                <a:cs typeface="Iowan Old Style Roman"/>
                <a:sym typeface="Iowan Old Style Roman"/>
              </a:defRPr>
            </a:lvl2pPr>
            <a:lvl3pPr marL="2257776" marR="0" indent="-987776" defTabSz="825500">
              <a:spcBef>
                <a:spcPts val="2300"/>
              </a:spcBef>
              <a:buFontTx/>
              <a:tabLst/>
              <a:defRPr sz="7000">
                <a:solidFill>
                  <a:srgbClr val="747676"/>
                </a:solidFill>
                <a:uFillTx/>
                <a:latin typeface="Iowan Old Style Roman"/>
                <a:ea typeface="Iowan Old Style Roman"/>
                <a:cs typeface="Iowan Old Style Roman"/>
                <a:sym typeface="Iowan Old Style Roman"/>
              </a:defRPr>
            </a:lvl3pPr>
            <a:lvl4pPr marL="2892776" marR="0" indent="-987776" defTabSz="825500">
              <a:spcBef>
                <a:spcPts val="2300"/>
              </a:spcBef>
              <a:buFontTx/>
              <a:tabLst/>
              <a:defRPr sz="7000">
                <a:solidFill>
                  <a:srgbClr val="747676"/>
                </a:solidFill>
                <a:uFillTx/>
                <a:latin typeface="Iowan Old Style Roman"/>
                <a:ea typeface="Iowan Old Style Roman"/>
                <a:cs typeface="Iowan Old Style Roman"/>
                <a:sym typeface="Iowan Old Style Roman"/>
              </a:defRPr>
            </a:lvl4pPr>
            <a:lvl5pPr marL="3527777" marR="0" indent="-987777" defTabSz="825500">
              <a:spcBef>
                <a:spcPts val="2300"/>
              </a:spcBef>
              <a:buFontTx/>
              <a:tabLst/>
              <a:defRPr sz="7000">
                <a:solidFill>
                  <a:srgbClr val="747676"/>
                </a:solidFill>
                <a:uFillTx/>
                <a:latin typeface="Iowan Old Style Roman"/>
                <a:ea typeface="Iowan Old Style Roman"/>
                <a:cs typeface="Iowan Old Style Roman"/>
                <a:sym typeface="Iowan Old Style Roman"/>
              </a:defRPr>
            </a:lvl5pPr>
          </a:lstStyle>
          <a:p>
            <a:pPr/>
            <a:r>
              <a:t>Body Level One</a:t>
            </a:r>
          </a:p>
          <a:p>
            <a:pPr lvl="1"/>
            <a:r>
              <a:t>Body Level Two</a:t>
            </a:r>
          </a:p>
          <a:p>
            <a:pPr lvl="2"/>
            <a:r>
              <a:t>Body Level Three</a:t>
            </a:r>
          </a:p>
          <a:p>
            <a:pPr lvl="3"/>
            <a:r>
              <a:t>Body Level Four</a:t>
            </a:r>
          </a:p>
          <a:p>
            <a:pPr lvl="4"/>
            <a:r>
              <a:t>Body Level Five</a:t>
            </a:r>
          </a:p>
        </p:txBody>
      </p:sp>
      <p:sp>
        <p:nvSpPr>
          <p:cNvPr id="98" name="-Johnny Appleseed"/>
          <p:cNvSpPr txBox="1"/>
          <p:nvPr>
            <p:ph type="body" sz="quarter" idx="21"/>
          </p:nvPr>
        </p:nvSpPr>
        <p:spPr>
          <a:xfrm>
            <a:off x="3632200" y="10756900"/>
            <a:ext cx="19735800" cy="1320800"/>
          </a:xfrm>
          <a:prstGeom prst="rect">
            <a:avLst/>
          </a:prstGeom>
        </p:spPr>
        <p:txBody>
          <a:bodyPr/>
          <a:lstStyle/>
          <a:p>
            <a:pPr marL="0" marR="0" indent="0" algn="r" defTabSz="825500">
              <a:lnSpc>
                <a:spcPct val="70000"/>
              </a:lnSpc>
              <a:spcBef>
                <a:spcPts val="2300"/>
              </a:spcBef>
              <a:buSzTx/>
              <a:buFontTx/>
              <a:buNone/>
              <a:tabLst/>
              <a:defRPr i="1" sz="7000">
                <a:solidFill>
                  <a:srgbClr val="6B6D6D"/>
                </a:solidFill>
                <a:uFillTx/>
                <a:latin typeface="Iowan Old Style Roman"/>
                <a:ea typeface="Iowan Old Style Roman"/>
                <a:cs typeface="Iowan Old Style Roman"/>
                <a:sym typeface="Iowan Old Style Roman"/>
              </a:defRPr>
            </a:pP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06" name="Abstract background with layers of red and white rectangles"/>
          <p:cNvSpPr/>
          <p:nvPr>
            <p:ph type="pic" idx="21"/>
          </p:nvPr>
        </p:nvSpPr>
        <p:spPr>
          <a:xfrm>
            <a:off x="-127000" y="-2540000"/>
            <a:ext cx="24637999" cy="26768159"/>
          </a:xfrm>
          <a:prstGeom prst="rect">
            <a:avLst/>
          </a:prstGeom>
        </p:spPr>
        <p:txBody>
          <a:bodyPr lIns="91439" tIns="45719" rIns="91439" bIns="45719">
            <a:noAutofit/>
          </a:bodyPr>
          <a:lstStyle/>
          <a:p>
            <a:pPr/>
          </a:p>
        </p:txBody>
      </p:sp>
      <p:sp>
        <p:nvSpPr>
          <p:cNvPr id="107" name="Slide Number"/>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1" name="Abstract background with layers of red and white rectangles"/>
          <p:cNvSpPr/>
          <p:nvPr>
            <p:ph type="pic" idx="21"/>
          </p:nvPr>
        </p:nvSpPr>
        <p:spPr>
          <a:xfrm>
            <a:off x="-38100" y="-4394200"/>
            <a:ext cx="24460199" cy="26574989"/>
          </a:xfrm>
          <a:prstGeom prst="rect">
            <a:avLst/>
          </a:prstGeom>
        </p:spPr>
        <p:txBody>
          <a:bodyPr lIns="91439" tIns="45719" rIns="91439" bIns="45719">
            <a:noAutofit/>
          </a:bodyPr>
          <a:lstStyle/>
          <a:p>
            <a:pPr/>
          </a:p>
        </p:txBody>
      </p:sp>
      <p:sp>
        <p:nvSpPr>
          <p:cNvPr id="22" name="Body Level One…"/>
          <p:cNvSpPr txBox="1"/>
          <p:nvPr>
            <p:ph type="body" sz="half" idx="1"/>
          </p:nvPr>
        </p:nvSpPr>
        <p:spPr>
          <a:xfrm>
            <a:off x="0" y="7620000"/>
            <a:ext cx="24384000" cy="5080000"/>
          </a:xfrm>
          <a:prstGeom prst="rect">
            <a:avLst/>
          </a:prstGeom>
          <a:solidFill>
            <a:srgbClr val="FFFFFF"/>
          </a:solidFill>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23" name="Line"/>
          <p:cNvSpPr/>
          <p:nvPr/>
        </p:nvSpPr>
        <p:spPr>
          <a:xfrm>
            <a:off x="1015999" y="10718797"/>
            <a:ext cx="22352004" cy="13"/>
          </a:xfrm>
          <a:prstGeom prst="line">
            <a:avLst/>
          </a:prstGeom>
          <a:ln w="38100" cap="rnd">
            <a:solidFill>
              <a:srgbClr val="747676"/>
            </a:solidFill>
            <a:custDash>
              <a:ds d="100000" sp="200000"/>
            </a:custDash>
          </a:ln>
        </p:spPr>
        <p:txBody>
          <a:bodyPr lIns="45718" tIns="45718" rIns="45718" bIns="45718"/>
          <a:lstStyle/>
          <a:p>
            <a:pPr/>
          </a:p>
        </p:txBody>
      </p:sp>
      <p:sp>
        <p:nvSpPr>
          <p:cNvPr id="24" name="Title Text"/>
          <p:cNvSpPr txBox="1"/>
          <p:nvPr>
            <p:ph type="title"/>
          </p:nvPr>
        </p:nvSpPr>
        <p:spPr>
          <a:xfrm>
            <a:off x="1016000" y="7823200"/>
            <a:ext cx="22352000" cy="3111500"/>
          </a:xfrm>
          <a:prstGeom prst="rect">
            <a:avLst/>
          </a:prstGeom>
        </p:spPr>
        <p:txBody>
          <a:bodyPr anchor="b"/>
          <a:lstStyle>
            <a:lvl1pPr algn="r">
              <a:lnSpc>
                <a:spcPct val="80000"/>
              </a:lnSpc>
              <a:spcBef>
                <a:spcPts val="0"/>
              </a:spcBef>
              <a:defRPr sz="17100">
                <a:solidFill>
                  <a:srgbClr val="5C5C5C"/>
                </a:solidFill>
              </a:defRPr>
            </a:lvl1pPr>
          </a:lstStyle>
          <a:p>
            <a:pPr/>
            <a:r>
              <a:t>Title Text</a:t>
            </a:r>
          </a:p>
        </p:txBody>
      </p:sp>
      <p:sp>
        <p:nvSpPr>
          <p:cNvPr id="25" name="Body Level One…"/>
          <p:cNvSpPr txBox="1"/>
          <p:nvPr>
            <p:ph type="body" sz="quarter" idx="22"/>
          </p:nvPr>
        </p:nvSpPr>
        <p:spPr>
          <a:xfrm>
            <a:off x="1016000" y="10795000"/>
            <a:ext cx="22352000" cy="1727200"/>
          </a:xfrm>
          <a:prstGeom prst="rect">
            <a:avLst/>
          </a:prstGeom>
        </p:spPr>
        <p:txBody>
          <a:bodyPr/>
          <a:lstStyle/>
          <a:p>
            <a:pPr marL="0" marR="0" indent="0" algn="r" defTabSz="825500">
              <a:lnSpc>
                <a:spcPct val="70000"/>
              </a:lnSpc>
              <a:spcBef>
                <a:spcPts val="800"/>
              </a:spcBef>
              <a:buSzTx/>
              <a:buFontTx/>
              <a:buNone/>
              <a:tabLst/>
              <a:defRPr i="1" sz="7000">
                <a:solidFill>
                  <a:srgbClr val="747676"/>
                </a:solidFill>
                <a:uFillTx/>
                <a:latin typeface="Iowan Old Style Roman"/>
                <a:ea typeface="Iowan Old Style Roman"/>
                <a:cs typeface="Iowan Old Style Roman"/>
                <a:sym typeface="Iowan Old Style Roman"/>
              </a:defRPr>
            </a:pPr>
          </a:p>
        </p:txBody>
      </p:sp>
      <p:sp>
        <p:nvSpPr>
          <p:cNvPr id="26" name="Slide Number"/>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spTree>
      <p:nvGrpSpPr>
        <p:cNvPr id="1" name=""/>
        <p:cNvGrpSpPr/>
        <p:nvPr/>
      </p:nvGrpSpPr>
      <p:grpSpPr>
        <a:xfrm>
          <a:off x="0" y="0"/>
          <a:ext cx="0" cy="0"/>
          <a:chOff x="0" y="0"/>
          <a:chExt cx="0" cy="0"/>
        </a:xfrm>
      </p:grpSpPr>
      <p:sp>
        <p:nvSpPr>
          <p:cNvPr id="33" name="Title Text"/>
          <p:cNvSpPr txBox="1"/>
          <p:nvPr>
            <p:ph type="title"/>
          </p:nvPr>
        </p:nvSpPr>
        <p:spPr>
          <a:xfrm>
            <a:off x="1016000" y="1016000"/>
            <a:ext cx="22352000" cy="7073900"/>
          </a:xfrm>
          <a:prstGeom prst="rect">
            <a:avLst/>
          </a:prstGeom>
        </p:spPr>
        <p:txBody>
          <a:bodyPr anchor="b"/>
          <a:lstStyle>
            <a:lvl1pPr algn="ctr">
              <a:lnSpc>
                <a:spcPct val="80000"/>
              </a:lnSpc>
              <a:spcBef>
                <a:spcPts val="0"/>
              </a:spcBef>
              <a:defRPr sz="17100">
                <a:solidFill>
                  <a:srgbClr val="5C5C5C"/>
                </a:solidFill>
              </a:defRPr>
            </a:lvl1pPr>
          </a:lstStyle>
          <a:p>
            <a:pPr/>
            <a:r>
              <a:t>Title Text</a:t>
            </a:r>
          </a:p>
        </p:txBody>
      </p:sp>
      <p:sp>
        <p:nvSpPr>
          <p:cNvPr id="34" name="Slide Number"/>
          <p:cNvSpPr txBox="1"/>
          <p:nvPr>
            <p:ph type="sldNum" sz="quarter" idx="2"/>
          </p:nvPr>
        </p:nvSpPr>
        <p:spPr>
          <a:xfrm>
            <a:off x="22948899" y="12922250"/>
            <a:ext cx="419089" cy="4699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1" name="Abstract background with overlapping blue, green and white circles of different sizes"/>
          <p:cNvSpPr/>
          <p:nvPr>
            <p:ph type="pic" idx="21"/>
          </p:nvPr>
        </p:nvSpPr>
        <p:spPr>
          <a:xfrm>
            <a:off x="12306300" y="-114300"/>
            <a:ext cx="13931900" cy="13931900"/>
          </a:xfrm>
          <a:prstGeom prst="rect">
            <a:avLst/>
          </a:prstGeom>
        </p:spPr>
        <p:txBody>
          <a:bodyPr lIns="91439" tIns="45719" rIns="91439" bIns="45719">
            <a:noAutofit/>
          </a:bodyPr>
          <a:lstStyle/>
          <a:p>
            <a:pPr/>
          </a:p>
        </p:txBody>
      </p:sp>
      <p:sp>
        <p:nvSpPr>
          <p:cNvPr id="42" name="Title Text"/>
          <p:cNvSpPr txBox="1"/>
          <p:nvPr>
            <p:ph type="title"/>
          </p:nvPr>
        </p:nvSpPr>
        <p:spPr>
          <a:xfrm>
            <a:off x="1016000" y="902915"/>
            <a:ext cx="12090400" cy="9779001"/>
          </a:xfrm>
          <a:prstGeom prst="rect">
            <a:avLst/>
          </a:prstGeom>
        </p:spPr>
        <p:txBody>
          <a:bodyPr anchor="b"/>
          <a:lstStyle>
            <a:lvl1pPr algn="r">
              <a:lnSpc>
                <a:spcPct val="80000"/>
              </a:lnSpc>
              <a:spcBef>
                <a:spcPts val="0"/>
              </a:spcBef>
              <a:defRPr sz="17100">
                <a:solidFill>
                  <a:srgbClr val="5C5C5C"/>
                </a:solidFill>
              </a:defRPr>
            </a:lvl1pPr>
          </a:lstStyle>
          <a:p>
            <a:pPr/>
            <a:r>
              <a:t>Title Text</a:t>
            </a:r>
          </a:p>
        </p:txBody>
      </p:sp>
      <p:sp>
        <p:nvSpPr>
          <p:cNvPr id="43" name="Body Level One…"/>
          <p:cNvSpPr txBox="1"/>
          <p:nvPr>
            <p:ph type="body" sz="quarter" idx="1"/>
          </p:nvPr>
        </p:nvSpPr>
        <p:spPr>
          <a:xfrm>
            <a:off x="1016000" y="10795000"/>
            <a:ext cx="12090400" cy="1905000"/>
          </a:xfrm>
          <a:prstGeom prst="rect">
            <a:avLst/>
          </a:prstGeom>
        </p:spPr>
        <p:txBody>
          <a:bodyPr/>
          <a:lstStyle>
            <a:lvl1pPr marL="0" marR="0" indent="0" algn="r" defTabSz="825500">
              <a:lnSpc>
                <a:spcPct val="70000"/>
              </a:lnSpc>
              <a:spcBef>
                <a:spcPts val="800"/>
              </a:spcBef>
              <a:buSzTx/>
              <a:buFontTx/>
              <a:buNone/>
              <a:tabLst/>
              <a:defRPr i="1" sz="7000">
                <a:solidFill>
                  <a:srgbClr val="747676"/>
                </a:solidFill>
                <a:uFillTx/>
                <a:latin typeface="Iowan Old Style Roman"/>
                <a:ea typeface="Iowan Old Style Roman"/>
                <a:cs typeface="Iowan Old Style Roman"/>
                <a:sym typeface="Iowan Old Style Roman"/>
              </a:defRPr>
            </a:lvl1pPr>
            <a:lvl2pPr marL="0" marR="0" indent="0" algn="r" defTabSz="825500">
              <a:lnSpc>
                <a:spcPct val="70000"/>
              </a:lnSpc>
              <a:spcBef>
                <a:spcPts val="800"/>
              </a:spcBef>
              <a:buSzTx/>
              <a:buFontTx/>
              <a:buNone/>
              <a:tabLst/>
              <a:defRPr i="1" sz="7000">
                <a:solidFill>
                  <a:srgbClr val="747676"/>
                </a:solidFill>
                <a:uFillTx/>
                <a:latin typeface="Iowan Old Style Roman"/>
                <a:ea typeface="Iowan Old Style Roman"/>
                <a:cs typeface="Iowan Old Style Roman"/>
                <a:sym typeface="Iowan Old Style Roman"/>
              </a:defRPr>
            </a:lvl2pPr>
            <a:lvl3pPr marL="0" marR="0" indent="0" algn="r" defTabSz="825500">
              <a:lnSpc>
                <a:spcPct val="70000"/>
              </a:lnSpc>
              <a:spcBef>
                <a:spcPts val="800"/>
              </a:spcBef>
              <a:buSzTx/>
              <a:buFontTx/>
              <a:buNone/>
              <a:tabLst/>
              <a:defRPr i="1" sz="7000">
                <a:solidFill>
                  <a:srgbClr val="747676"/>
                </a:solidFill>
                <a:uFillTx/>
                <a:latin typeface="Iowan Old Style Roman"/>
                <a:ea typeface="Iowan Old Style Roman"/>
                <a:cs typeface="Iowan Old Style Roman"/>
                <a:sym typeface="Iowan Old Style Roman"/>
              </a:defRPr>
            </a:lvl3pPr>
            <a:lvl4pPr marL="0" marR="0" indent="0" algn="r" defTabSz="825500">
              <a:lnSpc>
                <a:spcPct val="70000"/>
              </a:lnSpc>
              <a:spcBef>
                <a:spcPts val="800"/>
              </a:spcBef>
              <a:buSzTx/>
              <a:buFontTx/>
              <a:buNone/>
              <a:tabLst/>
              <a:defRPr i="1" sz="7000">
                <a:solidFill>
                  <a:srgbClr val="747676"/>
                </a:solidFill>
                <a:uFillTx/>
                <a:latin typeface="Iowan Old Style Roman"/>
                <a:ea typeface="Iowan Old Style Roman"/>
                <a:cs typeface="Iowan Old Style Roman"/>
                <a:sym typeface="Iowan Old Style Roman"/>
              </a:defRPr>
            </a:lvl4pPr>
            <a:lvl5pPr marL="0" marR="0" indent="0" algn="r" defTabSz="825500">
              <a:lnSpc>
                <a:spcPct val="70000"/>
              </a:lnSpc>
              <a:spcBef>
                <a:spcPts val="800"/>
              </a:spcBef>
              <a:buSzTx/>
              <a:buFontTx/>
              <a:buNone/>
              <a:tabLst/>
              <a:defRPr i="1" sz="7000">
                <a:solidFill>
                  <a:srgbClr val="747676"/>
                </a:solidFill>
                <a:uFillTx/>
                <a:latin typeface="Iowan Old Style Roman"/>
                <a:ea typeface="Iowan Old Style Roman"/>
                <a:cs typeface="Iowan Old Style Roman"/>
                <a:sym typeface="Iowan Old Style Roman"/>
              </a:defRPr>
            </a:lvl5p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1" name="Title Text"/>
          <p:cNvSpPr txBox="1"/>
          <p:nvPr>
            <p:ph type="title"/>
          </p:nvPr>
        </p:nvSpPr>
        <p:spPr>
          <a:prstGeom prst="rect">
            <a:avLst/>
          </a:prstGeom>
        </p:spPr>
        <p:txBody>
          <a:bodyPr/>
          <a:lstStyle/>
          <a:p>
            <a:pPr/>
            <a:r>
              <a:t>Title Text</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9" name="Title Text"/>
          <p:cNvSpPr txBox="1"/>
          <p:nvPr>
            <p:ph type="title"/>
          </p:nvPr>
        </p:nvSpPr>
        <p:spPr>
          <a:prstGeom prst="rect">
            <a:avLst/>
          </a:prstGeom>
        </p:spPr>
        <p:txBody>
          <a:bodyPr/>
          <a:lstStyle/>
          <a:p>
            <a:pPr/>
            <a:r>
              <a:t>Title Text</a:t>
            </a:r>
          </a:p>
        </p:txBody>
      </p:sp>
      <p:sp>
        <p:nvSpPr>
          <p:cNvPr id="6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68" name="Abstract background with layers of red and white rectangles"/>
          <p:cNvSpPr/>
          <p:nvPr>
            <p:ph type="pic" idx="21"/>
          </p:nvPr>
        </p:nvSpPr>
        <p:spPr>
          <a:xfrm>
            <a:off x="-381000" y="-114300"/>
            <a:ext cx="13931900" cy="15136430"/>
          </a:xfrm>
          <a:prstGeom prst="rect">
            <a:avLst/>
          </a:prstGeom>
        </p:spPr>
        <p:txBody>
          <a:bodyPr lIns="91439" tIns="45719" rIns="91439" bIns="45719">
            <a:noAutofit/>
          </a:bodyPr>
          <a:lstStyle/>
          <a:p>
            <a:pPr/>
          </a:p>
        </p:txBody>
      </p:sp>
      <p:sp>
        <p:nvSpPr>
          <p:cNvPr id="69" name="Title Text"/>
          <p:cNvSpPr txBox="1"/>
          <p:nvPr>
            <p:ph type="title"/>
          </p:nvPr>
        </p:nvSpPr>
        <p:spPr>
          <a:xfrm>
            <a:off x="13208000" y="1016000"/>
            <a:ext cx="10160000" cy="1016000"/>
          </a:xfrm>
          <a:prstGeom prst="rect">
            <a:avLst/>
          </a:prstGeom>
        </p:spPr>
        <p:txBody>
          <a:bodyPr/>
          <a:lstStyle/>
          <a:p>
            <a:pPr/>
            <a:r>
              <a:t>Title Text</a:t>
            </a:r>
          </a:p>
        </p:txBody>
      </p:sp>
      <p:sp>
        <p:nvSpPr>
          <p:cNvPr id="70" name="Body Level One…"/>
          <p:cNvSpPr txBox="1"/>
          <p:nvPr>
            <p:ph type="body" sz="half" idx="1"/>
          </p:nvPr>
        </p:nvSpPr>
        <p:spPr>
          <a:xfrm>
            <a:off x="13208000" y="2540000"/>
            <a:ext cx="10160000" cy="10160000"/>
          </a:xfrm>
          <a:prstGeom prst="rect">
            <a:avLst/>
          </a:prstGeom>
        </p:spPr>
        <p:txBody>
          <a:bodyPr/>
          <a:lstStyle>
            <a:lvl1pPr marL="571500" marR="0" indent="-571500" defTabSz="825500">
              <a:spcBef>
                <a:spcPts val="2500"/>
              </a:spcBef>
              <a:tabLst/>
              <a:defRPr b="1" sz="4000">
                <a:solidFill>
                  <a:srgbClr val="5C5C5C"/>
                </a:solidFill>
                <a:uFillTx/>
                <a:latin typeface="+mn-lt"/>
                <a:ea typeface="+mn-ea"/>
                <a:cs typeface="+mn-cs"/>
                <a:sym typeface="Helvetica"/>
              </a:defRPr>
            </a:lvl1pPr>
            <a:lvl2pPr marL="1143000" marR="0" indent="-571500" defTabSz="825500">
              <a:spcBef>
                <a:spcPts val="2500"/>
              </a:spcBef>
              <a:tabLst/>
              <a:defRPr b="1" sz="4000">
                <a:solidFill>
                  <a:srgbClr val="5C5C5C"/>
                </a:solidFill>
                <a:uFillTx/>
                <a:latin typeface="+mn-lt"/>
                <a:ea typeface="+mn-ea"/>
                <a:cs typeface="+mn-cs"/>
                <a:sym typeface="Helvetica"/>
              </a:defRPr>
            </a:lvl2pPr>
            <a:lvl3pPr marL="1714500" marR="0" indent="-571500" defTabSz="825500">
              <a:spcBef>
                <a:spcPts val="2500"/>
              </a:spcBef>
              <a:tabLst/>
              <a:defRPr b="1" sz="4000">
                <a:solidFill>
                  <a:srgbClr val="5C5C5C"/>
                </a:solidFill>
                <a:uFillTx/>
                <a:latin typeface="+mn-lt"/>
                <a:ea typeface="+mn-ea"/>
                <a:cs typeface="+mn-cs"/>
                <a:sym typeface="Helvetica"/>
              </a:defRPr>
            </a:lvl3pPr>
            <a:lvl4pPr marL="2286000" marR="0" indent="-571500" defTabSz="825500">
              <a:spcBef>
                <a:spcPts val="2500"/>
              </a:spcBef>
              <a:tabLst/>
              <a:defRPr b="1" sz="4000">
                <a:solidFill>
                  <a:srgbClr val="5C5C5C"/>
                </a:solidFill>
                <a:uFillTx/>
                <a:latin typeface="+mn-lt"/>
                <a:ea typeface="+mn-ea"/>
                <a:cs typeface="+mn-cs"/>
                <a:sym typeface="Helvetica"/>
              </a:defRPr>
            </a:lvl4pPr>
            <a:lvl5pPr marL="2857500" marR="0" indent="-571500" defTabSz="825500">
              <a:spcBef>
                <a:spcPts val="2500"/>
              </a:spcBef>
              <a:tabLst/>
              <a:defRPr b="1" sz="4000">
                <a:solidFill>
                  <a:srgbClr val="5C5C5C"/>
                </a:solidFill>
                <a:uFillTx/>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7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86" name="Abstract background with layers of red and white rectangles"/>
          <p:cNvSpPr/>
          <p:nvPr>
            <p:ph type="pic" idx="21"/>
          </p:nvPr>
        </p:nvSpPr>
        <p:spPr>
          <a:xfrm>
            <a:off x="1016000" y="-1333500"/>
            <a:ext cx="13970000" cy="15177823"/>
          </a:xfrm>
          <a:prstGeom prst="rect">
            <a:avLst/>
          </a:prstGeom>
        </p:spPr>
        <p:txBody>
          <a:bodyPr lIns="91439" tIns="45719" rIns="91439" bIns="45719">
            <a:noAutofit/>
          </a:bodyPr>
          <a:lstStyle/>
          <a:p>
            <a:pPr/>
          </a:p>
        </p:txBody>
      </p:sp>
      <p:sp>
        <p:nvSpPr>
          <p:cNvPr id="87" name="Abstract background with overlapping green and yellow shapes"/>
          <p:cNvSpPr/>
          <p:nvPr>
            <p:ph type="pic" sz="half" idx="22"/>
          </p:nvPr>
        </p:nvSpPr>
        <p:spPr>
          <a:xfrm>
            <a:off x="15240000" y="-1130300"/>
            <a:ext cx="9296400" cy="8034867"/>
          </a:xfrm>
          <a:prstGeom prst="rect">
            <a:avLst/>
          </a:prstGeom>
        </p:spPr>
        <p:txBody>
          <a:bodyPr lIns="91439" tIns="45719" rIns="91439" bIns="45719">
            <a:noAutofit/>
          </a:bodyPr>
          <a:lstStyle/>
          <a:p>
            <a:pPr/>
          </a:p>
        </p:txBody>
      </p:sp>
      <p:sp>
        <p:nvSpPr>
          <p:cNvPr id="88" name="Abstract background with overlapping blue, green and white circles of different sizes"/>
          <p:cNvSpPr/>
          <p:nvPr>
            <p:ph type="pic" sz="half" idx="23"/>
          </p:nvPr>
        </p:nvSpPr>
        <p:spPr>
          <a:xfrm>
            <a:off x="15240000" y="5778500"/>
            <a:ext cx="8382000" cy="8382000"/>
          </a:xfrm>
          <a:prstGeom prst="rect">
            <a:avLst/>
          </a:prstGeom>
        </p:spPr>
        <p:txBody>
          <a:bodyPr lIns="91439" tIns="45719" rIns="91439" bIns="45719">
            <a:noAutofit/>
          </a:bodyPr>
          <a:lstStyle/>
          <a:p>
            <a:pPr/>
          </a:p>
        </p:txBody>
      </p:sp>
      <p:sp>
        <p:nvSpPr>
          <p:cNvPr id="89" name="Body Level One…"/>
          <p:cNvSpPr txBox="1"/>
          <p:nvPr>
            <p:ph type="body" sz="quarter" idx="1"/>
          </p:nvPr>
        </p:nvSpPr>
        <p:spPr>
          <a:xfrm>
            <a:off x="1016000" y="11137900"/>
            <a:ext cx="22352000" cy="1905000"/>
          </a:xfrm>
          <a:prstGeom prst="rect">
            <a:avLst/>
          </a:prstGeom>
        </p:spPr>
        <p:txBody>
          <a:bodyPr/>
          <a:lstStyle>
            <a:lvl1pPr marL="0" marR="0" indent="0" defTabSz="825500">
              <a:spcBef>
                <a:spcPts val="2000"/>
              </a:spcBef>
              <a:buSzTx/>
              <a:buFontTx/>
              <a:buNone/>
              <a:tabLst/>
              <a:defRPr i="1" spc="50" sz="5000">
                <a:solidFill>
                  <a:srgbClr val="5C5C5C"/>
                </a:solidFill>
                <a:uFillTx/>
                <a:latin typeface="Iowan Old Style Roman"/>
                <a:ea typeface="Iowan Old Style Roman"/>
                <a:cs typeface="Iowan Old Style Roman"/>
                <a:sym typeface="Iowan Old Style Roman"/>
              </a:defRPr>
            </a:lvl1pPr>
            <a:lvl2pPr marL="0" marR="0" indent="0" defTabSz="825500">
              <a:spcBef>
                <a:spcPts val="2000"/>
              </a:spcBef>
              <a:buSzTx/>
              <a:buFontTx/>
              <a:buNone/>
              <a:tabLst/>
              <a:defRPr i="1" spc="50" sz="5000">
                <a:solidFill>
                  <a:srgbClr val="5C5C5C"/>
                </a:solidFill>
                <a:uFillTx/>
                <a:latin typeface="Iowan Old Style Roman"/>
                <a:ea typeface="Iowan Old Style Roman"/>
                <a:cs typeface="Iowan Old Style Roman"/>
                <a:sym typeface="Iowan Old Style Roman"/>
              </a:defRPr>
            </a:lvl2pPr>
            <a:lvl3pPr marL="0" marR="0" indent="0" defTabSz="825500">
              <a:spcBef>
                <a:spcPts val="2000"/>
              </a:spcBef>
              <a:buSzTx/>
              <a:buFontTx/>
              <a:buNone/>
              <a:tabLst/>
              <a:defRPr i="1" spc="50" sz="5000">
                <a:solidFill>
                  <a:srgbClr val="5C5C5C"/>
                </a:solidFill>
                <a:uFillTx/>
                <a:latin typeface="Iowan Old Style Roman"/>
                <a:ea typeface="Iowan Old Style Roman"/>
                <a:cs typeface="Iowan Old Style Roman"/>
                <a:sym typeface="Iowan Old Style Roman"/>
              </a:defRPr>
            </a:lvl3pPr>
            <a:lvl4pPr marL="0" marR="0" indent="0" defTabSz="825500">
              <a:spcBef>
                <a:spcPts val="2000"/>
              </a:spcBef>
              <a:buSzTx/>
              <a:buFontTx/>
              <a:buNone/>
              <a:tabLst/>
              <a:defRPr i="1" spc="50" sz="5000">
                <a:solidFill>
                  <a:srgbClr val="5C5C5C"/>
                </a:solidFill>
                <a:uFillTx/>
                <a:latin typeface="Iowan Old Style Roman"/>
                <a:ea typeface="Iowan Old Style Roman"/>
                <a:cs typeface="Iowan Old Style Roman"/>
                <a:sym typeface="Iowan Old Style Roman"/>
              </a:defRPr>
            </a:lvl4pPr>
            <a:lvl5pPr marL="0" marR="0" indent="0" defTabSz="825500">
              <a:spcBef>
                <a:spcPts val="2000"/>
              </a:spcBef>
              <a:buSzTx/>
              <a:buFontTx/>
              <a:buNone/>
              <a:tabLst/>
              <a:defRPr i="1" spc="50" sz="5000">
                <a:solidFill>
                  <a:srgbClr val="5C5C5C"/>
                </a:solidFill>
                <a:uFillTx/>
                <a:latin typeface="Iowan Old Style Roman"/>
                <a:ea typeface="Iowan Old Style Roman"/>
                <a:cs typeface="Iowan Old Style Roman"/>
                <a:sym typeface="Iowan Old Style Roman"/>
              </a:defRPr>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a:off x="1016000" y="2222502"/>
            <a:ext cx="22352000" cy="1"/>
          </a:xfrm>
          <a:prstGeom prst="line">
            <a:avLst/>
          </a:prstGeom>
          <a:ln w="38100" cap="rnd">
            <a:solidFill>
              <a:srgbClr val="747676"/>
            </a:solidFill>
            <a:custDash>
              <a:ds d="100000" sp="200000"/>
            </a:custDash>
          </a:ln>
        </p:spPr>
        <p:txBody>
          <a:bodyPr lIns="45718" tIns="45718" rIns="45718" bIns="45718"/>
          <a:lstStyle/>
          <a:p>
            <a:pPr/>
          </a:p>
        </p:txBody>
      </p:sp>
      <p:sp>
        <p:nvSpPr>
          <p:cNvPr id="3" name="Title Text"/>
          <p:cNvSpPr txBox="1"/>
          <p:nvPr>
            <p:ph type="title"/>
          </p:nvPr>
        </p:nvSpPr>
        <p:spPr>
          <a:xfrm>
            <a:off x="1016000" y="1016000"/>
            <a:ext cx="22352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1016000" y="2540000"/>
            <a:ext cx="22352000" cy="1016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2948899" y="12928600"/>
            <a:ext cx="419089" cy="469900"/>
          </a:xfrm>
          <a:prstGeom prst="rect">
            <a:avLst/>
          </a:prstGeom>
          <a:ln w="12700">
            <a:miter lim="400000"/>
          </a:ln>
        </p:spPr>
        <p:txBody>
          <a:bodyPr wrap="none" lIns="50800" tIns="50800" rIns="50800" bIns="50800">
            <a:spAutoFit/>
          </a:bodyPr>
          <a:lstStyle>
            <a:lvl1pPr algn="r">
              <a:spcBef>
                <a:spcPts val="0"/>
              </a:spcBef>
              <a:defRPr spc="0" sz="2500">
                <a:solidFill>
                  <a:srgbClr val="747676"/>
                </a:solidFill>
                <a:latin typeface="DIN Alternate Bold"/>
                <a:ea typeface="DIN Alternate Bold"/>
                <a:cs typeface="DIN Alternate Bold"/>
                <a:sym typeface="DIN Alternate Bol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825500" rtl="0" latinLnBrk="0">
        <a:lnSpc>
          <a:spcPct val="100000"/>
        </a:lnSpc>
        <a:spcBef>
          <a:spcPts val="3300"/>
        </a:spcBef>
        <a:spcAft>
          <a:spcPts val="0"/>
        </a:spcAft>
        <a:buClrTx/>
        <a:buSzTx/>
        <a:buFontTx/>
        <a:buNone/>
        <a:tabLst/>
        <a:defRPr b="0" baseline="0" cap="all" i="0" spc="0" strike="noStrike" sz="10000" u="none">
          <a:solidFill>
            <a:srgbClr val="747676"/>
          </a:solidFill>
          <a:uFillTx/>
          <a:latin typeface="DIN Condensed Bold"/>
          <a:ea typeface="DIN Condensed Bold"/>
          <a:cs typeface="DIN Condensed Bold"/>
          <a:sym typeface="DIN Condensed Bold"/>
        </a:defRPr>
      </a:lvl1pPr>
      <a:lvl2pPr marL="0" marR="0" indent="0" algn="l" defTabSz="825500" rtl="0" latinLnBrk="0">
        <a:lnSpc>
          <a:spcPct val="100000"/>
        </a:lnSpc>
        <a:spcBef>
          <a:spcPts val="3300"/>
        </a:spcBef>
        <a:spcAft>
          <a:spcPts val="0"/>
        </a:spcAft>
        <a:buClrTx/>
        <a:buSzTx/>
        <a:buFontTx/>
        <a:buNone/>
        <a:tabLst/>
        <a:defRPr b="0" baseline="0" cap="all" i="0" spc="0" strike="noStrike" sz="10000" u="none">
          <a:solidFill>
            <a:srgbClr val="747676"/>
          </a:solidFill>
          <a:uFillTx/>
          <a:latin typeface="DIN Condensed Bold"/>
          <a:ea typeface="DIN Condensed Bold"/>
          <a:cs typeface="DIN Condensed Bold"/>
          <a:sym typeface="DIN Condensed Bold"/>
        </a:defRPr>
      </a:lvl2pPr>
      <a:lvl3pPr marL="0" marR="0" indent="0" algn="l" defTabSz="825500" rtl="0" latinLnBrk="0">
        <a:lnSpc>
          <a:spcPct val="100000"/>
        </a:lnSpc>
        <a:spcBef>
          <a:spcPts val="3300"/>
        </a:spcBef>
        <a:spcAft>
          <a:spcPts val="0"/>
        </a:spcAft>
        <a:buClrTx/>
        <a:buSzTx/>
        <a:buFontTx/>
        <a:buNone/>
        <a:tabLst/>
        <a:defRPr b="0" baseline="0" cap="all" i="0" spc="0" strike="noStrike" sz="10000" u="none">
          <a:solidFill>
            <a:srgbClr val="747676"/>
          </a:solidFill>
          <a:uFillTx/>
          <a:latin typeface="DIN Condensed Bold"/>
          <a:ea typeface="DIN Condensed Bold"/>
          <a:cs typeface="DIN Condensed Bold"/>
          <a:sym typeface="DIN Condensed Bold"/>
        </a:defRPr>
      </a:lvl3pPr>
      <a:lvl4pPr marL="0" marR="0" indent="0" algn="l" defTabSz="825500" rtl="0" latinLnBrk="0">
        <a:lnSpc>
          <a:spcPct val="100000"/>
        </a:lnSpc>
        <a:spcBef>
          <a:spcPts val="3300"/>
        </a:spcBef>
        <a:spcAft>
          <a:spcPts val="0"/>
        </a:spcAft>
        <a:buClrTx/>
        <a:buSzTx/>
        <a:buFontTx/>
        <a:buNone/>
        <a:tabLst/>
        <a:defRPr b="0" baseline="0" cap="all" i="0" spc="0" strike="noStrike" sz="10000" u="none">
          <a:solidFill>
            <a:srgbClr val="747676"/>
          </a:solidFill>
          <a:uFillTx/>
          <a:latin typeface="DIN Condensed Bold"/>
          <a:ea typeface="DIN Condensed Bold"/>
          <a:cs typeface="DIN Condensed Bold"/>
          <a:sym typeface="DIN Condensed Bold"/>
        </a:defRPr>
      </a:lvl4pPr>
      <a:lvl5pPr marL="0" marR="0" indent="0" algn="l" defTabSz="825500" rtl="0" latinLnBrk="0">
        <a:lnSpc>
          <a:spcPct val="100000"/>
        </a:lnSpc>
        <a:spcBef>
          <a:spcPts val="3300"/>
        </a:spcBef>
        <a:spcAft>
          <a:spcPts val="0"/>
        </a:spcAft>
        <a:buClrTx/>
        <a:buSzTx/>
        <a:buFontTx/>
        <a:buNone/>
        <a:tabLst/>
        <a:defRPr b="0" baseline="0" cap="all" i="0" spc="0" strike="noStrike" sz="10000" u="none">
          <a:solidFill>
            <a:srgbClr val="747676"/>
          </a:solidFill>
          <a:uFillTx/>
          <a:latin typeface="DIN Condensed Bold"/>
          <a:ea typeface="DIN Condensed Bold"/>
          <a:cs typeface="DIN Condensed Bold"/>
          <a:sym typeface="DIN Condensed Bold"/>
        </a:defRPr>
      </a:lvl5pPr>
      <a:lvl6pPr marL="0" marR="0" indent="0" algn="l" defTabSz="825500" rtl="0" latinLnBrk="0">
        <a:lnSpc>
          <a:spcPct val="100000"/>
        </a:lnSpc>
        <a:spcBef>
          <a:spcPts val="3300"/>
        </a:spcBef>
        <a:spcAft>
          <a:spcPts val="0"/>
        </a:spcAft>
        <a:buClrTx/>
        <a:buSzTx/>
        <a:buFontTx/>
        <a:buNone/>
        <a:tabLst/>
        <a:defRPr b="0" baseline="0" cap="all" i="0" spc="0" strike="noStrike" sz="10000" u="none">
          <a:solidFill>
            <a:srgbClr val="747676"/>
          </a:solidFill>
          <a:uFillTx/>
          <a:latin typeface="DIN Condensed Bold"/>
          <a:ea typeface="DIN Condensed Bold"/>
          <a:cs typeface="DIN Condensed Bold"/>
          <a:sym typeface="DIN Condensed Bold"/>
        </a:defRPr>
      </a:lvl6pPr>
      <a:lvl7pPr marL="0" marR="0" indent="0" algn="l" defTabSz="825500" rtl="0" latinLnBrk="0">
        <a:lnSpc>
          <a:spcPct val="100000"/>
        </a:lnSpc>
        <a:spcBef>
          <a:spcPts val="3300"/>
        </a:spcBef>
        <a:spcAft>
          <a:spcPts val="0"/>
        </a:spcAft>
        <a:buClrTx/>
        <a:buSzTx/>
        <a:buFontTx/>
        <a:buNone/>
        <a:tabLst/>
        <a:defRPr b="0" baseline="0" cap="all" i="0" spc="0" strike="noStrike" sz="10000" u="none">
          <a:solidFill>
            <a:srgbClr val="747676"/>
          </a:solidFill>
          <a:uFillTx/>
          <a:latin typeface="DIN Condensed Bold"/>
          <a:ea typeface="DIN Condensed Bold"/>
          <a:cs typeface="DIN Condensed Bold"/>
          <a:sym typeface="DIN Condensed Bold"/>
        </a:defRPr>
      </a:lvl7pPr>
      <a:lvl8pPr marL="0" marR="0" indent="0" algn="l" defTabSz="825500" rtl="0" latinLnBrk="0">
        <a:lnSpc>
          <a:spcPct val="100000"/>
        </a:lnSpc>
        <a:spcBef>
          <a:spcPts val="3300"/>
        </a:spcBef>
        <a:spcAft>
          <a:spcPts val="0"/>
        </a:spcAft>
        <a:buClrTx/>
        <a:buSzTx/>
        <a:buFontTx/>
        <a:buNone/>
        <a:tabLst/>
        <a:defRPr b="0" baseline="0" cap="all" i="0" spc="0" strike="noStrike" sz="10000" u="none">
          <a:solidFill>
            <a:srgbClr val="747676"/>
          </a:solidFill>
          <a:uFillTx/>
          <a:latin typeface="DIN Condensed Bold"/>
          <a:ea typeface="DIN Condensed Bold"/>
          <a:cs typeface="DIN Condensed Bold"/>
          <a:sym typeface="DIN Condensed Bold"/>
        </a:defRPr>
      </a:lvl8pPr>
      <a:lvl9pPr marL="0" marR="0" indent="0" algn="l" defTabSz="825500" rtl="0" latinLnBrk="0">
        <a:lnSpc>
          <a:spcPct val="100000"/>
        </a:lnSpc>
        <a:spcBef>
          <a:spcPts val="3300"/>
        </a:spcBef>
        <a:spcAft>
          <a:spcPts val="0"/>
        </a:spcAft>
        <a:buClrTx/>
        <a:buSzTx/>
        <a:buFontTx/>
        <a:buNone/>
        <a:tabLst/>
        <a:defRPr b="0" baseline="0" cap="all" i="0" spc="0" strike="noStrike" sz="10000" u="none">
          <a:solidFill>
            <a:srgbClr val="747676"/>
          </a:solidFill>
          <a:uFillTx/>
          <a:latin typeface="DIN Condensed Bold"/>
          <a:ea typeface="DIN Condensed Bold"/>
          <a:cs typeface="DIN Condensed Bold"/>
          <a:sym typeface="DIN Condensed Bold"/>
        </a:defRPr>
      </a:lvl9pPr>
    </p:titleStyle>
    <p:bodyStyle>
      <a:lvl1pPr marL="846665" marR="554990" indent="-846665" algn="l" defTabSz="457200" rtl="0" latinLnBrk="0">
        <a:lnSpc>
          <a:spcPct val="100000"/>
        </a:lnSpc>
        <a:spcBef>
          <a:spcPts val="0"/>
        </a:spcBef>
        <a:spcAft>
          <a:spcPts val="0"/>
        </a:spcAft>
        <a:buClrTx/>
        <a:buSzPct val="75000"/>
        <a:buFont typeface="Zapf Dingbats"/>
        <a:buChar char="➤"/>
        <a:tabLst>
          <a:tab pos="1117600" algn="l"/>
          <a:tab pos="1117600" algn="l"/>
        </a:tabLst>
        <a:defRPr b="0" baseline="0" cap="none" i="0" spc="0" strike="noStrike" sz="6000" u="none">
          <a:solidFill>
            <a:srgbClr val="000000"/>
          </a:solidFill>
          <a:uFill>
            <a:solidFill>
              <a:srgbClr val="000000"/>
            </a:solidFill>
          </a:uFill>
          <a:latin typeface="Noto Sans Symbols"/>
          <a:ea typeface="Noto Sans Symbols"/>
          <a:cs typeface="Noto Sans Symbols"/>
          <a:sym typeface="Noto Sans Symbols"/>
        </a:defRPr>
      </a:lvl1pPr>
      <a:lvl2pPr marL="1481665" marR="554990" indent="-846665" algn="l" defTabSz="457200" rtl="0" latinLnBrk="0">
        <a:lnSpc>
          <a:spcPct val="100000"/>
        </a:lnSpc>
        <a:spcBef>
          <a:spcPts val="0"/>
        </a:spcBef>
        <a:spcAft>
          <a:spcPts val="0"/>
        </a:spcAft>
        <a:buClrTx/>
        <a:buSzPct val="75000"/>
        <a:buFont typeface="Zapf Dingbats"/>
        <a:buChar char="➤"/>
        <a:tabLst>
          <a:tab pos="1117600" algn="l"/>
          <a:tab pos="1117600" algn="l"/>
        </a:tabLst>
        <a:defRPr b="0" baseline="0" cap="none" i="0" spc="0" strike="noStrike" sz="6000" u="none">
          <a:solidFill>
            <a:srgbClr val="000000"/>
          </a:solidFill>
          <a:uFill>
            <a:solidFill>
              <a:srgbClr val="000000"/>
            </a:solidFill>
          </a:uFill>
          <a:latin typeface="Noto Sans Symbols"/>
          <a:ea typeface="Noto Sans Symbols"/>
          <a:cs typeface="Noto Sans Symbols"/>
          <a:sym typeface="Noto Sans Symbols"/>
        </a:defRPr>
      </a:lvl2pPr>
      <a:lvl3pPr marL="2116665" marR="554990" indent="-846665" algn="l" defTabSz="457200" rtl="0" latinLnBrk="0">
        <a:lnSpc>
          <a:spcPct val="100000"/>
        </a:lnSpc>
        <a:spcBef>
          <a:spcPts val="0"/>
        </a:spcBef>
        <a:spcAft>
          <a:spcPts val="0"/>
        </a:spcAft>
        <a:buClrTx/>
        <a:buSzPct val="75000"/>
        <a:buFont typeface="Zapf Dingbats"/>
        <a:buChar char="➤"/>
        <a:tabLst>
          <a:tab pos="1117600" algn="l"/>
          <a:tab pos="1117600" algn="l"/>
        </a:tabLst>
        <a:defRPr b="0" baseline="0" cap="none" i="0" spc="0" strike="noStrike" sz="6000" u="none">
          <a:solidFill>
            <a:srgbClr val="000000"/>
          </a:solidFill>
          <a:uFill>
            <a:solidFill>
              <a:srgbClr val="000000"/>
            </a:solidFill>
          </a:uFill>
          <a:latin typeface="Noto Sans Symbols"/>
          <a:ea typeface="Noto Sans Symbols"/>
          <a:cs typeface="Noto Sans Symbols"/>
          <a:sym typeface="Noto Sans Symbols"/>
        </a:defRPr>
      </a:lvl3pPr>
      <a:lvl4pPr marL="2751665" marR="554990" indent="-846665" algn="l" defTabSz="457200" rtl="0" latinLnBrk="0">
        <a:lnSpc>
          <a:spcPct val="100000"/>
        </a:lnSpc>
        <a:spcBef>
          <a:spcPts val="0"/>
        </a:spcBef>
        <a:spcAft>
          <a:spcPts val="0"/>
        </a:spcAft>
        <a:buClrTx/>
        <a:buSzPct val="75000"/>
        <a:buFont typeface="Zapf Dingbats"/>
        <a:buChar char="➤"/>
        <a:tabLst>
          <a:tab pos="1117600" algn="l"/>
          <a:tab pos="1117600" algn="l"/>
        </a:tabLst>
        <a:defRPr b="0" baseline="0" cap="none" i="0" spc="0" strike="noStrike" sz="6000" u="none">
          <a:solidFill>
            <a:srgbClr val="000000"/>
          </a:solidFill>
          <a:uFill>
            <a:solidFill>
              <a:srgbClr val="000000"/>
            </a:solidFill>
          </a:uFill>
          <a:latin typeface="Noto Sans Symbols"/>
          <a:ea typeface="Noto Sans Symbols"/>
          <a:cs typeface="Noto Sans Symbols"/>
          <a:sym typeface="Noto Sans Symbols"/>
        </a:defRPr>
      </a:lvl4pPr>
      <a:lvl5pPr marL="3386666" marR="554990" indent="-846665" algn="l" defTabSz="457200" rtl="0" latinLnBrk="0">
        <a:lnSpc>
          <a:spcPct val="100000"/>
        </a:lnSpc>
        <a:spcBef>
          <a:spcPts val="0"/>
        </a:spcBef>
        <a:spcAft>
          <a:spcPts val="0"/>
        </a:spcAft>
        <a:buClrTx/>
        <a:buSzPct val="75000"/>
        <a:buFont typeface="Zapf Dingbats"/>
        <a:buChar char="➤"/>
        <a:tabLst>
          <a:tab pos="1117600" algn="l"/>
          <a:tab pos="1117600" algn="l"/>
        </a:tabLst>
        <a:defRPr b="0" baseline="0" cap="none" i="0" spc="0" strike="noStrike" sz="6000" u="none">
          <a:solidFill>
            <a:srgbClr val="000000"/>
          </a:solidFill>
          <a:uFill>
            <a:solidFill>
              <a:srgbClr val="000000"/>
            </a:solidFill>
          </a:uFill>
          <a:latin typeface="Noto Sans Symbols"/>
          <a:ea typeface="Noto Sans Symbols"/>
          <a:cs typeface="Noto Sans Symbols"/>
          <a:sym typeface="Noto Sans Symbols"/>
        </a:defRPr>
      </a:lvl5pPr>
      <a:lvl6pPr marL="4021666" marR="554990" indent="-846665" algn="l" defTabSz="457200" rtl="0" latinLnBrk="0">
        <a:lnSpc>
          <a:spcPct val="100000"/>
        </a:lnSpc>
        <a:spcBef>
          <a:spcPts val="0"/>
        </a:spcBef>
        <a:spcAft>
          <a:spcPts val="0"/>
        </a:spcAft>
        <a:buClrTx/>
        <a:buSzPct val="75000"/>
        <a:buFont typeface="Zapf Dingbats"/>
        <a:buChar char="➤"/>
        <a:tabLst>
          <a:tab pos="1117600" algn="l"/>
          <a:tab pos="1117600" algn="l"/>
        </a:tabLst>
        <a:defRPr b="0" baseline="0" cap="none" i="0" spc="0" strike="noStrike" sz="6000" u="none">
          <a:solidFill>
            <a:srgbClr val="000000"/>
          </a:solidFill>
          <a:uFill>
            <a:solidFill>
              <a:srgbClr val="000000"/>
            </a:solidFill>
          </a:uFill>
          <a:latin typeface="Noto Sans Symbols"/>
          <a:ea typeface="Noto Sans Symbols"/>
          <a:cs typeface="Noto Sans Symbols"/>
          <a:sym typeface="Noto Sans Symbols"/>
        </a:defRPr>
      </a:lvl6pPr>
      <a:lvl7pPr marL="4656666" marR="554990" indent="-846666" algn="l" defTabSz="457200" rtl="0" latinLnBrk="0">
        <a:lnSpc>
          <a:spcPct val="100000"/>
        </a:lnSpc>
        <a:spcBef>
          <a:spcPts val="0"/>
        </a:spcBef>
        <a:spcAft>
          <a:spcPts val="0"/>
        </a:spcAft>
        <a:buClrTx/>
        <a:buSzPct val="75000"/>
        <a:buFont typeface="Zapf Dingbats"/>
        <a:buChar char="➤"/>
        <a:tabLst>
          <a:tab pos="1117600" algn="l"/>
          <a:tab pos="1117600" algn="l"/>
        </a:tabLst>
        <a:defRPr b="0" baseline="0" cap="none" i="0" spc="0" strike="noStrike" sz="6000" u="none">
          <a:solidFill>
            <a:srgbClr val="000000"/>
          </a:solidFill>
          <a:uFill>
            <a:solidFill>
              <a:srgbClr val="000000"/>
            </a:solidFill>
          </a:uFill>
          <a:latin typeface="Noto Sans Symbols"/>
          <a:ea typeface="Noto Sans Symbols"/>
          <a:cs typeface="Noto Sans Symbols"/>
          <a:sym typeface="Noto Sans Symbols"/>
        </a:defRPr>
      </a:lvl7pPr>
      <a:lvl8pPr marL="5291666" marR="554990" indent="-846666" algn="l" defTabSz="457200" rtl="0" latinLnBrk="0">
        <a:lnSpc>
          <a:spcPct val="100000"/>
        </a:lnSpc>
        <a:spcBef>
          <a:spcPts val="0"/>
        </a:spcBef>
        <a:spcAft>
          <a:spcPts val="0"/>
        </a:spcAft>
        <a:buClrTx/>
        <a:buSzPct val="75000"/>
        <a:buFont typeface="Zapf Dingbats"/>
        <a:buChar char="➤"/>
        <a:tabLst>
          <a:tab pos="1117600" algn="l"/>
          <a:tab pos="1117600" algn="l"/>
        </a:tabLst>
        <a:defRPr b="0" baseline="0" cap="none" i="0" spc="0" strike="noStrike" sz="6000" u="none">
          <a:solidFill>
            <a:srgbClr val="000000"/>
          </a:solidFill>
          <a:uFill>
            <a:solidFill>
              <a:srgbClr val="000000"/>
            </a:solidFill>
          </a:uFill>
          <a:latin typeface="Noto Sans Symbols"/>
          <a:ea typeface="Noto Sans Symbols"/>
          <a:cs typeface="Noto Sans Symbols"/>
          <a:sym typeface="Noto Sans Symbols"/>
        </a:defRPr>
      </a:lvl8pPr>
      <a:lvl9pPr marL="5926666" marR="554990" indent="-846666" algn="l" defTabSz="457200" rtl="0" latinLnBrk="0">
        <a:lnSpc>
          <a:spcPct val="100000"/>
        </a:lnSpc>
        <a:spcBef>
          <a:spcPts val="0"/>
        </a:spcBef>
        <a:spcAft>
          <a:spcPts val="0"/>
        </a:spcAft>
        <a:buClrTx/>
        <a:buSzPct val="75000"/>
        <a:buFont typeface="Zapf Dingbats"/>
        <a:buChar char="➤"/>
        <a:tabLst>
          <a:tab pos="1117600" algn="l"/>
          <a:tab pos="1117600" algn="l"/>
        </a:tabLst>
        <a:defRPr b="0" baseline="0" cap="none" i="0" spc="0" strike="noStrike" sz="6000" u="none">
          <a:solidFill>
            <a:srgbClr val="000000"/>
          </a:solidFill>
          <a:uFill>
            <a:solidFill>
              <a:srgbClr val="000000"/>
            </a:solidFill>
          </a:uFill>
          <a:latin typeface="Noto Sans Symbols"/>
          <a:ea typeface="Noto Sans Symbols"/>
          <a:cs typeface="Noto Sans Symbols"/>
          <a:sym typeface="Noto Sans Symbols"/>
        </a:defRPr>
      </a:lvl9pPr>
    </p:bodyStyle>
    <p:otherStyle>
      <a:lvl1pPr marL="0" marR="0" indent="0" algn="r" defTabSz="825500" rtl="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1pPr>
      <a:lvl2pPr marL="0" marR="0" indent="0" algn="r" defTabSz="825500" rtl="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2pPr>
      <a:lvl3pPr marL="0" marR="0" indent="0" algn="r" defTabSz="825500" rtl="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3pPr>
      <a:lvl4pPr marL="0" marR="0" indent="0" algn="r" defTabSz="825500" rtl="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4pPr>
      <a:lvl5pPr marL="0" marR="0" indent="0" algn="r" defTabSz="825500" rtl="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5pPr>
      <a:lvl6pPr marL="0" marR="0" indent="0" algn="r" defTabSz="825500" rtl="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6pPr>
      <a:lvl7pPr marL="0" marR="0" indent="0" algn="r" defTabSz="825500" rtl="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7pPr>
      <a:lvl8pPr marL="0" marR="0" indent="0" algn="r" defTabSz="825500" rtl="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8pPr>
      <a:lvl9pPr marL="0" marR="0" indent="0" algn="r" defTabSz="825500" rtl="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reuters.com/companies/GRUB.N" TargetMode="External"/><Relationship Id="rId3" Type="http://schemas.openxmlformats.org/officeDocument/2006/relationships/hyperlink" Target="https://www.reuters.com/article/us-healthcare-coronavirus-uber-idUSKBN21333U" TargetMode="External"/><Relationship Id="rId4" Type="http://schemas.openxmlformats.org/officeDocument/2006/relationships/hyperlink" Target="https://en.wikipedia.org/wiki/Online_food_ordering" TargetMode="External"/><Relationship Id="rId5" Type="http://schemas.openxmlformats.org/officeDocument/2006/relationships/hyperlink" Target="https://en.wikipedia.org/wiki/Food_delivery" TargetMode="External"/><Relationship Id="rId6" Type="http://schemas.openxmlformats.org/officeDocument/2006/relationships/hyperlink" Target="https://en.wikipedia.org/wiki/San_Francisco" TargetMode="External"/><Relationship Id="rId7" Type="http://schemas.openxmlformats.org/officeDocument/2006/relationships/hyperlink" Target="https://en.wikipedia.org/wiki/Market_share" TargetMode="External"/><Relationship Id="rId8" Type="http://schemas.openxmlformats.org/officeDocument/2006/relationships/hyperlink" Target="https://en.wikipedia.org/wiki/DoorDash#cite_note-2" TargetMode="External"/><Relationship Id="rId9" Type="http://schemas.openxmlformats.org/officeDocument/2006/relationships/hyperlink" Target="https://en.wikipedia.org/wiki/DoorDash#cite_note-3" TargetMode="External"/><Relationship Id="rId10" Type="http://schemas.openxmlformats.org/officeDocument/2006/relationships/hyperlink" Target="https://www.doordash.com/"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jpe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medium.com/partha-pratim-sanyal/system-design-doordash-a-prepared-food-delivery-service-bf44093388e2" TargetMode="External"/><Relationship Id="rId3" Type="http://schemas.openxmlformats.org/officeDocument/2006/relationships/hyperlink" Target="https://www.koreascience.or.kr/article/JAKO201711656710338.pdf" TargetMode="External"/><Relationship Id="rId4" Type="http://schemas.openxmlformats.org/officeDocument/2006/relationships/hyperlink" Target="https://existek.com/blog/food-delivery-app-development-features-and-cost/#examples_of_food_ordering_apps" TargetMode="External"/><Relationship Id="rId5" Type="http://schemas.openxmlformats.org/officeDocument/2006/relationships/hyperlink" Target="https://www.appdupe.com/swiggy-clone-script#app-demo"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Rectangle"/>
          <p:cNvSpPr txBox="1"/>
          <p:nvPr>
            <p:ph type="body" sz="half" idx="1"/>
          </p:nvPr>
        </p:nvSpPr>
        <p:spPr>
          <a:prstGeom prst="rect">
            <a:avLst/>
          </a:prstGeom>
        </p:spPr>
        <p:txBody>
          <a:bodyPr/>
          <a:lstStyle/>
          <a:p>
            <a:pPr marL="0" marR="0" indent="0" algn="ctr" defTabSz="825500">
              <a:buSzTx/>
              <a:buNone/>
              <a:tabLst/>
              <a:defRPr sz="3500">
                <a:solidFill>
                  <a:srgbClr val="5C5C5C"/>
                </a:solidFill>
                <a:uFillTx/>
                <a:latin typeface="DIN Alternate Bold"/>
                <a:ea typeface="DIN Alternate Bold"/>
                <a:cs typeface="DIN Alternate Bold"/>
                <a:sym typeface="DIN Alternate Bold"/>
              </a:defRPr>
            </a:pPr>
          </a:p>
        </p:txBody>
      </p:sp>
      <p:grpSp>
        <p:nvGrpSpPr>
          <p:cNvPr id="126" name="Image Gallery"/>
          <p:cNvGrpSpPr/>
          <p:nvPr/>
        </p:nvGrpSpPr>
        <p:grpSpPr>
          <a:xfrm>
            <a:off x="-2" y="-37414"/>
            <a:ext cx="24384004" cy="14540128"/>
            <a:chOff x="0" y="0"/>
            <a:chExt cx="24384003" cy="14540127"/>
          </a:xfrm>
        </p:grpSpPr>
        <p:pic>
          <p:nvPicPr>
            <p:cNvPr id="124" name="welcome page.jpeg" descr="welcome page.jpeg"/>
            <p:cNvPicPr>
              <a:picLocks noChangeAspect="1"/>
            </p:cNvPicPr>
            <p:nvPr/>
          </p:nvPicPr>
          <p:blipFill>
            <a:blip r:embed="rId2">
              <a:extLst/>
            </a:blip>
            <a:srcRect l="0" t="7590" r="0" b="7590"/>
            <a:stretch>
              <a:fillRect/>
            </a:stretch>
          </p:blipFill>
          <p:spPr>
            <a:xfrm>
              <a:off x="-1" y="-1"/>
              <a:ext cx="24384004" cy="13790829"/>
            </a:xfrm>
            <a:prstGeom prst="rect">
              <a:avLst/>
            </a:prstGeom>
            <a:ln w="12700" cap="flat">
              <a:noFill/>
              <a:miter lim="400000"/>
            </a:ln>
            <a:effectLst/>
          </p:spPr>
        </p:pic>
        <p:sp>
          <p:nvSpPr>
            <p:cNvPr id="125" name="Caption"/>
            <p:cNvSpPr txBox="1"/>
            <p:nvPr/>
          </p:nvSpPr>
          <p:spPr>
            <a:xfrm>
              <a:off x="0" y="13867026"/>
              <a:ext cx="24384002" cy="673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spAutoFit/>
            </a:bodyPr>
            <a:lstStyle>
              <a:lvl1pPr algn="ctr">
                <a:spcBef>
                  <a:spcPts val="0"/>
                </a:spcBef>
                <a:defRPr i="1" spc="29" sz="3000">
                  <a:latin typeface="Iowan Old Style Roman"/>
                  <a:ea typeface="Iowan Old Style Roman"/>
                  <a:cs typeface="Iowan Old Style Roman"/>
                  <a:sym typeface="Iowan Old Style Roman"/>
                </a:defRPr>
              </a:lvl1pPr>
            </a:lstStyle>
            <a:p>
              <a:pPr/>
              <a:r>
                <a:t>Caption</a:t>
              </a:r>
            </a:p>
          </p:txBody>
        </p:sp>
      </p:grpSp>
      <p:sp>
        <p:nvSpPr>
          <p:cNvPr id="127" name="WELCOME"/>
          <p:cNvSpPr txBox="1"/>
          <p:nvPr/>
        </p:nvSpPr>
        <p:spPr>
          <a:xfrm>
            <a:off x="6470305" y="9226881"/>
            <a:ext cx="11894821" cy="39116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80000"/>
              </a:lnSpc>
              <a:spcBef>
                <a:spcPts val="0"/>
              </a:spcBef>
              <a:defRPr cap="all" spc="0" sz="30000">
                <a:solidFill>
                  <a:srgbClr val="FFFFFF"/>
                </a:solidFill>
              </a:defRPr>
            </a:lvl1pPr>
          </a:lstStyle>
          <a:p>
            <a:pPr/>
            <a:r>
              <a:t>WELCOME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4C973"/>
            </a:gs>
            <a:gs pos="100000">
              <a:srgbClr val="E68035"/>
            </a:gs>
          </a:gsLst>
          <a:lin ang="5400000" scaled="0"/>
        </a:gradFill>
      </p:bgPr>
    </p:bg>
    <p:spTree>
      <p:nvGrpSpPr>
        <p:cNvPr id="1" name=""/>
        <p:cNvGrpSpPr/>
        <p:nvPr/>
      </p:nvGrpSpPr>
      <p:grpSpPr>
        <a:xfrm>
          <a:off x="0" y="0"/>
          <a:ext cx="0" cy="0"/>
          <a:chOff x="0" y="0"/>
          <a:chExt cx="0" cy="0"/>
        </a:xfrm>
      </p:grpSpPr>
      <p:sp>
        <p:nvSpPr>
          <p:cNvPr id="161" name="1) Restaurants need the financial relief. They face an expected drop in diners as states and cities postpone major events and crack down on dining establishments and other gathering places themselves.…"/>
          <p:cNvSpPr txBox="1"/>
          <p:nvPr/>
        </p:nvSpPr>
        <p:spPr>
          <a:xfrm>
            <a:off x="506068" y="660060"/>
            <a:ext cx="22939614" cy="12001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500"/>
              </a:spcBef>
              <a:defRPr b="1" spc="0" sz="4000">
                <a:latin typeface="+mn-lt"/>
                <a:ea typeface="+mn-ea"/>
                <a:cs typeface="+mn-cs"/>
                <a:sym typeface="Helvetica"/>
              </a:defRPr>
            </a:pPr>
            <a:r>
              <a:t>1) Restaurants need the financial relief. They face an expected drop in diners as states and cities postpone major events and crack down on dining establishments and other gathering places themselves.</a:t>
            </a:r>
          </a:p>
          <a:p>
            <a:pPr>
              <a:spcBef>
                <a:spcPts val="2500"/>
              </a:spcBef>
              <a:defRPr b="1" spc="0" sz="4000">
                <a:latin typeface="+mn-lt"/>
                <a:ea typeface="+mn-ea"/>
                <a:cs typeface="+mn-cs"/>
                <a:sym typeface="Helvetica"/>
              </a:defRPr>
            </a:pPr>
            <a:r>
              <a:t>Uber Eats is the latest aggregator to suspend commission from restaurants hit by the coronavirus outbreak, following in the footsteps of GrubHub Inc </a:t>
            </a:r>
            <a:r>
              <a:rPr u="sng">
                <a:solidFill>
                  <a:srgbClr val="535353"/>
                </a:solidFill>
                <a:uFill>
                  <a:solidFill>
                    <a:srgbClr val="0000FF"/>
                  </a:solidFill>
                </a:uFill>
                <a:hlinkClick r:id="rId2" invalidUrl="" action="" tgtFrame="" tooltip="" history="1" highlightClick="0" endSnd="0"/>
              </a:rPr>
              <a:t>GRUB.N</a:t>
            </a:r>
            <a:r>
              <a:t> and Postmates Inc.</a:t>
            </a:r>
            <a:br/>
            <a:br/>
            <a:r>
              <a:t>- Reporting by Amal S in Bengaluru and Toby Sterling in Amsterdam; Editing by Vinay Dwivedi</a:t>
            </a:r>
            <a:br/>
            <a:br/>
            <a:r>
              <a:rPr u="sng">
                <a:solidFill>
                  <a:srgbClr val="535353"/>
                </a:solidFill>
                <a:uFill>
                  <a:solidFill>
                    <a:srgbClr val="0000FF"/>
                  </a:solidFill>
                </a:uFill>
                <a:hlinkClick r:id="rId3" invalidUrl="" action="" tgtFrame="" tooltip="" history="1" highlightClick="0" endSnd="0"/>
              </a:rPr>
              <a:t>https://www.reuters.com/article/us-healthcare-coronavirus-uber-idUSKBN21333U</a:t>
            </a:r>
            <a:br/>
            <a:br/>
            <a:br/>
            <a:r>
              <a:t>2) DoorDash, Inc. is an American company that operates an </a:t>
            </a:r>
            <a:r>
              <a:rPr u="sng">
                <a:solidFill>
                  <a:srgbClr val="535353"/>
                </a:solidFill>
                <a:uFill>
                  <a:solidFill>
                    <a:srgbClr val="0000FF"/>
                  </a:solidFill>
                </a:uFill>
                <a:hlinkClick r:id="rId4" invalidUrl="" action="" tgtFrame="" tooltip="" history="1" highlightClick="0" endSnd="0"/>
              </a:rPr>
              <a:t>online food ordering</a:t>
            </a:r>
            <a:r>
              <a:t> and </a:t>
            </a:r>
            <a:r>
              <a:rPr u="sng">
                <a:solidFill>
                  <a:srgbClr val="535353"/>
                </a:solidFill>
                <a:uFill>
                  <a:solidFill>
                    <a:srgbClr val="0000FF"/>
                  </a:solidFill>
                </a:uFill>
                <a:hlinkClick r:id="rId5" invalidUrl="" action="" tgtFrame="" tooltip="" history="1" highlightClick="0" endSnd="0"/>
              </a:rPr>
              <a:t>food delivery</a:t>
            </a:r>
            <a:r>
              <a:t> platform. It is based in </a:t>
            </a:r>
            <a:r>
              <a:rPr>
                <a:solidFill>
                  <a:srgbClr val="535353"/>
                </a:solidFill>
                <a:uFill>
                  <a:solidFill>
                    <a:srgbClr val="0000FF"/>
                  </a:solidFill>
                </a:uFill>
                <a:hlinkClick r:id="rId6" invalidUrl="" action="" tgtFrame="" tooltip="" history="1" highlightClick="0" endSnd="0"/>
              </a:rPr>
              <a:t>San Francisco</a:t>
            </a:r>
            <a:r>
              <a:t>, California, United States. With a 56% </a:t>
            </a:r>
            <a:r>
              <a:rPr u="sng">
                <a:solidFill>
                  <a:srgbClr val="535353"/>
                </a:solidFill>
                <a:uFill>
                  <a:solidFill>
                    <a:srgbClr val="0000FF"/>
                  </a:solidFill>
                </a:uFill>
                <a:hlinkClick r:id="rId7" invalidUrl="" action="" tgtFrame="" tooltip="" history="1" highlightClick="0" endSnd="0"/>
              </a:rPr>
              <a:t>market share</a:t>
            </a:r>
            <a:r>
              <a:t>, it is the largest food delivery company in the United States.</a:t>
            </a:r>
            <a:r>
              <a:rPr baseline="31999" sz="1100" u="sng">
                <a:solidFill>
                  <a:srgbClr val="0000FF"/>
                </a:solidFill>
                <a:uFill>
                  <a:solidFill>
                    <a:srgbClr val="0000FF"/>
                  </a:solidFill>
                </a:uFill>
                <a:hlinkClick r:id="rId8" invalidUrl="" action="" tgtFrame="" tooltip="" history="1" highlightClick="0" endSnd="0"/>
              </a:rPr>
              <a:t>[2]</a:t>
            </a:r>
            <a:r>
              <a:t> It also has a 60% market share in the convenience delivery category.</a:t>
            </a:r>
            <a:r>
              <a:rPr baseline="31999" sz="1100" u="sng">
                <a:solidFill>
                  <a:srgbClr val="0000FF"/>
                </a:solidFill>
                <a:uFill>
                  <a:solidFill>
                    <a:srgbClr val="0000FF"/>
                  </a:solidFill>
                </a:uFill>
                <a:hlinkClick r:id="rId9" invalidUrl="" action="" tgtFrame="" tooltip="" history="1" highlightClick="0" endSnd="0"/>
              </a:rPr>
              <a:t>[3]</a:t>
            </a:r>
            <a:r>
              <a:t> As of December 31, 2020, the platform served 450,000 merchants, 20,000,000 consumers, and 1 million deliverers.</a:t>
            </a:r>
            <a:br/>
            <a:br/>
            <a:r>
              <a:rPr u="sng">
                <a:solidFill>
                  <a:srgbClr val="535353"/>
                </a:solidFill>
                <a:uFill>
                  <a:solidFill>
                    <a:srgbClr val="0000FF"/>
                  </a:solidFill>
                </a:uFill>
                <a:hlinkClick r:id="rId10" invalidUrl="" action="" tgtFrame="" tooltip="" history="1" highlightClick="0" endSnd="0"/>
              </a:rPr>
              <a:t>https://www.doordash.com/</a:t>
            </a:r>
            <a:br/>
            <a:r>
              <a:t>https://en.wikipedia.org/wiki/DoorDash</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CBCE7A"/>
            </a:gs>
            <a:gs pos="100000">
              <a:srgbClr val="E4C973"/>
            </a:gs>
          </a:gsLst>
          <a:lin ang="5400000" scaled="0"/>
        </a:gradFill>
      </p:bgPr>
    </p:bg>
    <p:spTree>
      <p:nvGrpSpPr>
        <p:cNvPr id="1" name=""/>
        <p:cNvGrpSpPr/>
        <p:nvPr/>
      </p:nvGrpSpPr>
      <p:grpSpPr>
        <a:xfrm>
          <a:off x="0" y="0"/>
          <a:ext cx="0" cy="0"/>
          <a:chOff x="0" y="0"/>
          <a:chExt cx="0" cy="0"/>
        </a:xfrm>
      </p:grpSpPr>
      <p:sp>
        <p:nvSpPr>
          <p:cNvPr id="163" name="Heavybite…"/>
          <p:cNvSpPr txBox="1"/>
          <p:nvPr/>
        </p:nvSpPr>
        <p:spPr>
          <a:xfrm>
            <a:off x="933229" y="928126"/>
            <a:ext cx="8473175" cy="44404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cap="all" spc="0" sz="17100"/>
            </a:pPr>
            <a:r>
              <a:t>What is</a:t>
            </a:r>
          </a:p>
          <a:p>
            <a:pPr>
              <a:lnSpc>
                <a:spcPct val="80000"/>
              </a:lnSpc>
              <a:spcBef>
                <a:spcPts val="0"/>
              </a:spcBef>
              <a:defRPr cap="all" spc="0" sz="17100"/>
            </a:pPr>
            <a:r>
              <a:t>Heavybite ?</a:t>
            </a:r>
          </a:p>
        </p:txBody>
      </p:sp>
      <p:pic>
        <p:nvPicPr>
          <p:cNvPr id="164" name="Image Gallery" descr="Image Gallery"/>
          <p:cNvPicPr>
            <a:picLocks noChangeAspect="1"/>
          </p:cNvPicPr>
          <p:nvPr/>
        </p:nvPicPr>
        <p:blipFill>
          <a:blip r:embed="rId2">
            <a:extLst/>
          </a:blip>
          <a:srcRect l="10247" t="0" r="10247" b="0"/>
          <a:stretch>
            <a:fillRect/>
          </a:stretch>
        </p:blipFill>
        <p:spPr>
          <a:xfrm>
            <a:off x="13484558" y="-11235"/>
            <a:ext cx="10922887" cy="13738470"/>
          </a:xfrm>
          <a:prstGeom prst="rect">
            <a:avLst/>
          </a:prstGeom>
          <a:ln w="12700">
            <a:miter lim="400000"/>
          </a:ln>
        </p:spPr>
      </p:pic>
      <p:sp>
        <p:nvSpPr>
          <p:cNvPr id="165" name="HeavyBite is a food ordering and delivery app designed for customer, delivery executive, restaurant panel with different functionalities that makes it easier for the food lovers to enjoy their meal within a snap of time."/>
          <p:cNvSpPr txBox="1"/>
          <p:nvPr/>
        </p:nvSpPr>
        <p:spPr>
          <a:xfrm>
            <a:off x="807231" y="6119971"/>
            <a:ext cx="11184343" cy="37846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HeavyBite is a food ordering and delivery app designed for customer, delivery executive, restaurant panel with different functionalities that makes it easier for the food lovers to enjoy their meal within a snap of time.</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CBCE7A"/>
            </a:gs>
            <a:gs pos="100000">
              <a:srgbClr val="E4C973"/>
            </a:gs>
          </a:gsLst>
          <a:lin ang="5400000" scaled="0"/>
        </a:gradFill>
      </p:bgPr>
    </p:bg>
    <p:spTree>
      <p:nvGrpSpPr>
        <p:cNvPr id="1" name=""/>
        <p:cNvGrpSpPr/>
        <p:nvPr/>
      </p:nvGrpSpPr>
      <p:grpSpPr>
        <a:xfrm>
          <a:off x="0" y="0"/>
          <a:ext cx="0" cy="0"/>
          <a:chOff x="0" y="0"/>
          <a:chExt cx="0" cy="0"/>
        </a:xfrm>
      </p:grpSpPr>
      <p:sp>
        <p:nvSpPr>
          <p:cNvPr id="167" name="Heavybite…"/>
          <p:cNvSpPr txBox="1"/>
          <p:nvPr/>
        </p:nvSpPr>
        <p:spPr>
          <a:xfrm>
            <a:off x="861087" y="-57815"/>
            <a:ext cx="6742330" cy="44404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cap="all" spc="0" sz="17100"/>
            </a:pPr>
          </a:p>
          <a:p>
            <a:pPr>
              <a:lnSpc>
                <a:spcPct val="80000"/>
              </a:lnSpc>
              <a:spcBef>
                <a:spcPts val="0"/>
              </a:spcBef>
              <a:defRPr cap="all" spc="0" sz="17100"/>
            </a:pPr>
            <a:r>
              <a:t>Features</a:t>
            </a:r>
          </a:p>
        </p:txBody>
      </p:sp>
      <p:sp>
        <p:nvSpPr>
          <p:cNvPr id="168" name="Easy login and registration…"/>
          <p:cNvSpPr txBox="1"/>
          <p:nvPr/>
        </p:nvSpPr>
        <p:spPr>
          <a:xfrm>
            <a:off x="844181" y="5311708"/>
            <a:ext cx="10444957" cy="627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82582" indent="-682582">
              <a:spcBef>
                <a:spcPts val="2500"/>
              </a:spcBef>
              <a:buSzPct val="100000"/>
              <a:buAutoNum type="arabicParenR" startAt="1"/>
              <a:defRPr b="1" spc="0" sz="4000">
                <a:latin typeface="+mn-lt"/>
                <a:ea typeface="+mn-ea"/>
                <a:cs typeface="+mn-cs"/>
                <a:sym typeface="Helvetica"/>
              </a:defRPr>
            </a:pPr>
            <a:r>
              <a:t>Swift login and registration </a:t>
            </a:r>
          </a:p>
          <a:p>
            <a:pPr marL="682582" indent="-682582">
              <a:spcBef>
                <a:spcPts val="2500"/>
              </a:spcBef>
              <a:buSzPct val="100000"/>
              <a:buAutoNum type="arabicParenR" startAt="1"/>
              <a:defRPr b="1" spc="0" sz="4000">
                <a:latin typeface="+mn-lt"/>
                <a:ea typeface="+mn-ea"/>
                <a:cs typeface="+mn-cs"/>
                <a:sym typeface="Helvetica"/>
              </a:defRPr>
            </a:pPr>
            <a:r>
              <a:t>User-friendly interface</a:t>
            </a:r>
          </a:p>
          <a:p>
            <a:pPr marL="682582" indent="-682582">
              <a:spcBef>
                <a:spcPts val="2500"/>
              </a:spcBef>
              <a:buSzPct val="100000"/>
              <a:buAutoNum type="arabicParenR" startAt="1"/>
              <a:defRPr b="1" spc="0" sz="4000">
                <a:latin typeface="+mn-lt"/>
                <a:ea typeface="+mn-ea"/>
                <a:cs typeface="+mn-cs"/>
                <a:sym typeface="Helvetica"/>
              </a:defRPr>
            </a:pPr>
            <a:r>
              <a:t>Multiple</a:t>
            </a:r>
            <a:r>
              <a:t> payment options</a:t>
            </a:r>
          </a:p>
          <a:p>
            <a:pPr marL="682582" indent="-682582">
              <a:spcBef>
                <a:spcPts val="2500"/>
              </a:spcBef>
              <a:buSzPct val="100000"/>
              <a:buAutoNum type="arabicParenR" startAt="1"/>
              <a:defRPr b="1" spc="0" sz="4000">
                <a:latin typeface="+mn-lt"/>
                <a:ea typeface="+mn-ea"/>
                <a:cs typeface="+mn-cs"/>
                <a:sym typeface="Helvetica"/>
              </a:defRPr>
            </a:pPr>
            <a:r>
              <a:t>Quick order cancellation</a:t>
            </a:r>
          </a:p>
          <a:p>
            <a:pPr>
              <a:spcBef>
                <a:spcPts val="2500"/>
              </a:spcBef>
              <a:defRPr b="1" spc="0" sz="4000">
                <a:latin typeface="+mn-lt"/>
                <a:ea typeface="+mn-ea"/>
                <a:cs typeface="+mn-cs"/>
                <a:sym typeface="Helvetica"/>
              </a:defRPr>
            </a:pPr>
            <a:r>
              <a:t>5) No-Contact food delivery</a:t>
            </a:r>
          </a:p>
          <a:p>
            <a:pPr>
              <a:spcBef>
                <a:spcPts val="2500"/>
              </a:spcBef>
              <a:defRPr b="1" spc="0" sz="4000">
                <a:latin typeface="+mn-lt"/>
                <a:ea typeface="+mn-ea"/>
                <a:cs typeface="+mn-cs"/>
                <a:sym typeface="Helvetica"/>
              </a:defRPr>
            </a:pPr>
            <a:r>
              <a:t>6) Reviews and Rating (helps in identifying</a:t>
            </a:r>
          </a:p>
          <a:p>
            <a:pPr>
              <a:spcBef>
                <a:spcPts val="2500"/>
              </a:spcBef>
              <a:defRPr b="1" spc="0" sz="4000">
                <a:latin typeface="+mn-lt"/>
                <a:ea typeface="+mn-ea"/>
                <a:cs typeface="+mn-cs"/>
                <a:sym typeface="Helvetica"/>
              </a:defRPr>
            </a:pPr>
            <a:r>
              <a:t>People’s choice meal)</a:t>
            </a:r>
          </a:p>
        </p:txBody>
      </p:sp>
      <p:pic>
        <p:nvPicPr>
          <p:cNvPr id="169" name="Image Gallery" descr="Image Gallery"/>
          <p:cNvPicPr>
            <a:picLocks noChangeAspect="1"/>
          </p:cNvPicPr>
          <p:nvPr/>
        </p:nvPicPr>
        <p:blipFill>
          <a:blip r:embed="rId2">
            <a:extLst/>
          </a:blip>
          <a:srcRect l="10247" t="0" r="10247" b="0"/>
          <a:stretch>
            <a:fillRect/>
          </a:stretch>
        </p:blipFill>
        <p:spPr>
          <a:xfrm>
            <a:off x="13484558" y="-11235"/>
            <a:ext cx="10922887" cy="1373847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CBCE7A"/>
            </a:gs>
            <a:gs pos="100000">
              <a:srgbClr val="E4C973"/>
            </a:gs>
          </a:gsLst>
          <a:lin ang="5400000" scaled="0"/>
        </a:gradFill>
      </p:bgPr>
    </p:bg>
    <p:spTree>
      <p:nvGrpSpPr>
        <p:cNvPr id="1" name=""/>
        <p:cNvGrpSpPr/>
        <p:nvPr/>
      </p:nvGrpSpPr>
      <p:grpSpPr>
        <a:xfrm>
          <a:off x="0" y="0"/>
          <a:ext cx="0" cy="0"/>
          <a:chOff x="0" y="0"/>
          <a:chExt cx="0" cy="0"/>
        </a:xfrm>
      </p:grpSpPr>
      <p:sp>
        <p:nvSpPr>
          <p:cNvPr id="171" name="System actors"/>
          <p:cNvSpPr txBox="1"/>
          <p:nvPr/>
        </p:nvSpPr>
        <p:spPr>
          <a:xfrm>
            <a:off x="933229" y="2012958"/>
            <a:ext cx="11050983" cy="22707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cap="all" spc="0" sz="17100"/>
            </a:lvl1pPr>
          </a:lstStyle>
          <a:p>
            <a:pPr/>
            <a:r>
              <a:t>System actors</a:t>
            </a:r>
          </a:p>
        </p:txBody>
      </p:sp>
      <p:sp>
        <p:nvSpPr>
          <p:cNvPr id="172" name="Customers / Users…"/>
          <p:cNvSpPr txBox="1"/>
          <p:nvPr/>
        </p:nvSpPr>
        <p:spPr>
          <a:xfrm>
            <a:off x="988465" y="5523737"/>
            <a:ext cx="6470708" cy="440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82582" indent="-682582">
              <a:lnSpc>
                <a:spcPct val="150000"/>
              </a:lnSpc>
              <a:spcBef>
                <a:spcPts val="2500"/>
              </a:spcBef>
              <a:buSzPct val="100000"/>
              <a:buAutoNum type="arabicParenR" startAt="1"/>
              <a:defRPr b="1" spc="0" sz="4000">
                <a:latin typeface="+mn-lt"/>
                <a:ea typeface="+mn-ea"/>
                <a:cs typeface="+mn-cs"/>
                <a:sym typeface="Helvetica"/>
              </a:defRPr>
            </a:pPr>
            <a:r>
              <a:t>Customers / Users</a:t>
            </a:r>
          </a:p>
          <a:p>
            <a:pPr marL="682582" indent="-682582">
              <a:lnSpc>
                <a:spcPct val="150000"/>
              </a:lnSpc>
              <a:spcBef>
                <a:spcPts val="2500"/>
              </a:spcBef>
              <a:buSzPct val="100000"/>
              <a:buAutoNum type="arabicParenR" startAt="1"/>
              <a:defRPr b="1" spc="0" sz="4000">
                <a:latin typeface="+mn-lt"/>
                <a:ea typeface="+mn-ea"/>
                <a:cs typeface="+mn-cs"/>
                <a:sym typeface="Helvetica"/>
              </a:defRPr>
            </a:pPr>
            <a:r>
              <a:t>Restaurants (Merchant)</a:t>
            </a:r>
          </a:p>
          <a:p>
            <a:pPr marL="682582" indent="-682582">
              <a:lnSpc>
                <a:spcPct val="150000"/>
              </a:lnSpc>
              <a:spcBef>
                <a:spcPts val="2500"/>
              </a:spcBef>
              <a:buSzPct val="100000"/>
              <a:buAutoNum type="arabicParenR" startAt="1"/>
              <a:defRPr b="1" spc="0" sz="4000">
                <a:latin typeface="+mn-lt"/>
                <a:ea typeface="+mn-ea"/>
                <a:cs typeface="+mn-cs"/>
                <a:sym typeface="Helvetica"/>
              </a:defRPr>
            </a:pPr>
            <a:r>
              <a:t>HeavyDrivers (Drivers)</a:t>
            </a:r>
          </a:p>
          <a:p>
            <a:pPr>
              <a:lnSpc>
                <a:spcPct val="150000"/>
              </a:lnSpc>
              <a:spcBef>
                <a:spcPts val="2500"/>
              </a:spcBef>
              <a:defRPr b="1" spc="0" sz="4000">
                <a:latin typeface="+mn-lt"/>
                <a:ea typeface="+mn-ea"/>
                <a:cs typeface="+mn-cs"/>
                <a:sym typeface="Helvetica"/>
              </a:defRPr>
            </a:pPr>
            <a:r>
              <a:t>4) HeavyBite Admin </a:t>
            </a:r>
          </a:p>
        </p:txBody>
      </p:sp>
      <p:pic>
        <p:nvPicPr>
          <p:cNvPr id="173" name="Image Gallery" descr="Image Gallery"/>
          <p:cNvPicPr>
            <a:picLocks noChangeAspect="1"/>
          </p:cNvPicPr>
          <p:nvPr/>
        </p:nvPicPr>
        <p:blipFill>
          <a:blip r:embed="rId2">
            <a:extLst/>
          </a:blip>
          <a:srcRect l="10247" t="0" r="10247" b="0"/>
          <a:stretch>
            <a:fillRect/>
          </a:stretch>
        </p:blipFill>
        <p:spPr>
          <a:xfrm>
            <a:off x="13484558" y="-11235"/>
            <a:ext cx="10922887" cy="1373847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CBCE7A"/>
            </a:gs>
            <a:gs pos="100000">
              <a:srgbClr val="E4C973"/>
            </a:gs>
          </a:gsLst>
          <a:lin ang="5400000" scaled="0"/>
        </a:gradFill>
      </p:bgPr>
    </p:bg>
    <p:spTree>
      <p:nvGrpSpPr>
        <p:cNvPr id="1" name=""/>
        <p:cNvGrpSpPr/>
        <p:nvPr/>
      </p:nvGrpSpPr>
      <p:grpSpPr>
        <a:xfrm>
          <a:off x="0" y="0"/>
          <a:ext cx="0" cy="0"/>
          <a:chOff x="0" y="0"/>
          <a:chExt cx="0" cy="0"/>
        </a:xfrm>
      </p:grpSpPr>
      <p:sp>
        <p:nvSpPr>
          <p:cNvPr id="175" name="Functional Requirements"/>
          <p:cNvSpPr txBox="1"/>
          <p:nvPr/>
        </p:nvSpPr>
        <p:spPr>
          <a:xfrm>
            <a:off x="644662" y="683038"/>
            <a:ext cx="11254741" cy="13716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3300"/>
              </a:spcBef>
              <a:defRPr cap="all" spc="0" sz="10000">
                <a:solidFill>
                  <a:srgbClr val="747676"/>
                </a:solidFill>
              </a:defRPr>
            </a:lvl1pPr>
          </a:lstStyle>
          <a:p>
            <a:pPr/>
            <a:r>
              <a:t>Functional Requirements</a:t>
            </a:r>
          </a:p>
        </p:txBody>
      </p:sp>
      <p:pic>
        <p:nvPicPr>
          <p:cNvPr id="176" name="Image Gallery" descr="Image Gallery"/>
          <p:cNvPicPr>
            <a:picLocks noChangeAspect="1"/>
          </p:cNvPicPr>
          <p:nvPr/>
        </p:nvPicPr>
        <p:blipFill>
          <a:blip r:embed="rId2">
            <a:extLst/>
          </a:blip>
          <a:srcRect l="10247" t="0" r="10247" b="0"/>
          <a:stretch>
            <a:fillRect/>
          </a:stretch>
        </p:blipFill>
        <p:spPr>
          <a:xfrm>
            <a:off x="13484558" y="-11235"/>
            <a:ext cx="10922887" cy="13738470"/>
          </a:xfrm>
          <a:prstGeom prst="rect">
            <a:avLst/>
          </a:prstGeom>
          <a:ln w="12700">
            <a:miter lim="400000"/>
          </a:ln>
        </p:spPr>
      </p:pic>
      <p:sp>
        <p:nvSpPr>
          <p:cNvPr id="177" name="Customers should be able to :"/>
          <p:cNvSpPr txBox="1"/>
          <p:nvPr/>
        </p:nvSpPr>
        <p:spPr>
          <a:xfrm>
            <a:off x="723413" y="2828557"/>
            <a:ext cx="8726799"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spcBef>
                <a:spcPts val="800"/>
              </a:spcBef>
              <a:defRPr spc="0">
                <a:solidFill>
                  <a:srgbClr val="747676"/>
                </a:solidFill>
                <a:latin typeface="+mn-lt"/>
                <a:ea typeface="+mn-ea"/>
                <a:cs typeface="+mn-cs"/>
                <a:sym typeface="Helvetica"/>
              </a:defRPr>
            </a:lvl1pPr>
          </a:lstStyle>
          <a:p>
            <a:pPr/>
            <a:r>
              <a:t>Customers should be able to : </a:t>
            </a:r>
          </a:p>
        </p:txBody>
      </p:sp>
      <p:sp>
        <p:nvSpPr>
          <p:cNvPr id="178" name="Search for restaurants based on cuisine types, menus…"/>
          <p:cNvSpPr txBox="1"/>
          <p:nvPr/>
        </p:nvSpPr>
        <p:spPr>
          <a:xfrm>
            <a:off x="675320" y="4825924"/>
            <a:ext cx="13660551" cy="520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50332" indent="-550332">
              <a:spcBef>
                <a:spcPts val="2500"/>
              </a:spcBef>
              <a:buSzPct val="100000"/>
              <a:buAutoNum type="arabicParenR" startAt="1"/>
              <a:defRPr b="1" spc="0" sz="3000">
                <a:latin typeface="+mn-lt"/>
                <a:ea typeface="+mn-ea"/>
                <a:cs typeface="+mn-cs"/>
                <a:sym typeface="Helvetica"/>
              </a:defRPr>
            </a:pPr>
            <a:r>
              <a:t>Search for restaurants based on cuisine types, menus</a:t>
            </a:r>
          </a:p>
          <a:p>
            <a:pPr marL="550332" indent="-550332">
              <a:spcBef>
                <a:spcPts val="2500"/>
              </a:spcBef>
              <a:buSzPct val="100000"/>
              <a:buAutoNum type="arabicParenR" startAt="1"/>
              <a:defRPr b="1" spc="0" sz="3000">
                <a:latin typeface="+mn-lt"/>
                <a:ea typeface="+mn-ea"/>
                <a:cs typeface="+mn-cs"/>
                <a:sym typeface="Helvetica"/>
              </a:defRPr>
            </a:pPr>
            <a:r>
              <a:t>Create cart, add menu items to cart and order</a:t>
            </a:r>
          </a:p>
          <a:p>
            <a:pPr marL="550332" indent="-550332">
              <a:spcBef>
                <a:spcPts val="2500"/>
              </a:spcBef>
              <a:buSzPct val="100000"/>
              <a:buAutoNum type="arabicParenR" startAt="1"/>
              <a:defRPr b="1" spc="0" sz="3000">
                <a:latin typeface="+mn-lt"/>
                <a:ea typeface="+mn-ea"/>
                <a:cs typeface="+mn-cs"/>
                <a:sym typeface="Helvetica"/>
              </a:defRPr>
            </a:pPr>
            <a:r>
              <a:t>Cancel the order</a:t>
            </a:r>
          </a:p>
          <a:p>
            <a:pPr marL="550332" indent="-550332">
              <a:spcBef>
                <a:spcPts val="2500"/>
              </a:spcBef>
              <a:buSzPct val="100000"/>
              <a:buAutoNum type="arabicParenR" startAt="1"/>
              <a:defRPr b="1" spc="0" sz="3000">
                <a:latin typeface="+mn-lt"/>
                <a:ea typeface="+mn-ea"/>
                <a:cs typeface="+mn-cs"/>
                <a:sym typeface="Helvetica"/>
              </a:defRPr>
            </a:pPr>
            <a:r>
              <a:t>Pay for the order</a:t>
            </a:r>
          </a:p>
          <a:p>
            <a:pPr marL="550332" indent="-550332">
              <a:spcBef>
                <a:spcPts val="2500"/>
              </a:spcBef>
              <a:buSzPct val="100000"/>
              <a:buAutoNum type="arabicParenR" startAt="1"/>
              <a:defRPr b="1" spc="0" sz="3000">
                <a:latin typeface="+mn-lt"/>
                <a:ea typeface="+mn-ea"/>
                <a:cs typeface="+mn-cs"/>
                <a:sym typeface="Helvetica"/>
              </a:defRPr>
            </a:pPr>
            <a:r>
              <a:t>Create / Update account and personal information</a:t>
            </a:r>
          </a:p>
          <a:p>
            <a:pPr marL="550332" indent="-550332">
              <a:spcBef>
                <a:spcPts val="2500"/>
              </a:spcBef>
              <a:buSzPct val="100000"/>
              <a:buAutoNum type="arabicParenR" startAt="1"/>
              <a:defRPr b="1" spc="0" sz="3000">
                <a:latin typeface="+mn-lt"/>
                <a:ea typeface="+mn-ea"/>
                <a:cs typeface="+mn-cs"/>
                <a:sym typeface="Helvetica"/>
              </a:defRPr>
            </a:pPr>
            <a:r>
              <a:t>Receive notification about status of order once placed</a:t>
            </a:r>
          </a:p>
          <a:p>
            <a:pPr marL="550332" indent="-550332">
              <a:spcBef>
                <a:spcPts val="2500"/>
              </a:spcBef>
              <a:buSzPct val="100000"/>
              <a:buAutoNum type="arabicParenR" startAt="1"/>
              <a:defRPr b="1" spc="0" sz="3000">
                <a:latin typeface="+mn-lt"/>
                <a:ea typeface="+mn-ea"/>
                <a:cs typeface="+mn-cs"/>
                <a:sym typeface="Helvetica"/>
              </a:defRPr>
            </a:pPr>
            <a:r>
              <a:t>Track the status of order on the app</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CBCE7A"/>
            </a:gs>
            <a:gs pos="100000">
              <a:srgbClr val="E4C973"/>
            </a:gs>
          </a:gsLst>
          <a:lin ang="5400000" scaled="0"/>
        </a:gradFill>
      </p:bgPr>
    </p:bg>
    <p:spTree>
      <p:nvGrpSpPr>
        <p:cNvPr id="1" name=""/>
        <p:cNvGrpSpPr/>
        <p:nvPr/>
      </p:nvGrpSpPr>
      <p:grpSpPr>
        <a:xfrm>
          <a:off x="0" y="0"/>
          <a:ext cx="0" cy="0"/>
          <a:chOff x="0" y="0"/>
          <a:chExt cx="0" cy="0"/>
        </a:xfrm>
      </p:grpSpPr>
      <p:sp>
        <p:nvSpPr>
          <p:cNvPr id="180" name="Functional Requirements"/>
          <p:cNvSpPr txBox="1"/>
          <p:nvPr/>
        </p:nvSpPr>
        <p:spPr>
          <a:xfrm>
            <a:off x="644662" y="683038"/>
            <a:ext cx="11254741" cy="13716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3300"/>
              </a:spcBef>
              <a:defRPr cap="all" spc="0" sz="10000">
                <a:solidFill>
                  <a:srgbClr val="747676"/>
                </a:solidFill>
              </a:defRPr>
            </a:lvl1pPr>
          </a:lstStyle>
          <a:p>
            <a:pPr/>
            <a:r>
              <a:t>Functional Requirements</a:t>
            </a:r>
          </a:p>
        </p:txBody>
      </p:sp>
      <p:pic>
        <p:nvPicPr>
          <p:cNvPr id="181" name="Image Gallery" descr="Image Gallery"/>
          <p:cNvPicPr>
            <a:picLocks noChangeAspect="1"/>
          </p:cNvPicPr>
          <p:nvPr/>
        </p:nvPicPr>
        <p:blipFill>
          <a:blip r:embed="rId2">
            <a:extLst/>
          </a:blip>
          <a:srcRect l="10247" t="0" r="10247" b="0"/>
          <a:stretch>
            <a:fillRect/>
          </a:stretch>
        </p:blipFill>
        <p:spPr>
          <a:xfrm>
            <a:off x="13484558" y="-11235"/>
            <a:ext cx="10922887" cy="13738470"/>
          </a:xfrm>
          <a:prstGeom prst="rect">
            <a:avLst/>
          </a:prstGeom>
          <a:ln w="12700">
            <a:miter lim="400000"/>
          </a:ln>
        </p:spPr>
      </p:pic>
      <p:sp>
        <p:nvSpPr>
          <p:cNvPr id="182" name="Restaurants should be able to :"/>
          <p:cNvSpPr txBox="1"/>
          <p:nvPr/>
        </p:nvSpPr>
        <p:spPr>
          <a:xfrm>
            <a:off x="675319" y="3332069"/>
            <a:ext cx="908057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spcBef>
                <a:spcPts val="800"/>
              </a:spcBef>
              <a:defRPr spc="0">
                <a:solidFill>
                  <a:srgbClr val="747676"/>
                </a:solidFill>
                <a:latin typeface="+mn-lt"/>
                <a:ea typeface="+mn-ea"/>
                <a:cs typeface="+mn-cs"/>
                <a:sym typeface="Helvetica"/>
              </a:defRPr>
            </a:lvl1pPr>
          </a:lstStyle>
          <a:p>
            <a:pPr/>
            <a:r>
              <a:t>Restaurants should be able to : </a:t>
            </a:r>
          </a:p>
        </p:txBody>
      </p:sp>
      <p:sp>
        <p:nvSpPr>
          <p:cNvPr id="183" name="Create their profile (onboarding) and create / refresh / add new men items, pictures…"/>
          <p:cNvSpPr txBox="1"/>
          <p:nvPr/>
        </p:nvSpPr>
        <p:spPr>
          <a:xfrm>
            <a:off x="231362" y="5262308"/>
            <a:ext cx="12081341" cy="462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50332" indent="-550332">
              <a:lnSpc>
                <a:spcPct val="150000"/>
              </a:lnSpc>
              <a:spcBef>
                <a:spcPts val="2500"/>
              </a:spcBef>
              <a:buSzPct val="100000"/>
              <a:buAutoNum type="arabicParenR" startAt="1"/>
              <a:defRPr b="1" spc="0" sz="3000">
                <a:latin typeface="+mn-lt"/>
                <a:ea typeface="+mn-ea"/>
                <a:cs typeface="+mn-cs"/>
                <a:sym typeface="Helvetica"/>
              </a:defRPr>
            </a:pPr>
            <a:r>
              <a:t>Create their profile (onboarding) and create / refresh / add new men items, pictures</a:t>
            </a:r>
          </a:p>
          <a:p>
            <a:pPr marL="550332" indent="-550332">
              <a:lnSpc>
                <a:spcPct val="150000"/>
              </a:lnSpc>
              <a:spcBef>
                <a:spcPts val="2500"/>
              </a:spcBef>
              <a:buSzPct val="100000"/>
              <a:buAutoNum type="arabicParenR" startAt="1"/>
              <a:defRPr b="1" spc="0" sz="3000">
                <a:latin typeface="+mn-lt"/>
                <a:ea typeface="+mn-ea"/>
                <a:cs typeface="+mn-cs"/>
                <a:sym typeface="Helvetica"/>
              </a:defRPr>
            </a:pPr>
            <a:r>
              <a:t>Receive notifications about orders placed, assigned HeavyDrivers,   and update the status of order etc.</a:t>
            </a:r>
          </a:p>
          <a:p>
            <a:pPr marL="550332" indent="-550332">
              <a:lnSpc>
                <a:spcPct val="150000"/>
              </a:lnSpc>
              <a:spcBef>
                <a:spcPts val="2500"/>
              </a:spcBef>
              <a:buSzPct val="100000"/>
              <a:buAutoNum type="arabicParenR" startAt="1"/>
              <a:defRPr b="1" spc="0" sz="3000">
                <a:latin typeface="+mn-lt"/>
                <a:ea typeface="+mn-ea"/>
                <a:cs typeface="+mn-cs"/>
                <a:sym typeface="Helvetica"/>
              </a:defRPr>
            </a:pPr>
            <a:r>
              <a:t>Off-boarding : If the restaurant goes out of business, or decides to discontinue taking online orders.</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CBCE7A"/>
            </a:gs>
            <a:gs pos="100000">
              <a:srgbClr val="E4C973"/>
            </a:gs>
          </a:gsLst>
          <a:lin ang="5400000" scaled="0"/>
        </a:gradFill>
      </p:bgPr>
    </p:bg>
    <p:spTree>
      <p:nvGrpSpPr>
        <p:cNvPr id="1" name=""/>
        <p:cNvGrpSpPr/>
        <p:nvPr/>
      </p:nvGrpSpPr>
      <p:grpSpPr>
        <a:xfrm>
          <a:off x="0" y="0"/>
          <a:ext cx="0" cy="0"/>
          <a:chOff x="0" y="0"/>
          <a:chExt cx="0" cy="0"/>
        </a:xfrm>
      </p:grpSpPr>
      <p:sp>
        <p:nvSpPr>
          <p:cNvPr id="185" name="Functional Requirements"/>
          <p:cNvSpPr txBox="1"/>
          <p:nvPr/>
        </p:nvSpPr>
        <p:spPr>
          <a:xfrm>
            <a:off x="644662" y="683038"/>
            <a:ext cx="11254741" cy="13716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3300"/>
              </a:spcBef>
              <a:defRPr cap="all" spc="0" sz="10000">
                <a:solidFill>
                  <a:srgbClr val="747676"/>
                </a:solidFill>
              </a:defRPr>
            </a:lvl1pPr>
          </a:lstStyle>
          <a:p>
            <a:pPr/>
            <a:r>
              <a:t>Functional Requirements</a:t>
            </a:r>
          </a:p>
        </p:txBody>
      </p:sp>
      <p:pic>
        <p:nvPicPr>
          <p:cNvPr id="186" name="Image Gallery" descr="Image Gallery"/>
          <p:cNvPicPr>
            <a:picLocks noChangeAspect="1"/>
          </p:cNvPicPr>
          <p:nvPr/>
        </p:nvPicPr>
        <p:blipFill>
          <a:blip r:embed="rId2">
            <a:extLst/>
          </a:blip>
          <a:srcRect l="10247" t="0" r="10247" b="0"/>
          <a:stretch>
            <a:fillRect/>
          </a:stretch>
        </p:blipFill>
        <p:spPr>
          <a:xfrm>
            <a:off x="13484558" y="-11235"/>
            <a:ext cx="10922887" cy="13738470"/>
          </a:xfrm>
          <a:prstGeom prst="rect">
            <a:avLst/>
          </a:prstGeom>
          <a:ln w="12700">
            <a:miter lim="400000"/>
          </a:ln>
        </p:spPr>
      </p:pic>
      <p:sp>
        <p:nvSpPr>
          <p:cNvPr id="187" name="Heavy Drivers should be able to :"/>
          <p:cNvSpPr txBox="1"/>
          <p:nvPr/>
        </p:nvSpPr>
        <p:spPr>
          <a:xfrm>
            <a:off x="675320" y="3332069"/>
            <a:ext cx="964395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spcBef>
                <a:spcPts val="800"/>
              </a:spcBef>
              <a:defRPr spc="0">
                <a:solidFill>
                  <a:srgbClr val="747676"/>
                </a:solidFill>
                <a:latin typeface="+mn-lt"/>
                <a:ea typeface="+mn-ea"/>
                <a:cs typeface="+mn-cs"/>
                <a:sym typeface="Helvetica"/>
              </a:defRPr>
            </a:lvl1pPr>
          </a:lstStyle>
          <a:p>
            <a:pPr/>
            <a:r>
              <a:t>Heavy Drivers should be able to : </a:t>
            </a:r>
          </a:p>
        </p:txBody>
      </p:sp>
      <p:sp>
        <p:nvSpPr>
          <p:cNvPr id="188" name="Receive notifications about the available orders in the are, from which they can choose.…"/>
          <p:cNvSpPr txBox="1"/>
          <p:nvPr/>
        </p:nvSpPr>
        <p:spPr>
          <a:xfrm>
            <a:off x="434845" y="5085747"/>
            <a:ext cx="12640411" cy="425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50332" indent="-550332">
              <a:spcBef>
                <a:spcPts val="2500"/>
              </a:spcBef>
              <a:buSzPct val="100000"/>
              <a:buAutoNum type="arabicParenR" startAt="1"/>
              <a:defRPr b="1" spc="0" sz="3000">
                <a:latin typeface="+mn-lt"/>
                <a:ea typeface="+mn-ea"/>
                <a:cs typeface="+mn-cs"/>
                <a:sym typeface="Helvetica"/>
              </a:defRPr>
            </a:pPr>
            <a:r>
              <a:t>Receive notifications about the available orders in the are, from which they can choose.</a:t>
            </a:r>
          </a:p>
          <a:p>
            <a:pPr marL="550332" indent="-550332">
              <a:spcBef>
                <a:spcPts val="2500"/>
              </a:spcBef>
              <a:buSzPct val="100000"/>
              <a:buAutoNum type="arabicParenR" startAt="1"/>
              <a:defRPr b="1" spc="0" sz="3000">
                <a:latin typeface="+mn-lt"/>
                <a:ea typeface="+mn-ea"/>
                <a:cs typeface="+mn-cs"/>
                <a:sym typeface="Helvetica"/>
              </a:defRPr>
            </a:pPr>
            <a:r>
              <a:t>Know when the order is available for pickup</a:t>
            </a:r>
          </a:p>
          <a:p>
            <a:pPr marL="550332" indent="-550332">
              <a:spcBef>
                <a:spcPts val="2500"/>
              </a:spcBef>
              <a:buSzPct val="100000"/>
              <a:buAutoNum type="arabicParenR" startAt="1"/>
              <a:defRPr b="1" spc="0" sz="3000">
                <a:latin typeface="+mn-lt"/>
                <a:ea typeface="+mn-ea"/>
                <a:cs typeface="+mn-cs"/>
                <a:sym typeface="Helvetica"/>
              </a:defRPr>
            </a:pPr>
            <a:r>
              <a:t>Inform the customer / restaurant of any problems they encounter while executing the order pickup / delivery.</a:t>
            </a:r>
          </a:p>
          <a:p>
            <a:pPr marL="550332" indent="-550332">
              <a:spcBef>
                <a:spcPts val="2500"/>
              </a:spcBef>
              <a:buSzPct val="100000"/>
              <a:buAutoNum type="arabicParenR" startAt="1"/>
              <a:defRPr b="1" spc="0" sz="3000">
                <a:latin typeface="+mn-lt"/>
                <a:ea typeface="+mn-ea"/>
                <a:cs typeface="+mn-cs"/>
                <a:sym typeface="Helvetica"/>
              </a:defRPr>
            </a:pPr>
            <a:r>
              <a:t>De-register in case they don’t want to continue with the job anymore</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CBCE7A"/>
            </a:gs>
            <a:gs pos="100000">
              <a:srgbClr val="E4C973"/>
            </a:gs>
          </a:gsLst>
          <a:lin ang="5400000" scaled="0"/>
        </a:gradFill>
      </p:bgPr>
    </p:bg>
    <p:spTree>
      <p:nvGrpSpPr>
        <p:cNvPr id="1" name=""/>
        <p:cNvGrpSpPr/>
        <p:nvPr/>
      </p:nvGrpSpPr>
      <p:grpSpPr>
        <a:xfrm>
          <a:off x="0" y="0"/>
          <a:ext cx="0" cy="0"/>
          <a:chOff x="0" y="0"/>
          <a:chExt cx="0" cy="0"/>
        </a:xfrm>
      </p:grpSpPr>
      <p:sp>
        <p:nvSpPr>
          <p:cNvPr id="190" name="Functional Requirements"/>
          <p:cNvSpPr txBox="1"/>
          <p:nvPr/>
        </p:nvSpPr>
        <p:spPr>
          <a:xfrm>
            <a:off x="644662" y="683038"/>
            <a:ext cx="6728461" cy="13716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3300"/>
              </a:spcBef>
              <a:defRPr cap="all" spc="0" sz="10000">
                <a:solidFill>
                  <a:srgbClr val="747676"/>
                </a:solidFill>
              </a:defRPr>
            </a:lvl1pPr>
          </a:lstStyle>
          <a:p>
            <a:pPr/>
            <a:r>
              <a:t>Tools required</a:t>
            </a:r>
          </a:p>
        </p:txBody>
      </p:sp>
      <p:pic>
        <p:nvPicPr>
          <p:cNvPr id="191" name="Image Gallery" descr="Image Gallery"/>
          <p:cNvPicPr>
            <a:picLocks noChangeAspect="1"/>
          </p:cNvPicPr>
          <p:nvPr/>
        </p:nvPicPr>
        <p:blipFill>
          <a:blip r:embed="rId2">
            <a:extLst/>
          </a:blip>
          <a:srcRect l="10247" t="0" r="10247" b="0"/>
          <a:stretch>
            <a:fillRect/>
          </a:stretch>
        </p:blipFill>
        <p:spPr>
          <a:xfrm>
            <a:off x="13484558" y="-11235"/>
            <a:ext cx="10922887" cy="13738470"/>
          </a:xfrm>
          <a:prstGeom prst="rect">
            <a:avLst/>
          </a:prstGeom>
          <a:ln w="12700">
            <a:miter lim="400000"/>
          </a:ln>
        </p:spPr>
      </p:pic>
      <p:sp>
        <p:nvSpPr>
          <p:cNvPr id="192" name="SOFTWARE :…"/>
          <p:cNvSpPr txBox="1"/>
          <p:nvPr>
            <p:ph type="body" sz="half" idx="4294967295"/>
          </p:nvPr>
        </p:nvSpPr>
        <p:spPr>
          <a:xfrm>
            <a:off x="692863" y="2883988"/>
            <a:ext cx="10160001" cy="9588467"/>
          </a:xfrm>
          <a:prstGeom prst="rect">
            <a:avLst/>
          </a:prstGeom>
        </p:spPr>
        <p:txBody>
          <a:bodyPr/>
          <a:lstStyle/>
          <a:p>
            <a:pPr marL="0" marR="0" indent="0" defTabSz="817244">
              <a:spcBef>
                <a:spcPts val="2400"/>
              </a:spcBef>
              <a:buSzTx/>
              <a:buNone/>
              <a:tabLst/>
              <a:defRPr b="1" sz="3959">
                <a:solidFill>
                  <a:srgbClr val="5C5C5C"/>
                </a:solidFill>
                <a:uFillTx/>
                <a:latin typeface="+mn-lt"/>
                <a:ea typeface="+mn-ea"/>
                <a:cs typeface="+mn-cs"/>
                <a:sym typeface="Helvetica"/>
              </a:defRPr>
            </a:pPr>
            <a:r>
              <a:t>SOFTWARE : </a:t>
            </a:r>
          </a:p>
          <a:p>
            <a:pPr marL="565784" marR="0" indent="-565784" defTabSz="817244">
              <a:spcBef>
                <a:spcPts val="2400"/>
              </a:spcBef>
              <a:tabLst/>
              <a:defRPr b="1" sz="3959">
                <a:solidFill>
                  <a:srgbClr val="5C5C5C"/>
                </a:solidFill>
                <a:uFillTx/>
                <a:latin typeface="+mn-lt"/>
                <a:ea typeface="+mn-ea"/>
                <a:cs typeface="+mn-cs"/>
                <a:sym typeface="Helvetica"/>
              </a:defRPr>
            </a:pPr>
            <a:r>
              <a:t>Java (Spring)</a:t>
            </a:r>
          </a:p>
          <a:p>
            <a:pPr marL="565784" marR="0" indent="-565784" defTabSz="817244">
              <a:spcBef>
                <a:spcPts val="2400"/>
              </a:spcBef>
              <a:tabLst/>
              <a:defRPr b="1" sz="3959">
                <a:solidFill>
                  <a:srgbClr val="5C5C5C"/>
                </a:solidFill>
                <a:uFillTx/>
                <a:latin typeface="+mn-lt"/>
                <a:ea typeface="+mn-ea"/>
                <a:cs typeface="+mn-cs"/>
                <a:sym typeface="Helvetica"/>
              </a:defRPr>
            </a:pPr>
            <a:r>
              <a:t>Visual Studio Code, Android Studio</a:t>
            </a:r>
          </a:p>
          <a:p>
            <a:pPr marL="565784" marR="0" indent="-565784" defTabSz="817244">
              <a:spcBef>
                <a:spcPts val="2400"/>
              </a:spcBef>
              <a:tabLst/>
              <a:defRPr b="1" sz="3959">
                <a:solidFill>
                  <a:srgbClr val="5C5C5C"/>
                </a:solidFill>
                <a:uFillTx/>
                <a:latin typeface="+mn-lt"/>
                <a:ea typeface="+mn-ea"/>
                <a:cs typeface="+mn-cs"/>
                <a:sym typeface="Helvetica"/>
              </a:defRPr>
            </a:pPr>
            <a:r>
              <a:t>Figma (UI/UX design)</a:t>
            </a:r>
          </a:p>
          <a:p>
            <a:pPr marL="565784" marR="0" indent="-565784" defTabSz="817244">
              <a:spcBef>
                <a:spcPts val="2400"/>
              </a:spcBef>
              <a:tabLst/>
              <a:defRPr b="1" sz="3959">
                <a:solidFill>
                  <a:srgbClr val="5C5C5C"/>
                </a:solidFill>
                <a:uFillTx/>
                <a:latin typeface="+mn-lt"/>
                <a:ea typeface="+mn-ea"/>
                <a:cs typeface="+mn-cs"/>
                <a:sym typeface="Helvetica"/>
              </a:defRPr>
            </a:pPr>
            <a:r>
              <a:t>ReactNative</a:t>
            </a:r>
          </a:p>
          <a:p>
            <a:pPr marL="565784" marR="0" indent="-565784" defTabSz="817244">
              <a:spcBef>
                <a:spcPts val="2400"/>
              </a:spcBef>
              <a:tabLst/>
              <a:defRPr b="1" sz="3959">
                <a:solidFill>
                  <a:srgbClr val="5C5C5C"/>
                </a:solidFill>
                <a:uFillTx/>
                <a:latin typeface="+mn-lt"/>
                <a:ea typeface="+mn-ea"/>
                <a:cs typeface="+mn-cs"/>
                <a:sym typeface="Helvetica"/>
              </a:defRPr>
            </a:pPr>
            <a:r>
              <a:t>mySQL (database)</a:t>
            </a:r>
            <a:br/>
          </a:p>
          <a:p>
            <a:pPr marL="0" marR="0" indent="0" defTabSz="817244">
              <a:spcBef>
                <a:spcPts val="2400"/>
              </a:spcBef>
              <a:buSzTx/>
              <a:buNone/>
              <a:tabLst/>
              <a:defRPr b="1" sz="3959">
                <a:solidFill>
                  <a:srgbClr val="5C5C5C"/>
                </a:solidFill>
                <a:uFillTx/>
                <a:latin typeface="+mn-lt"/>
                <a:ea typeface="+mn-ea"/>
                <a:cs typeface="+mn-cs"/>
                <a:sym typeface="Helvetica"/>
              </a:defRPr>
            </a:pPr>
            <a:r>
              <a:t>HARDWARE :  </a:t>
            </a:r>
          </a:p>
          <a:p>
            <a:pPr marL="565784" marR="0" indent="-565784" defTabSz="817244">
              <a:spcBef>
                <a:spcPts val="2400"/>
              </a:spcBef>
              <a:tabLst/>
              <a:defRPr b="1" sz="3959">
                <a:solidFill>
                  <a:srgbClr val="5C5C5C"/>
                </a:solidFill>
                <a:uFillTx/>
                <a:latin typeface="+mn-lt"/>
                <a:ea typeface="+mn-ea"/>
                <a:cs typeface="+mn-cs"/>
                <a:sym typeface="Helvetica"/>
              </a:defRPr>
            </a:pPr>
            <a:r>
              <a:t>Intel core-i3 5fth gen processor</a:t>
            </a:r>
          </a:p>
          <a:p>
            <a:pPr marL="565784" marR="0" indent="-565784" defTabSz="817244">
              <a:spcBef>
                <a:spcPts val="2400"/>
              </a:spcBef>
              <a:tabLst/>
              <a:defRPr b="1" sz="3959">
                <a:solidFill>
                  <a:srgbClr val="5C5C5C"/>
                </a:solidFill>
                <a:uFillTx/>
                <a:latin typeface="+mn-lt"/>
                <a:ea typeface="+mn-ea"/>
                <a:cs typeface="+mn-cs"/>
                <a:sym typeface="Helvetica"/>
              </a:defRPr>
            </a:pPr>
            <a:r>
              <a:t>RAM 4GB DDR4</a:t>
            </a:r>
          </a:p>
          <a:p>
            <a:pPr marL="565784" marR="0" indent="-565784" defTabSz="817244">
              <a:spcBef>
                <a:spcPts val="2400"/>
              </a:spcBef>
              <a:tabLst/>
              <a:defRPr b="1" sz="3959">
                <a:solidFill>
                  <a:srgbClr val="5C5C5C"/>
                </a:solidFill>
                <a:uFillTx/>
                <a:latin typeface="+mn-lt"/>
                <a:ea typeface="+mn-ea"/>
                <a:cs typeface="+mn-cs"/>
                <a:sym typeface="Helvetica"/>
              </a:defRPr>
            </a:pPr>
            <a:r>
              <a:t>Storage upto 10 GB</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4C973"/>
            </a:gs>
            <a:gs pos="100000">
              <a:srgbClr val="E68035"/>
            </a:gs>
          </a:gsLst>
          <a:lin ang="5400000" scaled="0"/>
        </a:gradFill>
      </p:bgPr>
    </p:bg>
    <p:spTree>
      <p:nvGrpSpPr>
        <p:cNvPr id="1" name=""/>
        <p:cNvGrpSpPr/>
        <p:nvPr/>
      </p:nvGrpSpPr>
      <p:grpSpPr>
        <a:xfrm>
          <a:off x="0" y="0"/>
          <a:ext cx="0" cy="0"/>
          <a:chOff x="0" y="0"/>
          <a:chExt cx="0" cy="0"/>
        </a:xfrm>
      </p:grpSpPr>
      <p:sp>
        <p:nvSpPr>
          <p:cNvPr id="194" name="Data flow diagrams"/>
          <p:cNvSpPr txBox="1"/>
          <p:nvPr>
            <p:ph type="title"/>
          </p:nvPr>
        </p:nvSpPr>
        <p:spPr>
          <a:prstGeom prst="rect">
            <a:avLst/>
          </a:prstGeom>
        </p:spPr>
        <p:txBody>
          <a:bodyPr/>
          <a:lstStyle/>
          <a:p>
            <a:pPr/>
            <a:r>
              <a:t>Data flow diagrams</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4C973"/>
            </a:gs>
            <a:gs pos="100000">
              <a:srgbClr val="CBCE7A"/>
            </a:gs>
          </a:gsLst>
          <a:lin ang="5400000" scaled="0"/>
        </a:gradFill>
      </p:bgPr>
    </p:bg>
    <p:spTree>
      <p:nvGrpSpPr>
        <p:cNvPr id="1" name=""/>
        <p:cNvGrpSpPr/>
        <p:nvPr/>
      </p:nvGrpSpPr>
      <p:grpSpPr>
        <a:xfrm>
          <a:off x="0" y="0"/>
          <a:ext cx="0" cy="0"/>
          <a:chOff x="0" y="0"/>
          <a:chExt cx="0" cy="0"/>
        </a:xfrm>
      </p:grpSpPr>
      <p:pic>
        <p:nvPicPr>
          <p:cNvPr id="196" name="level1dfd.jpeg" descr="level1dfd.jpeg"/>
          <p:cNvPicPr>
            <a:picLocks noChangeAspect="1"/>
          </p:cNvPicPr>
          <p:nvPr/>
        </p:nvPicPr>
        <p:blipFill>
          <a:blip r:embed="rId2">
            <a:extLst/>
          </a:blip>
          <a:stretch>
            <a:fillRect/>
          </a:stretch>
        </p:blipFill>
        <p:spPr>
          <a:xfrm>
            <a:off x="9789610" y="1790490"/>
            <a:ext cx="10802268" cy="10135019"/>
          </a:xfrm>
          <a:prstGeom prst="rect">
            <a:avLst/>
          </a:prstGeom>
          <a:ln w="25400">
            <a:solidFill>
              <a:srgbClr val="000000"/>
            </a:solidFill>
            <a:miter lim="400000"/>
          </a:ln>
        </p:spPr>
      </p:pic>
      <p:sp>
        <p:nvSpPr>
          <p:cNvPr id="197" name="Level - 1"/>
          <p:cNvSpPr txBox="1"/>
          <p:nvPr/>
        </p:nvSpPr>
        <p:spPr>
          <a:xfrm>
            <a:off x="2288056" y="5722616"/>
            <a:ext cx="7076771" cy="22707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80000"/>
              </a:lnSpc>
              <a:spcBef>
                <a:spcPts val="0"/>
              </a:spcBef>
              <a:defRPr cap="all" spc="0" sz="17100"/>
            </a:lvl1pPr>
          </a:lstStyle>
          <a:p>
            <a:pPr/>
            <a:r>
              <a:t>Level - 1 </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Rectangle"/>
          <p:cNvSpPr txBox="1"/>
          <p:nvPr>
            <p:ph type="body" sz="half" idx="1"/>
          </p:nvPr>
        </p:nvSpPr>
        <p:spPr>
          <a:prstGeom prst="rect">
            <a:avLst/>
          </a:prstGeom>
        </p:spPr>
        <p:txBody>
          <a:bodyPr/>
          <a:lstStyle/>
          <a:p>
            <a:pPr marL="0" marR="0" indent="0" algn="ctr" defTabSz="825500">
              <a:buSzTx/>
              <a:buNone/>
              <a:tabLst/>
              <a:defRPr sz="3500">
                <a:solidFill>
                  <a:srgbClr val="5C5C5C"/>
                </a:solidFill>
                <a:uFillTx/>
                <a:latin typeface="DIN Alternate Bold"/>
                <a:ea typeface="DIN Alternate Bold"/>
                <a:cs typeface="DIN Alternate Bold"/>
                <a:sym typeface="DIN Alternate Bold"/>
              </a:defRPr>
            </a:pPr>
          </a:p>
        </p:txBody>
      </p:sp>
      <p:pic>
        <p:nvPicPr>
          <p:cNvPr id="130" name="Image Gallery" descr="Image Gallery"/>
          <p:cNvPicPr>
            <a:picLocks noChangeAspect="1"/>
          </p:cNvPicPr>
          <p:nvPr/>
        </p:nvPicPr>
        <p:blipFill>
          <a:blip r:embed="rId2">
            <a:extLst/>
          </a:blip>
          <a:srcRect l="0" t="10466" r="0" b="10466"/>
          <a:stretch>
            <a:fillRect/>
          </a:stretch>
        </p:blipFill>
        <p:spPr>
          <a:xfrm>
            <a:off x="-52953" y="-2252"/>
            <a:ext cx="24489907" cy="13724771"/>
          </a:xfrm>
          <a:prstGeom prst="rect">
            <a:avLst/>
          </a:prstGeom>
          <a:ln w="12700">
            <a:miter lim="400000"/>
          </a:ln>
        </p:spPr>
      </p:pic>
      <p:pic>
        <p:nvPicPr>
          <p:cNvPr id="131" name="Image Gallery" descr="Image Gallery"/>
          <p:cNvPicPr>
            <a:picLocks noChangeAspect="1"/>
          </p:cNvPicPr>
          <p:nvPr/>
        </p:nvPicPr>
        <p:blipFill>
          <a:blip r:embed="rId3">
            <a:extLst/>
          </a:blip>
          <a:srcRect l="24217" t="0" r="24217" b="0"/>
          <a:stretch>
            <a:fillRect/>
          </a:stretch>
        </p:blipFill>
        <p:spPr>
          <a:xfrm>
            <a:off x="17190410" y="-106236"/>
            <a:ext cx="7170467" cy="13905911"/>
          </a:xfrm>
          <a:prstGeom prst="rect">
            <a:avLst/>
          </a:prstGeom>
          <a:ln w="12700">
            <a:miter lim="400000"/>
          </a:ln>
        </p:spPr>
      </p:pic>
      <p:sp>
        <p:nvSpPr>
          <p:cNvPr id="132" name="Divya Chaturvedi   |   Devesh   |   Hritik Gupta"/>
          <p:cNvSpPr txBox="1"/>
          <p:nvPr>
            <p:ph type="body" idx="22"/>
          </p:nvPr>
        </p:nvSpPr>
        <p:spPr>
          <a:xfrm>
            <a:off x="1958307" y="12374206"/>
            <a:ext cx="22352004" cy="1727202"/>
          </a:xfrm>
          <a:prstGeom prst="rect">
            <a:avLst/>
          </a:prstGeom>
          <a:extLst>
            <a:ext uri="{C572A759-6A51-4108-AA02-DFA0A04FC94B}">
              <ma14:wrappingTextBoxFlag xmlns:ma14="http://schemas.microsoft.com/office/mac/drawingml/2011/main" val="1"/>
            </a:ext>
          </a:extLst>
        </p:spPr>
        <p:txBody>
          <a:bodyPr/>
          <a:lstStyle/>
          <a:p>
            <a:pPr lvl="1" marL="0" marR="0" indent="0" algn="r" defTabSz="825500">
              <a:lnSpc>
                <a:spcPct val="70000"/>
              </a:lnSpc>
              <a:spcBef>
                <a:spcPts val="800"/>
              </a:spcBef>
              <a:buSzTx/>
              <a:buFontTx/>
              <a:buNone/>
              <a:tabLst/>
              <a:defRPr i="1" sz="6700">
                <a:solidFill>
                  <a:srgbClr val="A7A7A7"/>
                </a:solidFill>
                <a:uFillTx/>
                <a:latin typeface="Iowan Old Style Roman"/>
                <a:ea typeface="Iowan Old Style Roman"/>
                <a:cs typeface="Iowan Old Style Roman"/>
                <a:sym typeface="Iowan Old Style Roman"/>
              </a:defRPr>
            </a:pPr>
            <a:r>
              <a:t>Created by - Devesh</a:t>
            </a:r>
          </a:p>
        </p:txBody>
      </p:sp>
      <p:sp>
        <p:nvSpPr>
          <p:cNvPr id="133" name="Heavy Biter"/>
          <p:cNvSpPr txBox="1"/>
          <p:nvPr>
            <p:ph type="title"/>
          </p:nvPr>
        </p:nvSpPr>
        <p:spPr>
          <a:xfrm>
            <a:off x="8683913" y="477699"/>
            <a:ext cx="12247994" cy="4120592"/>
          </a:xfrm>
          <a:prstGeom prst="rect">
            <a:avLst/>
          </a:prstGeom>
        </p:spPr>
        <p:txBody>
          <a:bodyPr/>
          <a:lstStyle>
            <a:lvl1pPr>
              <a:defRPr sz="22400">
                <a:solidFill>
                  <a:srgbClr val="FFFFFF"/>
                </a:solidFill>
              </a:defRPr>
            </a:lvl1pPr>
          </a:lstStyle>
          <a:p>
            <a:pPr/>
            <a:r>
              <a:t>HeavyBite</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4C973"/>
            </a:gs>
            <a:gs pos="100000">
              <a:srgbClr val="CBCE7A"/>
            </a:gs>
          </a:gsLst>
          <a:lin ang="5400000" scaled="0"/>
        </a:gradFill>
      </p:bgPr>
    </p:bg>
    <p:spTree>
      <p:nvGrpSpPr>
        <p:cNvPr id="1" name=""/>
        <p:cNvGrpSpPr/>
        <p:nvPr/>
      </p:nvGrpSpPr>
      <p:grpSpPr>
        <a:xfrm>
          <a:off x="0" y="0"/>
          <a:ext cx="0" cy="0"/>
          <a:chOff x="0" y="0"/>
          <a:chExt cx="0" cy="0"/>
        </a:xfrm>
      </p:grpSpPr>
      <p:pic>
        <p:nvPicPr>
          <p:cNvPr id="199" name="leel2dfd.jpeg" descr="leel2dfd.jpeg"/>
          <p:cNvPicPr>
            <a:picLocks noChangeAspect="1"/>
          </p:cNvPicPr>
          <p:nvPr/>
        </p:nvPicPr>
        <p:blipFill>
          <a:blip r:embed="rId2">
            <a:extLst/>
          </a:blip>
          <a:stretch>
            <a:fillRect/>
          </a:stretch>
        </p:blipFill>
        <p:spPr>
          <a:xfrm>
            <a:off x="8542394" y="2971743"/>
            <a:ext cx="13080574" cy="7772514"/>
          </a:xfrm>
          <a:prstGeom prst="rect">
            <a:avLst/>
          </a:prstGeom>
          <a:ln w="25400">
            <a:solidFill>
              <a:srgbClr val="000000"/>
            </a:solidFill>
            <a:miter lim="400000"/>
          </a:ln>
        </p:spPr>
      </p:pic>
      <p:sp>
        <p:nvSpPr>
          <p:cNvPr id="200" name="Level - 2"/>
          <p:cNvSpPr txBox="1"/>
          <p:nvPr/>
        </p:nvSpPr>
        <p:spPr>
          <a:xfrm>
            <a:off x="866773" y="5957679"/>
            <a:ext cx="7076771" cy="22707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80000"/>
              </a:lnSpc>
              <a:spcBef>
                <a:spcPts val="0"/>
              </a:spcBef>
              <a:defRPr cap="all" spc="0" sz="17100"/>
            </a:lvl1pPr>
          </a:lstStyle>
          <a:p>
            <a:pPr/>
            <a:r>
              <a:t>Level - 2 </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4C973"/>
            </a:gs>
            <a:gs pos="100000">
              <a:srgbClr val="CBCE7A"/>
            </a:gs>
          </a:gsLst>
          <a:lin ang="5400000" scaled="0"/>
        </a:gradFill>
      </p:bgPr>
    </p:bg>
    <p:spTree>
      <p:nvGrpSpPr>
        <p:cNvPr id="1" name=""/>
        <p:cNvGrpSpPr/>
        <p:nvPr/>
      </p:nvGrpSpPr>
      <p:grpSpPr>
        <a:xfrm>
          <a:off x="0" y="0"/>
          <a:ext cx="0" cy="0"/>
          <a:chOff x="0" y="0"/>
          <a:chExt cx="0" cy="0"/>
        </a:xfrm>
      </p:grpSpPr>
      <p:pic>
        <p:nvPicPr>
          <p:cNvPr id="202" name="adminSideDFD.jpeg" descr="adminSideDFD.jpeg"/>
          <p:cNvPicPr>
            <a:picLocks noChangeAspect="1"/>
          </p:cNvPicPr>
          <p:nvPr/>
        </p:nvPicPr>
        <p:blipFill>
          <a:blip r:embed="rId2">
            <a:extLst/>
          </a:blip>
          <a:stretch>
            <a:fillRect/>
          </a:stretch>
        </p:blipFill>
        <p:spPr>
          <a:xfrm>
            <a:off x="8844560" y="1153286"/>
            <a:ext cx="12316995" cy="11409428"/>
          </a:xfrm>
          <a:prstGeom prst="rect">
            <a:avLst/>
          </a:prstGeom>
          <a:ln w="25400">
            <a:solidFill>
              <a:srgbClr val="000000"/>
            </a:solidFill>
            <a:miter lim="400000"/>
          </a:ln>
        </p:spPr>
      </p:pic>
      <p:sp>
        <p:nvSpPr>
          <p:cNvPr id="203" name="Admin…"/>
          <p:cNvSpPr txBox="1"/>
          <p:nvPr/>
        </p:nvSpPr>
        <p:spPr>
          <a:xfrm>
            <a:off x="1899306" y="4853907"/>
            <a:ext cx="4538054" cy="44404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80000"/>
              </a:lnSpc>
              <a:spcBef>
                <a:spcPts val="0"/>
              </a:spcBef>
              <a:defRPr cap="all" spc="0" sz="17100"/>
            </a:pPr>
            <a:r>
              <a:t>Admin</a:t>
            </a:r>
          </a:p>
          <a:p>
            <a:pPr algn="ctr">
              <a:lnSpc>
                <a:spcPct val="80000"/>
              </a:lnSpc>
              <a:spcBef>
                <a:spcPts val="0"/>
              </a:spcBef>
              <a:defRPr cap="all" spc="0" sz="17100"/>
            </a:pPr>
            <a:r>
              <a:t>Side</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4C973"/>
            </a:gs>
            <a:gs pos="100000">
              <a:srgbClr val="E68035"/>
            </a:gs>
          </a:gsLst>
          <a:lin ang="5400000" scaled="0"/>
        </a:gradFill>
      </p:bgPr>
    </p:bg>
    <p:spTree>
      <p:nvGrpSpPr>
        <p:cNvPr id="1" name=""/>
        <p:cNvGrpSpPr/>
        <p:nvPr/>
      </p:nvGrpSpPr>
      <p:grpSpPr>
        <a:xfrm>
          <a:off x="0" y="0"/>
          <a:ext cx="0" cy="0"/>
          <a:chOff x="0" y="0"/>
          <a:chExt cx="0" cy="0"/>
        </a:xfrm>
      </p:grpSpPr>
      <p:sp>
        <p:nvSpPr>
          <p:cNvPr id="205" name="Gantt chart"/>
          <p:cNvSpPr txBox="1"/>
          <p:nvPr>
            <p:ph type="title"/>
          </p:nvPr>
        </p:nvSpPr>
        <p:spPr>
          <a:prstGeom prst="rect">
            <a:avLst/>
          </a:prstGeom>
        </p:spPr>
        <p:txBody>
          <a:bodyPr/>
          <a:lstStyle/>
          <a:p>
            <a:pPr/>
            <a:r>
              <a:t>Gantt chart</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4C973"/>
            </a:gs>
            <a:gs pos="100000">
              <a:schemeClr val="accent2"/>
            </a:gs>
          </a:gsLst>
          <a:lin ang="5400000" scaled="0"/>
        </a:gradFill>
      </p:bgPr>
    </p:bg>
    <p:spTree>
      <p:nvGrpSpPr>
        <p:cNvPr id="1" name=""/>
        <p:cNvGrpSpPr/>
        <p:nvPr/>
      </p:nvGrpSpPr>
      <p:grpSpPr>
        <a:xfrm>
          <a:off x="0" y="0"/>
          <a:ext cx="0" cy="0"/>
          <a:chOff x="0" y="0"/>
          <a:chExt cx="0" cy="0"/>
        </a:xfrm>
      </p:grpSpPr>
      <p:pic>
        <p:nvPicPr>
          <p:cNvPr id="207" name="gantt_chart.jpeg" descr="gantt_chart.jpeg"/>
          <p:cNvPicPr>
            <a:picLocks noChangeAspect="1"/>
          </p:cNvPicPr>
          <p:nvPr/>
        </p:nvPicPr>
        <p:blipFill>
          <a:blip r:embed="rId2">
            <a:extLst/>
          </a:blip>
          <a:stretch>
            <a:fillRect/>
          </a:stretch>
        </p:blipFill>
        <p:spPr>
          <a:xfrm>
            <a:off x="293944" y="2433410"/>
            <a:ext cx="23796112" cy="884917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A6BBBB"/>
            </a:gs>
            <a:gs pos="100000">
              <a:srgbClr val="CBCE7A"/>
            </a:gs>
          </a:gsLst>
          <a:lin ang="5400000" scaled="0"/>
        </a:gradFill>
      </p:bgPr>
    </p:bg>
    <p:spTree>
      <p:nvGrpSpPr>
        <p:cNvPr id="1" name=""/>
        <p:cNvGrpSpPr/>
        <p:nvPr/>
      </p:nvGrpSpPr>
      <p:grpSpPr>
        <a:xfrm>
          <a:off x="0" y="0"/>
          <a:ext cx="0" cy="0"/>
          <a:chOff x="0" y="0"/>
          <a:chExt cx="0" cy="0"/>
        </a:xfrm>
      </p:grpSpPr>
      <p:sp>
        <p:nvSpPr>
          <p:cNvPr id="209" name="https://en.wikipedia.org/wiki/DoorDash…"/>
          <p:cNvSpPr txBox="1"/>
          <p:nvPr/>
        </p:nvSpPr>
        <p:spPr>
          <a:xfrm>
            <a:off x="299794" y="3486353"/>
            <a:ext cx="23784412" cy="89585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35000" indent="-635000">
              <a:lnSpc>
                <a:spcPct val="120000"/>
              </a:lnSpc>
              <a:spcBef>
                <a:spcPts val="2500"/>
              </a:spcBef>
              <a:buSzPct val="75000"/>
              <a:buFont typeface="Zapf Dingbats"/>
              <a:buChar char="➤"/>
              <a:defRPr b="1" spc="0" sz="4500">
                <a:latin typeface="+mn-lt"/>
                <a:ea typeface="+mn-ea"/>
                <a:cs typeface="+mn-cs"/>
                <a:sym typeface="Helvetica"/>
              </a:defRPr>
            </a:pPr>
            <a:r>
              <a:t>https://en.wikipedia.org/wiki/DoorDash</a:t>
            </a:r>
          </a:p>
          <a:p>
            <a:pPr marL="635000" indent="-635000">
              <a:lnSpc>
                <a:spcPct val="120000"/>
              </a:lnSpc>
              <a:spcBef>
                <a:spcPts val="2500"/>
              </a:spcBef>
              <a:buSzPct val="75000"/>
              <a:buFont typeface="Zapf Dingbats"/>
              <a:buChar char="➤"/>
              <a:defRPr b="1" spc="0" sz="4500">
                <a:solidFill>
                  <a:srgbClr val="535353"/>
                </a:solidFill>
                <a:latin typeface="+mn-lt"/>
                <a:ea typeface="+mn-ea"/>
                <a:cs typeface="+mn-cs"/>
                <a:sym typeface="Helvetica"/>
              </a:defRPr>
            </a:pPr>
            <a:r>
              <a:rPr>
                <a:uFill>
                  <a:solidFill>
                    <a:srgbClr val="0000FF"/>
                  </a:solidFill>
                </a:uFill>
                <a:hlinkClick r:id="rId2" invalidUrl="" action="" tgtFrame="" tooltip="" history="1" highlightClick="0" endSnd="0"/>
              </a:rPr>
              <a:t>https://medium.com/partha-pratim-sanyal/system-design-doordash-a-prepared-food-delivery-service-bf44093388e2</a:t>
            </a:r>
          </a:p>
          <a:p>
            <a:pPr marL="635000" indent="-635000">
              <a:lnSpc>
                <a:spcPct val="120000"/>
              </a:lnSpc>
              <a:spcBef>
                <a:spcPts val="2500"/>
              </a:spcBef>
              <a:buSzPct val="75000"/>
              <a:buFont typeface="Zapf Dingbats"/>
              <a:buChar char="➤"/>
              <a:defRPr b="1" spc="0" sz="4500">
                <a:latin typeface="+mn-lt"/>
                <a:ea typeface="+mn-ea"/>
                <a:cs typeface="+mn-cs"/>
                <a:sym typeface="Helvetica"/>
              </a:defRPr>
            </a:pPr>
            <a:r>
              <a:t>https://www.mindinventory.com/blog/food-delivery-mobile-app-business-common-challenges-and-solutions/</a:t>
            </a:r>
            <a:endParaRPr>
              <a:uFill>
                <a:solidFill>
                  <a:srgbClr val="212121"/>
                </a:solidFill>
              </a:uFill>
            </a:endParaRPr>
          </a:p>
          <a:p>
            <a:pPr marL="635000" indent="-635000">
              <a:lnSpc>
                <a:spcPct val="120000"/>
              </a:lnSpc>
              <a:spcBef>
                <a:spcPts val="2500"/>
              </a:spcBef>
              <a:buSzPct val="75000"/>
              <a:buFont typeface="Zapf Dingbats"/>
              <a:buChar char="➤"/>
              <a:defRPr b="1" spc="0" sz="4500">
                <a:solidFill>
                  <a:srgbClr val="535353"/>
                </a:solidFill>
                <a:latin typeface="+mn-lt"/>
                <a:ea typeface="+mn-ea"/>
                <a:cs typeface="+mn-cs"/>
                <a:sym typeface="Helvetica"/>
              </a:defRPr>
            </a:pPr>
            <a:r>
              <a:rPr>
                <a:uFill>
                  <a:solidFill>
                    <a:srgbClr val="0000FF"/>
                  </a:solidFill>
                </a:uFill>
                <a:hlinkClick r:id="rId3" invalidUrl="" action="" tgtFrame="" tooltip="" history="1" highlightClick="0" endSnd="0"/>
              </a:rPr>
              <a:t>https://www.koreascience.or.kr/article/JAKO201711656710338.pdf</a:t>
            </a:r>
            <a:endParaRPr>
              <a:uFill>
                <a:solidFill>
                  <a:srgbClr val="212121"/>
                </a:solidFill>
              </a:uFill>
            </a:endParaRPr>
          </a:p>
          <a:p>
            <a:pPr marL="635000" indent="-635000">
              <a:lnSpc>
                <a:spcPct val="120000"/>
              </a:lnSpc>
              <a:spcBef>
                <a:spcPts val="2500"/>
              </a:spcBef>
              <a:buSzPct val="75000"/>
              <a:buFont typeface="Zapf Dingbats"/>
              <a:buChar char="➤"/>
              <a:defRPr b="1" spc="0" sz="4500">
                <a:solidFill>
                  <a:srgbClr val="535353"/>
                </a:solidFill>
                <a:latin typeface="+mn-lt"/>
                <a:ea typeface="+mn-ea"/>
                <a:cs typeface="+mn-cs"/>
                <a:sym typeface="Helvetica"/>
              </a:defRPr>
            </a:pPr>
            <a:r>
              <a:rPr>
                <a:uFill>
                  <a:solidFill>
                    <a:srgbClr val="0000FF"/>
                  </a:solidFill>
                </a:uFill>
                <a:hlinkClick r:id="rId4" invalidUrl="" action="" tgtFrame="" tooltip="" history="1" highlightClick="0" endSnd="0"/>
              </a:rPr>
              <a:t>https://existek.com/blog/food-delivery-app-development-features-and-cost/#examples_of_food_ordering_apps</a:t>
            </a:r>
          </a:p>
          <a:p>
            <a:pPr marL="635000" indent="-635000">
              <a:lnSpc>
                <a:spcPct val="120000"/>
              </a:lnSpc>
              <a:spcBef>
                <a:spcPts val="2500"/>
              </a:spcBef>
              <a:buSzPct val="75000"/>
              <a:buFont typeface="Zapf Dingbats"/>
              <a:buChar char="➤"/>
              <a:defRPr b="1" spc="0" sz="4500">
                <a:solidFill>
                  <a:srgbClr val="535353"/>
                </a:solidFill>
                <a:latin typeface="+mn-lt"/>
                <a:ea typeface="+mn-ea"/>
                <a:cs typeface="+mn-cs"/>
                <a:sym typeface="Helvetica"/>
              </a:defRPr>
            </a:pPr>
            <a:r>
              <a:rPr>
                <a:uFill>
                  <a:solidFill>
                    <a:srgbClr val="0000FF"/>
                  </a:solidFill>
                </a:uFill>
                <a:hlinkClick r:id="rId5" invalidUrl="" action="" tgtFrame="" tooltip="" history="1" highlightClick="0" endSnd="0"/>
              </a:rPr>
              <a:t>https://www.appdupe.com/swiggy-clone-script#app-demo</a:t>
            </a:r>
          </a:p>
        </p:txBody>
      </p:sp>
      <p:sp>
        <p:nvSpPr>
          <p:cNvPr id="210" name="References"/>
          <p:cNvSpPr txBox="1"/>
          <p:nvPr>
            <p:ph type="title" idx="4294967295"/>
          </p:nvPr>
        </p:nvSpPr>
        <p:spPr>
          <a:xfrm>
            <a:off x="7472633" y="385052"/>
            <a:ext cx="9438734" cy="2463801"/>
          </a:xfrm>
          <a:prstGeom prst="rect">
            <a:avLst/>
          </a:prstGeom>
        </p:spPr>
        <p:txBody>
          <a:bodyPr anchor="b"/>
          <a:lstStyle>
            <a:lvl1pPr algn="ctr">
              <a:lnSpc>
                <a:spcPct val="80000"/>
              </a:lnSpc>
              <a:spcBef>
                <a:spcPts val="0"/>
              </a:spcBef>
              <a:defRPr sz="17100">
                <a:solidFill>
                  <a:srgbClr val="5C5C5C"/>
                </a:solidFill>
              </a:defRPr>
            </a:lvl1pPr>
          </a:lstStyle>
          <a:p>
            <a:pPr/>
            <a:r>
              <a:t>References</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2" name="welcome page.jpg" descr="welcome page.jpg"/>
          <p:cNvPicPr>
            <a:picLocks noChangeAspect="1"/>
          </p:cNvPicPr>
          <p:nvPr>
            <p:ph type="pic" idx="21"/>
          </p:nvPr>
        </p:nvPicPr>
        <p:blipFill>
          <a:blip r:embed="rId2">
            <a:extLst/>
          </a:blip>
          <a:srcRect l="0" t="10320" r="0" b="10319"/>
          <a:stretch>
            <a:fillRect/>
          </a:stretch>
        </p:blipFill>
        <p:spPr>
          <a:xfrm>
            <a:off x="0" y="-1"/>
            <a:ext cx="24384000" cy="13716002"/>
          </a:xfrm>
          <a:prstGeom prst="rect">
            <a:avLst/>
          </a:prstGeom>
        </p:spPr>
      </p:pic>
      <p:sp>
        <p:nvSpPr>
          <p:cNvPr id="213" name="Thank You"/>
          <p:cNvSpPr txBox="1"/>
          <p:nvPr/>
        </p:nvSpPr>
        <p:spPr>
          <a:xfrm>
            <a:off x="11577706" y="3436063"/>
            <a:ext cx="7630555" cy="22707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80000"/>
              </a:lnSpc>
              <a:spcBef>
                <a:spcPts val="0"/>
              </a:spcBef>
              <a:defRPr cap="all" spc="0" sz="17100">
                <a:solidFill>
                  <a:srgbClr val="FFFFFF"/>
                </a:solidFill>
              </a:defRPr>
            </a:lvl1p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Image Gallery" descr="Image Gallery"/>
          <p:cNvPicPr>
            <a:picLocks noChangeAspect="1"/>
          </p:cNvPicPr>
          <p:nvPr/>
        </p:nvPicPr>
        <p:blipFill>
          <a:blip r:embed="rId2">
            <a:extLst/>
          </a:blip>
          <a:srcRect l="0" t="9976" r="0" b="9976"/>
          <a:stretch>
            <a:fillRect/>
          </a:stretch>
        </p:blipFill>
        <p:spPr>
          <a:xfrm>
            <a:off x="0" y="-38614"/>
            <a:ext cx="24384002" cy="13793228"/>
          </a:xfrm>
          <a:prstGeom prst="rect">
            <a:avLst/>
          </a:prstGeom>
          <a:ln w="12700">
            <a:miter lim="400000"/>
          </a:ln>
        </p:spPr>
      </p:pic>
      <p:sp>
        <p:nvSpPr>
          <p:cNvPr id="216" name="Question &amp; Answer Time"/>
          <p:cNvSpPr txBox="1"/>
          <p:nvPr/>
        </p:nvSpPr>
        <p:spPr>
          <a:xfrm>
            <a:off x="3824803" y="6299752"/>
            <a:ext cx="17880979" cy="22707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80000"/>
              </a:lnSpc>
              <a:spcBef>
                <a:spcPts val="0"/>
              </a:spcBef>
              <a:defRPr cap="all" spc="0" sz="17100">
                <a:solidFill>
                  <a:srgbClr val="FFFFFF"/>
                </a:solidFill>
              </a:defRPr>
            </a:lvl1pPr>
          </a:lstStyle>
          <a:p>
            <a:pPr/>
            <a:r>
              <a:t>Question &amp; Answer Time</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A6BBBB"/>
            </a:gs>
            <a:gs pos="100000">
              <a:srgbClr val="CBCE7A"/>
            </a:gs>
          </a:gsLst>
          <a:lin ang="5400000" scaled="0"/>
        </a:gradFill>
      </p:bgPr>
    </p:bg>
    <p:spTree>
      <p:nvGrpSpPr>
        <p:cNvPr id="1" name=""/>
        <p:cNvGrpSpPr/>
        <p:nvPr/>
      </p:nvGrpSpPr>
      <p:grpSpPr>
        <a:xfrm>
          <a:off x="0" y="0"/>
          <a:ext cx="0" cy="0"/>
          <a:chOff x="0" y="0"/>
          <a:chExt cx="0" cy="0"/>
        </a:xfrm>
      </p:grpSpPr>
      <p:graphicFrame>
        <p:nvGraphicFramePr>
          <p:cNvPr id="135" name="Table"/>
          <p:cNvGraphicFramePr/>
          <p:nvPr/>
        </p:nvGraphicFramePr>
        <p:xfrm>
          <a:off x="4519746" y="2626166"/>
          <a:ext cx="15344507" cy="922594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5344505"/>
              </a:tblGrid>
              <a:tr h="1777016">
                <a:tc>
                  <a:txBody>
                    <a:bodyPr/>
                    <a:lstStyle/>
                    <a:p>
                      <a:pPr algn="l">
                        <a:spcBef>
                          <a:spcPts val="3300"/>
                        </a:spcBef>
                        <a:defRPr sz="1800">
                          <a:solidFill>
                            <a:srgbClr val="000000"/>
                          </a:solidFill>
                        </a:defRPr>
                      </a:pPr>
                      <a:r>
                        <a:rPr cap="all" sz="10000">
                          <a:solidFill>
                            <a:srgbClr val="747676"/>
                          </a:solidFill>
                          <a:sym typeface="DIN Condensed Bold"/>
                        </a:rPr>
                        <a:t>Topic</a:t>
                      </a:r>
                    </a:p>
                  </a:txBody>
                  <a:tcPr marL="50800" marR="50800" marT="50800" marB="50800" anchor="t" anchorCtr="0" horzOverflow="overflow">
                    <a:lnL w="6350">
                      <a:solidFill>
                        <a:srgbClr val="BEBEBE"/>
                      </a:solidFill>
                      <a:miter lim="400000"/>
                    </a:lnL>
                    <a:lnR w="6350">
                      <a:solidFill>
                        <a:srgbClr val="BEBEBE"/>
                      </a:solidFill>
                      <a:miter lim="400000"/>
                    </a:lnR>
                    <a:lnT w="6350">
                      <a:solidFill>
                        <a:srgbClr val="BEBEBE"/>
                      </a:solidFill>
                      <a:miter lim="400000"/>
                    </a:lnT>
                    <a:lnB w="6350">
                      <a:solidFill>
                        <a:srgbClr val="BEBEBE"/>
                      </a:solidFill>
                      <a:miter lim="400000"/>
                    </a:lnB>
                    <a:solidFill>
                      <a:srgbClr val="E4C973"/>
                    </a:solidFill>
                  </a:tcPr>
                </a:tc>
              </a:tr>
              <a:tr h="827658">
                <a:tc>
                  <a:txBody>
                    <a:bodyPr/>
                    <a:lstStyle/>
                    <a:p>
                      <a:pPr marR="554990" algn="l" defTabSz="457200">
                        <a:lnSpc>
                          <a:spcPct val="123333"/>
                        </a:lnSpc>
                        <a:tabLst>
                          <a:tab pos="1117600" algn="l"/>
                          <a:tab pos="1117600" algn="l"/>
                        </a:tabLst>
                        <a:defRPr sz="1800">
                          <a:solidFill>
                            <a:srgbClr val="000000"/>
                          </a:solidFill>
                        </a:defRPr>
                      </a:pPr>
                      <a:r>
                        <a:rPr sz="3000">
                          <a:uFill>
                            <a:solidFill>
                              <a:srgbClr val="000000"/>
                            </a:solidFill>
                          </a:uFill>
                          <a:latin typeface="Noto Sans Symbols"/>
                          <a:ea typeface="Noto Sans Symbols"/>
                          <a:cs typeface="Noto Sans Symbols"/>
                          <a:sym typeface="Noto Sans Symbols"/>
                        </a:rPr>
                        <a:t>Problem Introduction - What is the problem with traditional offline ordering system?</a:t>
                      </a:r>
                    </a:p>
                  </a:txBody>
                  <a:tcPr marL="50800" marR="50800" marT="50800" marB="50800" anchor="t" anchorCtr="0" horzOverflow="overflow">
                    <a:lnL w="6350">
                      <a:solidFill>
                        <a:srgbClr val="BEBEBE"/>
                      </a:solidFill>
                      <a:miter lim="400000"/>
                    </a:lnL>
                    <a:lnR w="6350">
                      <a:solidFill>
                        <a:srgbClr val="BEBEBE"/>
                      </a:solidFill>
                      <a:miter lim="400000"/>
                    </a:lnR>
                    <a:lnT w="6350">
                      <a:solidFill>
                        <a:srgbClr val="BEBEBE"/>
                      </a:solidFill>
                      <a:miter lim="400000"/>
                    </a:lnT>
                    <a:lnB w="6350">
                      <a:solidFill>
                        <a:srgbClr val="BEBEBE"/>
                      </a:solidFill>
                      <a:miter lim="400000"/>
                    </a:lnB>
                    <a:solidFill>
                      <a:srgbClr val="F1F1F1"/>
                    </a:solidFill>
                  </a:tcPr>
                </a:tc>
              </a:tr>
              <a:tr h="827658">
                <a:tc>
                  <a:txBody>
                    <a:bodyPr/>
                    <a:lstStyle/>
                    <a:p>
                      <a:pPr marR="554990" algn="l" defTabSz="457200">
                        <a:lnSpc>
                          <a:spcPct val="123749"/>
                        </a:lnSpc>
                        <a:tabLst>
                          <a:tab pos="1117600" algn="l"/>
                          <a:tab pos="1117600" algn="l"/>
                        </a:tabLst>
                        <a:defRPr sz="1800">
                          <a:solidFill>
                            <a:srgbClr val="000000"/>
                          </a:solidFill>
                        </a:defRPr>
                      </a:pPr>
                      <a:r>
                        <a:rPr sz="3000">
                          <a:uFill>
                            <a:solidFill>
                              <a:srgbClr val="000000"/>
                            </a:solidFill>
                          </a:uFill>
                          <a:latin typeface="Noto Sans Symbols"/>
                          <a:ea typeface="Noto Sans Symbols"/>
                          <a:cs typeface="Noto Sans Symbols"/>
                          <a:sym typeface="Noto Sans Symbols"/>
                        </a:rPr>
                        <a:t>Project Motivation, Objective and Scope</a:t>
                      </a:r>
                    </a:p>
                  </a:txBody>
                  <a:tcPr marL="50800" marR="50800" marT="50800" marB="50800" anchor="t" anchorCtr="0" horzOverflow="overflow">
                    <a:lnL w="6350">
                      <a:solidFill>
                        <a:srgbClr val="BEBEBE"/>
                      </a:solidFill>
                      <a:miter lim="400000"/>
                    </a:lnL>
                    <a:lnR w="6350">
                      <a:solidFill>
                        <a:srgbClr val="BEBEBE"/>
                      </a:solidFill>
                      <a:miter lim="400000"/>
                    </a:lnR>
                    <a:lnT w="6350">
                      <a:solidFill>
                        <a:srgbClr val="BEBEBE"/>
                      </a:solidFill>
                      <a:miter lim="400000"/>
                    </a:lnT>
                    <a:lnB w="6350">
                      <a:solidFill>
                        <a:srgbClr val="BEBEBE"/>
                      </a:solidFill>
                      <a:miter lim="400000"/>
                    </a:lnB>
                  </a:tcPr>
                </a:tc>
              </a:tr>
              <a:tr h="827658">
                <a:tc>
                  <a:txBody>
                    <a:bodyPr/>
                    <a:lstStyle/>
                    <a:p>
                      <a:pPr algn="l" defTabSz="457200">
                        <a:lnSpc>
                          <a:spcPct val="123333"/>
                        </a:lnSpc>
                        <a:defRPr sz="1800">
                          <a:solidFill>
                            <a:srgbClr val="000000"/>
                          </a:solidFill>
                        </a:defRPr>
                      </a:pPr>
                      <a:r>
                        <a:rPr sz="3000">
                          <a:uFill>
                            <a:solidFill>
                              <a:srgbClr val="000000"/>
                            </a:solidFill>
                          </a:uFill>
                          <a:latin typeface="Calibri"/>
                          <a:ea typeface="Calibri"/>
                          <a:cs typeface="Calibri"/>
                          <a:sym typeface="Calibri"/>
                        </a:rPr>
                        <a:t>Some Previous Related Works</a:t>
                      </a:r>
                    </a:p>
                  </a:txBody>
                  <a:tcPr marL="50800" marR="50800" marT="50800" marB="50800" anchor="t" anchorCtr="0" horzOverflow="overflow">
                    <a:lnL w="6350">
                      <a:solidFill>
                        <a:srgbClr val="BEBEBE"/>
                      </a:solidFill>
                      <a:miter lim="400000"/>
                    </a:lnL>
                    <a:lnR w="6350">
                      <a:solidFill>
                        <a:srgbClr val="BEBEBE"/>
                      </a:solidFill>
                      <a:miter lim="400000"/>
                    </a:lnR>
                    <a:lnT w="6350">
                      <a:solidFill>
                        <a:srgbClr val="BEBEBE"/>
                      </a:solidFill>
                      <a:miter lim="400000"/>
                    </a:lnT>
                    <a:lnB w="6350">
                      <a:solidFill>
                        <a:srgbClr val="BEBEBE"/>
                      </a:solidFill>
                      <a:miter lim="400000"/>
                    </a:lnB>
                    <a:solidFill>
                      <a:srgbClr val="F1F1F1"/>
                    </a:solidFill>
                  </a:tcPr>
                </a:tc>
              </a:tr>
              <a:tr h="827658">
                <a:tc>
                  <a:txBody>
                    <a:bodyPr/>
                    <a:lstStyle/>
                    <a:p>
                      <a:pPr algn="l" defTabSz="457200">
                        <a:lnSpc>
                          <a:spcPct val="124583"/>
                        </a:lnSpc>
                        <a:defRPr sz="1800">
                          <a:solidFill>
                            <a:srgbClr val="000000"/>
                          </a:solidFill>
                        </a:defRPr>
                      </a:pPr>
                      <a:r>
                        <a:rPr sz="3000">
                          <a:uFill>
                            <a:solidFill>
                              <a:srgbClr val="000000"/>
                            </a:solidFill>
                          </a:uFill>
                          <a:latin typeface="Calibri"/>
                          <a:ea typeface="Calibri"/>
                          <a:cs typeface="Calibri"/>
                          <a:sym typeface="Calibri"/>
                        </a:rPr>
                        <a:t>HeavyBite and it’s features</a:t>
                      </a:r>
                    </a:p>
                  </a:txBody>
                  <a:tcPr marL="50800" marR="50800" marT="50800" marB="50800" anchor="t" anchorCtr="0" horzOverflow="overflow">
                    <a:lnL w="6350">
                      <a:solidFill>
                        <a:srgbClr val="BEBEBE"/>
                      </a:solidFill>
                      <a:miter lim="400000"/>
                    </a:lnL>
                    <a:lnR w="6350">
                      <a:solidFill>
                        <a:srgbClr val="BEBEBE"/>
                      </a:solidFill>
                      <a:miter lim="400000"/>
                    </a:lnR>
                    <a:lnT w="6350">
                      <a:solidFill>
                        <a:srgbClr val="BEBEBE"/>
                      </a:solidFill>
                      <a:miter lim="400000"/>
                    </a:lnT>
                    <a:lnB w="6350">
                      <a:solidFill>
                        <a:srgbClr val="BEBEBE"/>
                      </a:solidFill>
                      <a:miter lim="400000"/>
                    </a:lnB>
                  </a:tcPr>
                </a:tc>
              </a:tr>
              <a:tr h="827658">
                <a:tc>
                  <a:txBody>
                    <a:bodyPr/>
                    <a:lstStyle/>
                    <a:p>
                      <a:pPr algn="l" defTabSz="457200">
                        <a:lnSpc>
                          <a:spcPct val="124583"/>
                        </a:lnSpc>
                        <a:defRPr sz="1800">
                          <a:solidFill>
                            <a:srgbClr val="000000"/>
                          </a:solidFill>
                        </a:defRPr>
                      </a:pPr>
                      <a:r>
                        <a:rPr sz="3000">
                          <a:uFill>
                            <a:solidFill>
                              <a:srgbClr val="000000"/>
                            </a:solidFill>
                          </a:uFill>
                          <a:latin typeface="Calibri"/>
                          <a:ea typeface="Calibri"/>
                          <a:cs typeface="Calibri"/>
                          <a:sym typeface="Calibri"/>
                        </a:rPr>
                        <a:t>System Actors and Requirements</a:t>
                      </a:r>
                    </a:p>
                  </a:txBody>
                  <a:tcPr marL="50800" marR="50800" marT="50800" marB="50800" anchor="t" anchorCtr="0" horzOverflow="overflow">
                    <a:lnL w="6350">
                      <a:solidFill>
                        <a:srgbClr val="BEBEBE"/>
                      </a:solidFill>
                      <a:miter lim="400000"/>
                    </a:lnL>
                    <a:lnR w="6350">
                      <a:solidFill>
                        <a:srgbClr val="BEBEBE"/>
                      </a:solidFill>
                      <a:miter lim="400000"/>
                    </a:lnR>
                    <a:lnT w="6350">
                      <a:solidFill>
                        <a:srgbClr val="BEBEBE"/>
                      </a:solidFill>
                      <a:miter lim="400000"/>
                    </a:lnT>
                    <a:lnB w="6350">
                      <a:solidFill>
                        <a:srgbClr val="BEBEBE"/>
                      </a:solidFill>
                      <a:miter lim="400000"/>
                    </a:lnB>
                    <a:solidFill>
                      <a:srgbClr val="FFFFFF"/>
                    </a:solidFill>
                  </a:tcPr>
                </a:tc>
              </a:tr>
              <a:tr h="827658">
                <a:tc>
                  <a:txBody>
                    <a:bodyPr/>
                    <a:lstStyle/>
                    <a:p>
                      <a:pPr marR="554990" algn="l" defTabSz="457200">
                        <a:lnSpc>
                          <a:spcPct val="123333"/>
                        </a:lnSpc>
                        <a:tabLst>
                          <a:tab pos="1117600" algn="l"/>
                          <a:tab pos="1117600" algn="l"/>
                        </a:tabLst>
                        <a:defRPr sz="1800">
                          <a:solidFill>
                            <a:srgbClr val="000000"/>
                          </a:solidFill>
                        </a:defRPr>
                      </a:pPr>
                      <a:r>
                        <a:rPr sz="3000">
                          <a:uFill>
                            <a:solidFill>
                              <a:srgbClr val="000000"/>
                            </a:solidFill>
                          </a:uFill>
                          <a:latin typeface="Noto Sans Symbols"/>
                          <a:ea typeface="Noto Sans Symbols"/>
                          <a:cs typeface="Noto Sans Symbols"/>
                          <a:sym typeface="Noto Sans Symbols"/>
                        </a:rPr>
                        <a:t>Tools Required</a:t>
                      </a:r>
                    </a:p>
                  </a:txBody>
                  <a:tcPr marL="50800" marR="50800" marT="50800" marB="50800" anchor="t" anchorCtr="0" horzOverflow="overflow">
                    <a:lnL w="6350">
                      <a:solidFill>
                        <a:srgbClr val="BEBEBE"/>
                      </a:solidFill>
                      <a:miter lim="400000"/>
                    </a:lnL>
                    <a:lnR w="6350">
                      <a:solidFill>
                        <a:srgbClr val="BEBEBE"/>
                      </a:solidFill>
                      <a:miter lim="400000"/>
                    </a:lnR>
                    <a:lnT w="6350">
                      <a:solidFill>
                        <a:srgbClr val="BEBEBE"/>
                      </a:solidFill>
                      <a:miter lim="400000"/>
                    </a:lnT>
                    <a:lnB w="6350">
                      <a:solidFill>
                        <a:srgbClr val="BEBEBE"/>
                      </a:solidFill>
                      <a:miter lim="400000"/>
                    </a:lnB>
                  </a:tcPr>
                </a:tc>
              </a:tr>
              <a:tr h="827658">
                <a:tc>
                  <a:txBody>
                    <a:bodyPr/>
                    <a:lstStyle/>
                    <a:p>
                      <a:pPr marR="554990" algn="l" defTabSz="457200">
                        <a:lnSpc>
                          <a:spcPct val="123749"/>
                        </a:lnSpc>
                        <a:tabLst>
                          <a:tab pos="1117600" algn="l"/>
                          <a:tab pos="1117600" algn="l"/>
                        </a:tabLst>
                        <a:defRPr sz="1800">
                          <a:solidFill>
                            <a:srgbClr val="000000"/>
                          </a:solidFill>
                        </a:defRPr>
                      </a:pPr>
                      <a:r>
                        <a:rPr sz="3000">
                          <a:uFill>
                            <a:solidFill>
                              <a:srgbClr val="000000"/>
                            </a:solidFill>
                          </a:uFill>
                          <a:latin typeface="Noto Sans Symbols"/>
                          <a:ea typeface="Noto Sans Symbols"/>
                          <a:cs typeface="Noto Sans Symbols"/>
                          <a:sym typeface="Noto Sans Symbols"/>
                        </a:rPr>
                        <a:t>Data Flow Diagram(s) (DFDs)</a:t>
                      </a:r>
                    </a:p>
                  </a:txBody>
                  <a:tcPr marL="50800" marR="50800" marT="50800" marB="50800" anchor="t" anchorCtr="0" horzOverflow="overflow">
                    <a:lnL w="6350">
                      <a:solidFill>
                        <a:srgbClr val="BEBEBE"/>
                      </a:solidFill>
                      <a:miter lim="400000"/>
                    </a:lnL>
                    <a:lnR w="6350">
                      <a:solidFill>
                        <a:srgbClr val="BEBEBE"/>
                      </a:solidFill>
                      <a:miter lim="400000"/>
                    </a:lnR>
                    <a:lnT w="6350">
                      <a:solidFill>
                        <a:srgbClr val="BEBEBE"/>
                      </a:solidFill>
                      <a:miter lim="400000"/>
                    </a:lnT>
                    <a:lnB w="6350">
                      <a:solidFill>
                        <a:srgbClr val="BEBEBE"/>
                      </a:solidFill>
                      <a:miter lim="400000"/>
                    </a:lnB>
                    <a:solidFill>
                      <a:srgbClr val="F1F1F1"/>
                    </a:solidFill>
                  </a:tcPr>
                </a:tc>
              </a:tr>
              <a:tr h="827658">
                <a:tc>
                  <a:txBody>
                    <a:bodyPr/>
                    <a:lstStyle/>
                    <a:p>
                      <a:pPr marR="554990" algn="l" defTabSz="457200">
                        <a:lnSpc>
                          <a:spcPct val="123333"/>
                        </a:lnSpc>
                        <a:tabLst>
                          <a:tab pos="1117600" algn="l"/>
                          <a:tab pos="1117600" algn="l"/>
                        </a:tabLst>
                        <a:defRPr sz="1800">
                          <a:solidFill>
                            <a:srgbClr val="000000"/>
                          </a:solidFill>
                        </a:defRPr>
                      </a:pPr>
                      <a:r>
                        <a:rPr sz="3000">
                          <a:uFill>
                            <a:solidFill>
                              <a:srgbClr val="000000"/>
                            </a:solidFill>
                          </a:uFill>
                          <a:latin typeface="Noto Sans Symbols"/>
                          <a:ea typeface="Noto Sans Symbols"/>
                          <a:cs typeface="Noto Sans Symbols"/>
                          <a:sym typeface="Noto Sans Symbols"/>
                        </a:rPr>
                        <a:t>Gantt chart</a:t>
                      </a:r>
                    </a:p>
                  </a:txBody>
                  <a:tcPr marL="50800" marR="50800" marT="50800" marB="50800" anchor="t" anchorCtr="0" horzOverflow="overflow">
                    <a:lnL w="6350">
                      <a:solidFill>
                        <a:srgbClr val="BEBEBE"/>
                      </a:solidFill>
                      <a:miter lim="400000"/>
                    </a:lnL>
                    <a:lnR w="6350">
                      <a:solidFill>
                        <a:srgbClr val="BEBEBE"/>
                      </a:solidFill>
                      <a:miter lim="400000"/>
                    </a:lnR>
                    <a:lnT w="6350">
                      <a:solidFill>
                        <a:srgbClr val="BEBEBE"/>
                      </a:solidFill>
                      <a:miter lim="400000"/>
                    </a:lnT>
                    <a:lnB w="6350">
                      <a:solidFill>
                        <a:srgbClr val="BEBEBE"/>
                      </a:solidFill>
                      <a:miter lim="400000"/>
                    </a:lnB>
                  </a:tcPr>
                </a:tc>
              </a:tr>
              <a:tr h="827658">
                <a:tc>
                  <a:txBody>
                    <a:bodyPr/>
                    <a:lstStyle/>
                    <a:p>
                      <a:pPr marR="554990" algn="l" defTabSz="457200">
                        <a:lnSpc>
                          <a:spcPct val="124583"/>
                        </a:lnSpc>
                        <a:tabLst>
                          <a:tab pos="1117600" algn="l"/>
                          <a:tab pos="1117600" algn="l"/>
                        </a:tabLst>
                        <a:defRPr sz="1800">
                          <a:solidFill>
                            <a:srgbClr val="000000"/>
                          </a:solidFill>
                        </a:defRPr>
                      </a:pPr>
                      <a:r>
                        <a:rPr sz="3000">
                          <a:uFill>
                            <a:solidFill>
                              <a:srgbClr val="000000"/>
                            </a:solidFill>
                          </a:uFill>
                          <a:latin typeface="Noto Sans Symbols"/>
                          <a:ea typeface="Noto Sans Symbols"/>
                          <a:cs typeface="Noto Sans Symbols"/>
                          <a:sym typeface="Noto Sans Symbols"/>
                        </a:rPr>
                        <a:t>References</a:t>
                      </a:r>
                    </a:p>
                  </a:txBody>
                  <a:tcPr marL="50800" marR="50800" marT="50800" marB="50800" anchor="t" anchorCtr="0" horzOverflow="overflow">
                    <a:lnL w="6350">
                      <a:solidFill>
                        <a:srgbClr val="BEBEBE"/>
                      </a:solidFill>
                      <a:miter lim="400000"/>
                    </a:lnL>
                    <a:lnR w="6350">
                      <a:solidFill>
                        <a:srgbClr val="BEBEBE"/>
                      </a:solidFill>
                      <a:miter lim="400000"/>
                    </a:lnR>
                    <a:lnT w="6350">
                      <a:solidFill>
                        <a:srgbClr val="BEBEBE"/>
                      </a:solidFill>
                      <a:miter lim="400000"/>
                    </a:lnT>
                    <a:lnB w="6350">
                      <a:solidFill>
                        <a:srgbClr val="BEBEBE"/>
                      </a:solidFill>
                      <a:miter lim="400000"/>
                    </a:lnB>
                    <a:solidFill>
                      <a:srgbClr val="F1F1F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07A80"/>
            </a:gs>
            <a:gs pos="100000">
              <a:srgbClr val="A6BBBB"/>
            </a:gs>
          </a:gsLst>
          <a:lin ang="5400000" scaled="0"/>
        </a:gradFill>
      </p:bgPr>
    </p:bg>
    <p:spTree>
      <p:nvGrpSpPr>
        <p:cNvPr id="1" name=""/>
        <p:cNvGrpSpPr/>
        <p:nvPr/>
      </p:nvGrpSpPr>
      <p:grpSpPr>
        <a:xfrm>
          <a:off x="0" y="0"/>
          <a:ext cx="0" cy="0"/>
          <a:chOff x="0" y="0"/>
          <a:chExt cx="0" cy="0"/>
        </a:xfrm>
      </p:grpSpPr>
      <p:sp>
        <p:nvSpPr>
          <p:cNvPr id="137" name="Why an online food ordering system?"/>
          <p:cNvSpPr txBox="1"/>
          <p:nvPr>
            <p:ph type="title"/>
          </p:nvPr>
        </p:nvSpPr>
        <p:spPr>
          <a:xfrm>
            <a:off x="277095" y="1026285"/>
            <a:ext cx="12606317" cy="1652228"/>
          </a:xfrm>
          <a:prstGeom prst="rect">
            <a:avLst/>
          </a:prstGeom>
        </p:spPr>
        <p:txBody>
          <a:bodyPr/>
          <a:lstStyle/>
          <a:p>
            <a:pPr lvl="1" indent="144016" algn="r" defTabSz="346708">
              <a:lnSpc>
                <a:spcPct val="80000"/>
              </a:lnSpc>
              <a:spcBef>
                <a:spcPts val="0"/>
              </a:spcBef>
              <a:defRPr sz="7100" u="sng">
                <a:solidFill>
                  <a:srgbClr val="5C5C5C"/>
                </a:solidFill>
              </a:defRPr>
            </a:pPr>
            <a:r>
              <a:t>Why an online food ordering system?</a:t>
            </a:r>
          </a:p>
        </p:txBody>
      </p:sp>
      <p:sp>
        <p:nvSpPr>
          <p:cNvPr id="138" name="Makes the ordering process easier :…"/>
          <p:cNvSpPr txBox="1"/>
          <p:nvPr/>
        </p:nvSpPr>
        <p:spPr>
          <a:xfrm>
            <a:off x="852639" y="3502812"/>
            <a:ext cx="12606318" cy="35160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33777" indent="-733777">
              <a:spcBef>
                <a:spcPts val="2500"/>
              </a:spcBef>
              <a:buSzPct val="100000"/>
              <a:buAutoNum type="arabicParenR" startAt="1"/>
              <a:defRPr b="1" spc="0" sz="4000">
                <a:solidFill>
                  <a:srgbClr val="000000"/>
                </a:solidFill>
                <a:latin typeface="Arial"/>
                <a:ea typeface="Arial"/>
                <a:cs typeface="Arial"/>
                <a:sym typeface="Arial"/>
              </a:defRPr>
            </a:pPr>
            <a:r>
              <a:t>Makes the ordering process easier : </a:t>
            </a:r>
          </a:p>
          <a:p>
            <a:pPr>
              <a:spcBef>
                <a:spcPts val="2500"/>
              </a:spcBef>
              <a:defRPr b="1" spc="0" sz="3500">
                <a:solidFill>
                  <a:srgbClr val="FFFFFF"/>
                </a:solidFill>
                <a:latin typeface="Arial"/>
                <a:ea typeface="Arial"/>
                <a:cs typeface="Arial"/>
                <a:sym typeface="Arial"/>
              </a:defRPr>
            </a:pPr>
            <a:r>
              <a:t>Traditionally, people had to make calls to place orders or drive to the restaurants for a take-out, then wait for the food to be prepared and delivered. Sometimes, placing an order on the phone means that there could be mistakes in order.</a:t>
            </a:r>
          </a:p>
        </p:txBody>
      </p:sp>
      <p:pic>
        <p:nvPicPr>
          <p:cNvPr id="139" name="Image Gallery" descr="Image Gallery"/>
          <p:cNvPicPr>
            <a:picLocks noChangeAspect="1"/>
          </p:cNvPicPr>
          <p:nvPr/>
        </p:nvPicPr>
        <p:blipFill>
          <a:blip r:embed="rId2">
            <a:extLst/>
          </a:blip>
          <a:srcRect l="11238" t="0" r="11238" b="0"/>
          <a:stretch>
            <a:fillRect/>
          </a:stretch>
        </p:blipFill>
        <p:spPr>
          <a:xfrm>
            <a:off x="16871269" y="2348858"/>
            <a:ext cx="6735254" cy="8688084"/>
          </a:xfrm>
          <a:prstGeom prst="rect">
            <a:avLst/>
          </a:prstGeom>
          <a:ln w="12700">
            <a:miter lim="400000"/>
          </a:ln>
        </p:spPr>
      </p:pic>
      <p:sp>
        <p:nvSpPr>
          <p:cNvPr id="140" name="2) Better Consumers Data :    Who are your regular customers? What do they like ordering from your restaurant? Which food items are popular? Do they prefer ordering from a website or app? These and many other related questions can be answered using analy"/>
          <p:cNvSpPr txBox="1"/>
          <p:nvPr/>
        </p:nvSpPr>
        <p:spPr>
          <a:xfrm>
            <a:off x="875364" y="7530554"/>
            <a:ext cx="12371672" cy="53702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500"/>
              </a:spcBef>
              <a:defRPr b="1" spc="0" sz="4000">
                <a:solidFill>
                  <a:srgbClr val="000000"/>
                </a:solidFill>
                <a:latin typeface="+mn-lt"/>
                <a:ea typeface="+mn-ea"/>
                <a:cs typeface="+mn-cs"/>
                <a:sym typeface="Helvetica"/>
              </a:defRPr>
            </a:pPr>
            <a:r>
              <a:t>2) Better Consumers Data :  </a:t>
            </a:r>
            <a:br/>
            <a:br/>
            <a:r>
              <a:rPr sz="3500">
                <a:solidFill>
                  <a:srgbClr val="FFFFFF"/>
                </a:solidFill>
                <a:latin typeface="Arial"/>
                <a:ea typeface="Arial"/>
                <a:cs typeface="Arial"/>
                <a:sym typeface="Arial"/>
              </a:rPr>
              <a:t>Who are your regular customers? What do they like ordering from your restaurant? Which food items are popular? Do they prefer ordering from a website or app? These and many other related questions can be answered using analytics and insights provided by a robust online ordering system for restaurants. This data is valuable since you can use it to send targeted promotions to your customers and entice them to keep coming back.</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A6BBBB"/>
            </a:gs>
            <a:gs pos="100000">
              <a:srgbClr val="3E6169"/>
            </a:gs>
          </a:gsLst>
          <a:lin ang="5400000" scaled="0"/>
        </a:gradFill>
      </p:bgPr>
    </p:bg>
    <p:spTree>
      <p:nvGrpSpPr>
        <p:cNvPr id="1" name=""/>
        <p:cNvGrpSpPr/>
        <p:nvPr/>
      </p:nvGrpSpPr>
      <p:grpSpPr>
        <a:xfrm>
          <a:off x="0" y="0"/>
          <a:ext cx="0" cy="0"/>
          <a:chOff x="0" y="0"/>
          <a:chExt cx="0" cy="0"/>
        </a:xfrm>
      </p:grpSpPr>
      <p:sp>
        <p:nvSpPr>
          <p:cNvPr id="142" name="3) Efficient Customer and Order Management :   An online ordering system for Restaurants helps enhance the customer-restaurant relationship by providing end to end Customer Relationship Management (CRM) system. It provides a complete sales dashboard with"/>
          <p:cNvSpPr txBox="1"/>
          <p:nvPr/>
        </p:nvSpPr>
        <p:spPr>
          <a:xfrm>
            <a:off x="1141387" y="850899"/>
            <a:ext cx="12976774" cy="398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500"/>
              </a:spcBef>
              <a:defRPr b="1" spc="0" sz="4000">
                <a:solidFill>
                  <a:srgbClr val="000000"/>
                </a:solidFill>
                <a:latin typeface="+mn-lt"/>
                <a:ea typeface="+mn-ea"/>
                <a:cs typeface="+mn-cs"/>
                <a:sym typeface="Helvetica"/>
              </a:defRPr>
            </a:pPr>
            <a:r>
              <a:t>3) Efficient Customer and Order Management : </a:t>
            </a:r>
            <a:br/>
            <a:br/>
            <a:r>
              <a:rPr sz="3500">
                <a:solidFill>
                  <a:srgbClr val="FFFFFF"/>
                </a:solidFill>
              </a:rPr>
              <a:t>An online ordering system for Restaurants helps enhance the customer-restaurant relationship by providing end to end Customer Relationship Management (CRM) system. It provides a complete sales dashboard with information about new/active/canceled orders, lifetime sales details, etc.</a:t>
            </a:r>
          </a:p>
        </p:txBody>
      </p:sp>
      <p:sp>
        <p:nvSpPr>
          <p:cNvPr id="143" name="4) The convenience of mobile ordering :   From meetings to crowded areas, there are times when one may not be able to make a phone call to order food. Online ordering allows customers to order anytime, anywhere using their mobiles, tablets or other handh"/>
          <p:cNvSpPr txBox="1"/>
          <p:nvPr/>
        </p:nvSpPr>
        <p:spPr>
          <a:xfrm>
            <a:off x="881247" y="5567766"/>
            <a:ext cx="13497054" cy="53702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500"/>
              </a:spcBef>
              <a:defRPr b="1" spc="0" sz="4000">
                <a:solidFill>
                  <a:srgbClr val="000000"/>
                </a:solidFill>
                <a:latin typeface="+mn-lt"/>
                <a:ea typeface="+mn-ea"/>
                <a:cs typeface="+mn-cs"/>
                <a:sym typeface="Helvetica"/>
              </a:defRPr>
            </a:pPr>
            <a:r>
              <a:t>4) The convenience of mobile ordering : </a:t>
            </a:r>
            <a:br/>
            <a:br/>
            <a:r>
              <a:rPr sz="3500">
                <a:solidFill>
                  <a:srgbClr val="FFFFFF"/>
                </a:solidFill>
                <a:latin typeface="Arial"/>
                <a:ea typeface="Arial"/>
                <a:cs typeface="Arial"/>
                <a:sym typeface="Arial"/>
              </a:rPr>
              <a:t>From meetings to crowded areas, there are times when one may not be able to make a phone call to order food. Online ordering allows customers to order anytime, anywhere using their mobiles, tablets or other handheld devices. There is no need for the customer to reach out and make a call meanwhile disturbing their privacy or disrupting a meeting for a lunch order.</a:t>
            </a:r>
            <a:br>
              <a:rPr sz="3500">
                <a:solidFill>
                  <a:srgbClr val="FFFFFF"/>
                </a:solidFill>
                <a:latin typeface="Arial"/>
                <a:ea typeface="Arial"/>
                <a:cs typeface="Arial"/>
                <a:sym typeface="Arial"/>
              </a:rPr>
            </a:br>
          </a:p>
        </p:txBody>
      </p:sp>
      <p:pic>
        <p:nvPicPr>
          <p:cNvPr id="144" name="Image Gallery" descr="Image Gallery"/>
          <p:cNvPicPr>
            <a:picLocks noChangeAspect="1"/>
          </p:cNvPicPr>
          <p:nvPr/>
        </p:nvPicPr>
        <p:blipFill>
          <a:blip r:embed="rId2">
            <a:extLst/>
          </a:blip>
          <a:srcRect l="5544" t="0" r="5545" b="0"/>
          <a:stretch>
            <a:fillRect/>
          </a:stretch>
        </p:blipFill>
        <p:spPr>
          <a:xfrm>
            <a:off x="15240000" y="20654"/>
            <a:ext cx="9118600" cy="13674693"/>
          </a:xfrm>
          <a:prstGeom prst="rect">
            <a:avLst/>
          </a:prstGeom>
          <a:ln w="12700">
            <a:miter lim="400000"/>
          </a:ln>
        </p:spPr>
      </p:pic>
      <p:sp>
        <p:nvSpPr>
          <p:cNvPr id="145" name="5) Saves time of user   Who doesn’t wanna save time? Time is money."/>
          <p:cNvSpPr txBox="1"/>
          <p:nvPr/>
        </p:nvSpPr>
        <p:spPr>
          <a:xfrm>
            <a:off x="917966" y="11232972"/>
            <a:ext cx="11628791"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pc="39" sz="4000">
                <a:solidFill>
                  <a:srgbClr val="000000"/>
                </a:solidFill>
                <a:latin typeface="+mn-lt"/>
                <a:ea typeface="+mn-ea"/>
                <a:cs typeface="+mn-cs"/>
                <a:sym typeface="Helvetica"/>
              </a:defRPr>
            </a:pPr>
            <a:r>
              <a:t>5) Saves time of user </a:t>
            </a:r>
            <a:br/>
            <a:br/>
            <a:r>
              <a:rPr>
                <a:solidFill>
                  <a:srgbClr val="FFFFFF"/>
                </a:solidFill>
              </a:rPr>
              <a:t>Who doesn’t wanna save time? Time is money.</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solidFill>
      </p:bgPr>
    </p:bg>
    <p:spTree>
      <p:nvGrpSpPr>
        <p:cNvPr id="1" name=""/>
        <p:cNvGrpSpPr/>
        <p:nvPr/>
      </p:nvGrpSpPr>
      <p:grpSpPr>
        <a:xfrm>
          <a:off x="0" y="0"/>
          <a:ext cx="0" cy="0"/>
          <a:chOff x="0" y="0"/>
          <a:chExt cx="0" cy="0"/>
        </a:xfrm>
      </p:grpSpPr>
      <p:sp>
        <p:nvSpPr>
          <p:cNvPr id="147" name="Motivation"/>
          <p:cNvSpPr txBox="1"/>
          <p:nvPr>
            <p:ph type="title"/>
          </p:nvPr>
        </p:nvSpPr>
        <p:spPr>
          <a:xfrm>
            <a:off x="13208000" y="744317"/>
            <a:ext cx="10160000" cy="1287683"/>
          </a:xfrm>
          <a:prstGeom prst="rect">
            <a:avLst/>
          </a:prstGeom>
        </p:spPr>
        <p:txBody>
          <a:bodyPr/>
          <a:lstStyle>
            <a:lvl1pPr defTabSz="759459">
              <a:spcBef>
                <a:spcPts val="3000"/>
              </a:spcBef>
              <a:defRPr sz="9200"/>
            </a:lvl1pPr>
          </a:lstStyle>
          <a:p>
            <a:pPr/>
            <a:r>
              <a:t>Motivation</a:t>
            </a:r>
          </a:p>
        </p:txBody>
      </p:sp>
      <p:sp>
        <p:nvSpPr>
          <p:cNvPr id="148" name="People standing in queue and waiting for placing their orders.…"/>
          <p:cNvSpPr txBox="1"/>
          <p:nvPr>
            <p:ph type="body" sz="half" idx="1"/>
          </p:nvPr>
        </p:nvSpPr>
        <p:spPr>
          <a:xfrm>
            <a:off x="12738775" y="3007347"/>
            <a:ext cx="10160002" cy="10160002"/>
          </a:xfrm>
          <a:prstGeom prst="rect">
            <a:avLst/>
          </a:prstGeom>
        </p:spPr>
        <p:txBody>
          <a:bodyPr/>
          <a:lstStyle/>
          <a:p>
            <a:pPr marL="733777" indent="-733777">
              <a:lnSpc>
                <a:spcPct val="150000"/>
              </a:lnSpc>
              <a:buSzPct val="100000"/>
              <a:buFontTx/>
              <a:buAutoNum type="alphaUcPeriod" startAt="1"/>
            </a:pPr>
            <a:r>
              <a:t> People standing in queue and waiting for placing their orders.</a:t>
            </a:r>
          </a:p>
          <a:p>
            <a:pPr marL="733777" indent="-733777">
              <a:lnSpc>
                <a:spcPct val="150000"/>
              </a:lnSpc>
              <a:buSzPct val="100000"/>
              <a:buFontTx/>
              <a:buAutoNum type="alphaUcPeriod" startAt="1"/>
            </a:pPr>
            <a:r>
              <a:t> People travelling long distances to go to their favourite place and enjoy the delicacies.</a:t>
            </a:r>
          </a:p>
          <a:p>
            <a:pPr marL="733777" indent="-733777">
              <a:lnSpc>
                <a:spcPct val="150000"/>
              </a:lnSpc>
              <a:buSzPct val="100000"/>
              <a:buFontTx/>
              <a:buAutoNum type="alphaUcPeriod" startAt="1"/>
            </a:pPr>
            <a:r>
              <a:t> COVID-19 pandemic breakout resulting in red-alert zones.</a:t>
            </a:r>
          </a:p>
          <a:p>
            <a:pPr marL="733777" indent="-733777">
              <a:lnSpc>
                <a:spcPct val="150000"/>
              </a:lnSpc>
              <a:buSzPct val="100000"/>
              <a:buFontTx/>
              <a:buAutoNum type="alphaUcPeriod" startAt="1"/>
            </a:pPr>
            <a:r>
              <a:t> Lack of cuisine-variety and people’s choice meals.</a:t>
            </a:r>
          </a:p>
        </p:txBody>
      </p:sp>
      <p:pic>
        <p:nvPicPr>
          <p:cNvPr id="149" name="Image Gallery" descr="Image Gallery"/>
          <p:cNvPicPr>
            <a:picLocks noChangeAspect="1"/>
          </p:cNvPicPr>
          <p:nvPr/>
        </p:nvPicPr>
        <p:blipFill>
          <a:blip r:embed="rId2">
            <a:extLst/>
          </a:blip>
          <a:srcRect l="0" t="7382" r="0" b="7381"/>
          <a:stretch>
            <a:fillRect/>
          </a:stretch>
        </p:blipFill>
        <p:spPr>
          <a:xfrm>
            <a:off x="25400" y="-16410"/>
            <a:ext cx="11837203" cy="1374882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CBCE7A"/>
        </a:solidFill>
      </p:bgPr>
    </p:bg>
    <p:spTree>
      <p:nvGrpSpPr>
        <p:cNvPr id="1" name=""/>
        <p:cNvGrpSpPr/>
        <p:nvPr/>
      </p:nvGrpSpPr>
      <p:grpSpPr>
        <a:xfrm>
          <a:off x="0" y="0"/>
          <a:ext cx="0" cy="0"/>
          <a:chOff x="0" y="0"/>
          <a:chExt cx="0" cy="0"/>
        </a:xfrm>
      </p:grpSpPr>
      <p:sp>
        <p:nvSpPr>
          <p:cNvPr id="151" name="Objective"/>
          <p:cNvSpPr txBox="1"/>
          <p:nvPr>
            <p:ph type="title"/>
          </p:nvPr>
        </p:nvSpPr>
        <p:spPr>
          <a:xfrm>
            <a:off x="990600" y="419100"/>
            <a:ext cx="10261600" cy="2163954"/>
          </a:xfrm>
          <a:prstGeom prst="rect">
            <a:avLst/>
          </a:prstGeom>
        </p:spPr>
        <p:txBody>
          <a:bodyPr/>
          <a:lstStyle>
            <a:lvl1pPr algn="ctr" defTabSz="775969">
              <a:defRPr sz="16000" u="sng"/>
            </a:lvl1pPr>
          </a:lstStyle>
          <a:p>
            <a:pPr/>
            <a:r>
              <a:t>Objective</a:t>
            </a:r>
          </a:p>
        </p:txBody>
      </p:sp>
      <p:sp>
        <p:nvSpPr>
          <p:cNvPr id="152" name="This project helps the customer to maintain social distancing.…"/>
          <p:cNvSpPr txBox="1"/>
          <p:nvPr>
            <p:ph type="body" sz="half" idx="1"/>
          </p:nvPr>
        </p:nvSpPr>
        <p:spPr>
          <a:xfrm>
            <a:off x="312148" y="3191549"/>
            <a:ext cx="11120258" cy="7332900"/>
          </a:xfrm>
          <a:prstGeom prst="rect">
            <a:avLst/>
          </a:prstGeom>
        </p:spPr>
        <p:txBody>
          <a:bodyPr/>
          <a:lstStyle/>
          <a:p>
            <a:pPr lvl="3" marL="909884" marR="449541" indent="-184650" algn="l" defTabSz="370331">
              <a:lnSpc>
                <a:spcPct val="100000"/>
              </a:lnSpc>
              <a:spcBef>
                <a:spcPts val="0"/>
              </a:spcBef>
              <a:buSzPct val="100000"/>
              <a:buChar char="·"/>
              <a:tabLst>
                <a:tab pos="901700" algn="l"/>
                <a:tab pos="901700" algn="l"/>
              </a:tabLst>
              <a:defRPr i="0" sz="4800">
                <a:solidFill>
                  <a:srgbClr val="000000"/>
                </a:solidFill>
                <a:uFill>
                  <a:solidFill>
                    <a:srgbClr val="000000"/>
                  </a:solidFill>
                </a:uFill>
                <a:latin typeface="Noto Sans Symbols"/>
                <a:ea typeface="Noto Sans Symbols"/>
                <a:cs typeface="Noto Sans Symbols"/>
                <a:sym typeface="Noto Sans Symbols"/>
              </a:defRPr>
            </a:pPr>
            <a:r>
              <a:t> </a:t>
            </a:r>
            <a:r>
              <a:rPr>
                <a:latin typeface="Times New Roman"/>
                <a:ea typeface="Times New Roman"/>
                <a:cs typeface="Times New Roman"/>
                <a:sym typeface="Times New Roman"/>
              </a:rPr>
              <a:t>This project helps the customer to maintain social distancing.</a:t>
            </a:r>
            <a:endParaRPr>
              <a:latin typeface="Times New Roman"/>
              <a:ea typeface="Times New Roman"/>
              <a:cs typeface="Times New Roman"/>
              <a:sym typeface="Times New Roman"/>
            </a:endParaRPr>
          </a:p>
          <a:p>
            <a:pPr lvl="3" marL="909884" marR="449541" indent="-184650" algn="l" defTabSz="370331">
              <a:lnSpc>
                <a:spcPct val="100000"/>
              </a:lnSpc>
              <a:spcBef>
                <a:spcPts val="0"/>
              </a:spcBef>
              <a:buSzPct val="100000"/>
              <a:buChar char="·"/>
              <a:tabLst>
                <a:tab pos="901700" algn="l"/>
                <a:tab pos="901700" algn="l"/>
              </a:tabLst>
              <a:defRPr i="0" sz="4800">
                <a:solidFill>
                  <a:srgbClr val="000000"/>
                </a:solidFill>
                <a:uFill>
                  <a:solidFill>
                    <a:srgbClr val="000000"/>
                  </a:solidFill>
                </a:uFill>
                <a:latin typeface="Noto Sans Symbols"/>
                <a:ea typeface="Noto Sans Symbols"/>
                <a:cs typeface="Noto Sans Symbols"/>
                <a:sym typeface="Noto Sans Symbols"/>
              </a:defRPr>
            </a:pPr>
          </a:p>
          <a:p>
            <a:pPr lvl="3" marL="909884" marR="449541" indent="-184650" algn="l" defTabSz="370331">
              <a:lnSpc>
                <a:spcPct val="100000"/>
              </a:lnSpc>
              <a:spcBef>
                <a:spcPts val="0"/>
              </a:spcBef>
              <a:buSzPct val="100000"/>
              <a:buChar char="·"/>
              <a:tabLst>
                <a:tab pos="901700" algn="l"/>
                <a:tab pos="901700" algn="l"/>
              </a:tabLst>
              <a:defRPr i="0" sz="4800">
                <a:solidFill>
                  <a:srgbClr val="000000"/>
                </a:solidFill>
                <a:uFill>
                  <a:solidFill>
                    <a:srgbClr val="000000"/>
                  </a:solidFill>
                </a:uFill>
                <a:latin typeface="Times New Roman"/>
                <a:ea typeface="Times New Roman"/>
                <a:cs typeface="Times New Roman"/>
                <a:sym typeface="Times New Roman"/>
              </a:defRPr>
            </a:pPr>
            <a:r>
              <a:t>This project helps to maintain time as no one will be in queue to order dishes.</a:t>
            </a:r>
          </a:p>
          <a:p>
            <a:pPr lvl="3" marL="909884" marR="449541" indent="-184650" algn="l" defTabSz="370331">
              <a:lnSpc>
                <a:spcPct val="100000"/>
              </a:lnSpc>
              <a:spcBef>
                <a:spcPts val="0"/>
              </a:spcBef>
              <a:buSzPct val="100000"/>
              <a:buChar char="·"/>
              <a:tabLst>
                <a:tab pos="901700" algn="l"/>
                <a:tab pos="901700" algn="l"/>
              </a:tabLst>
              <a:defRPr i="0" sz="4800">
                <a:solidFill>
                  <a:srgbClr val="000000"/>
                </a:solidFill>
                <a:uFill>
                  <a:solidFill>
                    <a:srgbClr val="000000"/>
                  </a:solidFill>
                </a:uFill>
                <a:latin typeface="Noto Sans Symbols"/>
                <a:ea typeface="Noto Sans Symbols"/>
                <a:cs typeface="Noto Sans Symbols"/>
                <a:sym typeface="Noto Sans Symbols"/>
              </a:defRPr>
            </a:pPr>
          </a:p>
          <a:p>
            <a:pPr lvl="3" marL="909884" marR="449541" indent="-184650" algn="l" defTabSz="370331">
              <a:lnSpc>
                <a:spcPct val="100000"/>
              </a:lnSpc>
              <a:spcBef>
                <a:spcPts val="0"/>
              </a:spcBef>
              <a:buSzPct val="100000"/>
              <a:buChar char="·"/>
              <a:tabLst>
                <a:tab pos="901700" algn="l"/>
                <a:tab pos="901700" algn="l"/>
              </a:tabLst>
              <a:defRPr i="0" sz="4800">
                <a:solidFill>
                  <a:srgbClr val="000000"/>
                </a:solidFill>
                <a:uFill>
                  <a:solidFill>
                    <a:srgbClr val="000000"/>
                  </a:solidFill>
                </a:uFill>
                <a:latin typeface="Times New Roman"/>
                <a:ea typeface="Times New Roman"/>
                <a:cs typeface="Times New Roman"/>
                <a:sym typeface="Times New Roman"/>
              </a:defRPr>
            </a:pPr>
            <a:r>
              <a:t>This project also helps the user in predicting which food the best and which is not.</a:t>
            </a:r>
          </a:p>
        </p:txBody>
      </p:sp>
      <p:pic>
        <p:nvPicPr>
          <p:cNvPr id="153" name="Image Gallery" descr="Image Gallery"/>
          <p:cNvPicPr>
            <a:picLocks noChangeAspect="1"/>
          </p:cNvPicPr>
          <p:nvPr/>
        </p:nvPicPr>
        <p:blipFill>
          <a:blip r:embed="rId2">
            <a:extLst/>
          </a:blip>
          <a:srcRect l="5896" t="0" r="5896" b="0"/>
          <a:stretch>
            <a:fillRect/>
          </a:stretch>
        </p:blipFill>
        <p:spPr>
          <a:xfrm>
            <a:off x="12081864" y="21969"/>
            <a:ext cx="12321124" cy="1367206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cope"/>
          <p:cNvSpPr txBox="1"/>
          <p:nvPr>
            <p:ph type="title"/>
          </p:nvPr>
        </p:nvSpPr>
        <p:spPr>
          <a:xfrm>
            <a:off x="12827000" y="938220"/>
            <a:ext cx="10160000" cy="1016001"/>
          </a:xfrm>
          <a:prstGeom prst="rect">
            <a:avLst/>
          </a:prstGeom>
        </p:spPr>
        <p:txBody>
          <a:bodyPr/>
          <a:lstStyle>
            <a:lvl1pPr algn="ctr" defTabSz="594359">
              <a:spcBef>
                <a:spcPts val="2300"/>
              </a:spcBef>
              <a:defRPr sz="7200"/>
            </a:lvl1pPr>
          </a:lstStyle>
          <a:p>
            <a:pPr/>
            <a:r>
              <a:t>Scope</a:t>
            </a:r>
          </a:p>
        </p:txBody>
      </p:sp>
      <p:sp>
        <p:nvSpPr>
          <p:cNvPr id="156" name="Modern technology was buying many new inventions in everyday life. The non-contact menu is one of the creativity used in many cafes and restaurants. The non-contact menu is based on a QR code, requires scanning qr code and you can get the full menu list "/>
          <p:cNvSpPr txBox="1"/>
          <p:nvPr>
            <p:ph type="body" sz="half" idx="1"/>
          </p:nvPr>
        </p:nvSpPr>
        <p:spPr>
          <a:xfrm>
            <a:off x="12827000" y="1835119"/>
            <a:ext cx="10160000" cy="10864881"/>
          </a:xfrm>
          <a:prstGeom prst="rect">
            <a:avLst/>
          </a:prstGeom>
        </p:spPr>
        <p:txBody>
          <a:bodyPr/>
          <a:lstStyle/>
          <a:p>
            <a:pPr lvl="3" marL="0" indent="685800" defTabSz="393191">
              <a:spcBef>
                <a:spcPts val="0"/>
              </a:spcBef>
              <a:buSzTx/>
              <a:buFontTx/>
              <a:buNone/>
              <a:tabLst>
                <a:tab pos="698500" algn="l"/>
              </a:tabLst>
              <a:defRPr sz="3000">
                <a:uFill>
                  <a:solidFill>
                    <a:srgbClr val="000000"/>
                  </a:solidFill>
                </a:uFill>
                <a:latin typeface="Arial"/>
                <a:ea typeface="Arial"/>
                <a:cs typeface="Arial"/>
                <a:sym typeface="Arial"/>
              </a:defRPr>
            </a:pPr>
            <a:r>
              <a:t>Modern technology was buying many new inventions in everyday life. The non-contact menu is one of the creativity used in many cafes and restaurants. The non-contact menu is based on a QR code, requires scanning qr code and you can get the full menu list on your mobile screen. When it comes to rixqr, you don't need an application. Here are the benefits of having a non-contact QR code menu: </a:t>
            </a:r>
            <a:br/>
            <a:br/>
            <a:r>
              <a:t>Reopening restaurants after the pandemic ensuring cleanliness and safety with non-contact menus was a very dangerous decision. In the meantime, the restaurant moved from the traditional menu to the digital QR menu to ensure the safety of the staff and users. </a:t>
            </a:r>
            <a:br/>
            <a:r>
              <a:t>Easily update the menu in real time </a:t>
            </a:r>
          </a:p>
          <a:p>
            <a:pPr lvl="3" marL="0" indent="685800" defTabSz="393191">
              <a:spcBef>
                <a:spcPts val="0"/>
              </a:spcBef>
              <a:buSzTx/>
              <a:buFontTx/>
              <a:buNone/>
              <a:tabLst>
                <a:tab pos="698500" algn="l"/>
              </a:tabLst>
              <a:defRPr sz="3000">
                <a:uFill>
                  <a:solidFill>
                    <a:srgbClr val="000000"/>
                  </a:solidFill>
                </a:uFill>
                <a:latin typeface="Arial"/>
                <a:ea typeface="Arial"/>
                <a:cs typeface="Arial"/>
                <a:sym typeface="Arial"/>
              </a:defRPr>
            </a:pPr>
            <a:r>
              <a:t>Add, delete and update the menu in real time without any work or cost. </a:t>
            </a:r>
            <a:br/>
            <a:r>
              <a:t>Just log in and you will be able to make the changes you want for yourself. </a:t>
            </a:r>
            <a:br/>
            <a:r>
              <a:t>Throw away disposable menus to improve margins without repeatedly lifting the cost of printing hard menus.</a:t>
            </a:r>
          </a:p>
        </p:txBody>
      </p:sp>
      <p:pic>
        <p:nvPicPr>
          <p:cNvPr id="157" name="Image Gallery" descr="Image Gallery"/>
          <p:cNvPicPr>
            <a:picLocks noChangeAspect="1"/>
          </p:cNvPicPr>
          <p:nvPr/>
        </p:nvPicPr>
        <p:blipFill>
          <a:blip r:embed="rId2">
            <a:extLst/>
          </a:blip>
          <a:srcRect l="5823" t="0" r="5823" b="0"/>
          <a:stretch>
            <a:fillRect/>
          </a:stretch>
        </p:blipFill>
        <p:spPr>
          <a:xfrm>
            <a:off x="1434124" y="2876550"/>
            <a:ext cx="11176002" cy="94869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4C973"/>
            </a:gs>
            <a:gs pos="100000">
              <a:srgbClr val="E68035"/>
            </a:gs>
          </a:gsLst>
          <a:lin ang="5400000" scaled="0"/>
        </a:gradFill>
      </p:bgPr>
    </p:bg>
    <p:spTree>
      <p:nvGrpSpPr>
        <p:cNvPr id="1" name=""/>
        <p:cNvGrpSpPr/>
        <p:nvPr/>
      </p:nvGrpSpPr>
      <p:grpSpPr>
        <a:xfrm>
          <a:off x="0" y="0"/>
          <a:ext cx="0" cy="0"/>
          <a:chOff x="0" y="0"/>
          <a:chExt cx="0" cy="0"/>
        </a:xfrm>
      </p:grpSpPr>
      <p:sp>
        <p:nvSpPr>
          <p:cNvPr id="159" name="Some previous Related works"/>
          <p:cNvSpPr txBox="1"/>
          <p:nvPr>
            <p:ph type="title"/>
          </p:nvPr>
        </p:nvSpPr>
        <p:spPr>
          <a:xfrm>
            <a:off x="1016000" y="3321050"/>
            <a:ext cx="22352000" cy="7073900"/>
          </a:xfrm>
          <a:prstGeom prst="rect">
            <a:avLst/>
          </a:prstGeom>
        </p:spPr>
        <p:txBody>
          <a:bodyPr/>
          <a:lstStyle/>
          <a:p>
            <a:pPr/>
            <a:r>
              <a:t>Some previous Related works</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New_Template9">
  <a:themeElements>
    <a:clrScheme name="New_Template9">
      <a:dk1>
        <a:srgbClr val="5C5C5C"/>
      </a:dk1>
      <a:lt1>
        <a:srgbClr val="FFFFFF"/>
      </a:lt1>
      <a:dk2>
        <a:srgbClr val="A7A7A7"/>
      </a:dk2>
      <a:lt2>
        <a:srgbClr val="535353"/>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Helvetica Neue"/>
        <a:ea typeface="Helvetica Neue"/>
        <a:cs typeface="Helvetica Neue"/>
      </a:majorFont>
      <a:minorFont>
        <a:latin typeface="Helvetica"/>
        <a:ea typeface="Helvetica"/>
        <a:cs typeface="Helvetica"/>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2000"/>
          </a:spcBef>
          <a:spcAft>
            <a:spcPts val="0"/>
          </a:spcAft>
          <a:buClrTx/>
          <a:buSzTx/>
          <a:buFontTx/>
          <a:buNone/>
          <a:tabLst/>
          <a:defRPr b="0" baseline="0" cap="none" i="0" spc="50" strike="noStrike" sz="5000" u="none" kumimoji="0" normalizeH="0">
            <a:ln>
              <a:noFill/>
            </a:ln>
            <a:solidFill>
              <a:srgbClr val="5C5C5C"/>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2000"/>
          </a:spcBef>
          <a:spcAft>
            <a:spcPts val="0"/>
          </a:spcAft>
          <a:buClrTx/>
          <a:buSzTx/>
          <a:buFontTx/>
          <a:buNone/>
          <a:tabLst/>
          <a:defRPr b="0" baseline="0" cap="none" i="0" spc="50" strike="noStrike" sz="5000" u="none" kumimoji="0" normalizeH="0">
            <a:ln>
              <a:noFill/>
            </a:ln>
            <a:solidFill>
              <a:srgbClr val="5C5C5C"/>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9">
  <a:themeElements>
    <a:clrScheme name="New_Template9">
      <a:dk1>
        <a:srgbClr val="000000"/>
      </a:dk1>
      <a:lt1>
        <a:srgbClr val="FFFFFF"/>
      </a:lt1>
      <a:dk2>
        <a:srgbClr val="A7A7A7"/>
      </a:dk2>
      <a:lt2>
        <a:srgbClr val="535353"/>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Helvetica Neue"/>
        <a:ea typeface="Helvetica Neue"/>
        <a:cs typeface="Helvetica Neue"/>
      </a:majorFont>
      <a:minorFont>
        <a:latin typeface="Helvetica"/>
        <a:ea typeface="Helvetica"/>
        <a:cs typeface="Helvetica"/>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2000"/>
          </a:spcBef>
          <a:spcAft>
            <a:spcPts val="0"/>
          </a:spcAft>
          <a:buClrTx/>
          <a:buSzTx/>
          <a:buFontTx/>
          <a:buNone/>
          <a:tabLst/>
          <a:defRPr b="0" baseline="0" cap="none" i="0" spc="50" strike="noStrike" sz="5000" u="none" kumimoji="0" normalizeH="0">
            <a:ln>
              <a:noFill/>
            </a:ln>
            <a:solidFill>
              <a:srgbClr val="5C5C5C"/>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2000"/>
          </a:spcBef>
          <a:spcAft>
            <a:spcPts val="0"/>
          </a:spcAft>
          <a:buClrTx/>
          <a:buSzTx/>
          <a:buFontTx/>
          <a:buNone/>
          <a:tabLst/>
          <a:defRPr b="0" baseline="0" cap="none" i="0" spc="50" strike="noStrike" sz="5000" u="none" kumimoji="0" normalizeH="0">
            <a:ln>
              <a:noFill/>
            </a:ln>
            <a:solidFill>
              <a:srgbClr val="5C5C5C"/>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