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57" r:id="rId4"/>
    <p:sldId id="259" r:id="rId5"/>
    <p:sldId id="261" r:id="rId6"/>
    <p:sldId id="263" r:id="rId7"/>
    <p:sldId id="26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5F1F4B-6632-4D40-B3A3-A5580C4C64A3}" type="datetimeFigureOut">
              <a:rPr lang="zh-CN" altLang="en-US" smtClean="0"/>
              <a:t>2015/4/13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F2FDE-BDBF-419D-9997-6EFA599C1E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012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http://bbs.taobao.com/catalog/thread/508895-282759261.htm</a:t>
            </a:r>
          </a:p>
          <a:p>
            <a:r>
              <a:rPr lang="en-US" altLang="zh-CN" dirty="0" smtClean="0"/>
              <a:t>http://www.cnnic.cn/hlwfzyj/hlwxzbg/201408/P020140826366265178976.pdf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F2FDE-BDBF-419D-9997-6EFA599C1E9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681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http://zh.wikipedia.org/wiki/Android</a:t>
            </a:r>
          </a:p>
          <a:p>
            <a:r>
              <a:rPr lang="en-US" altLang="zh-CN" dirty="0" smtClean="0"/>
              <a:t>http://www.csdn.net/article/2014-08-05/2821047-ios-usage-falls-behind-android-for-the-first-time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F2FDE-BDBF-419D-9997-6EFA599C1E9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908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0E7D-D688-4856-ABD7-85EE862B7F9E}" type="datetimeFigureOut">
              <a:rPr lang="zh-CN" altLang="en-US" smtClean="0"/>
              <a:t>2015/4/13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2B0FC-A23C-4058-9615-0DE2A49B21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992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0E7D-D688-4856-ABD7-85EE862B7F9E}" type="datetimeFigureOut">
              <a:rPr lang="zh-CN" altLang="en-US" smtClean="0"/>
              <a:t>2015/4/13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2B0FC-A23C-4058-9615-0DE2A49B21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841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0E7D-D688-4856-ABD7-85EE862B7F9E}" type="datetimeFigureOut">
              <a:rPr lang="zh-CN" altLang="en-US" smtClean="0"/>
              <a:t>2015/4/13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2B0FC-A23C-4058-9615-0DE2A49B21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004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0E7D-D688-4856-ABD7-85EE862B7F9E}" type="datetimeFigureOut">
              <a:rPr lang="zh-CN" altLang="en-US" smtClean="0"/>
              <a:t>2015/4/13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2B0FC-A23C-4058-9615-0DE2A49B21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732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0E7D-D688-4856-ABD7-85EE862B7F9E}" type="datetimeFigureOut">
              <a:rPr lang="zh-CN" altLang="en-US" smtClean="0"/>
              <a:t>2015/4/13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2B0FC-A23C-4058-9615-0DE2A49B21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010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0E7D-D688-4856-ABD7-85EE862B7F9E}" type="datetimeFigureOut">
              <a:rPr lang="zh-CN" altLang="en-US" smtClean="0"/>
              <a:t>2015/4/13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2B0FC-A23C-4058-9615-0DE2A49B21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185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0E7D-D688-4856-ABD7-85EE862B7F9E}" type="datetimeFigureOut">
              <a:rPr lang="zh-CN" altLang="en-US" smtClean="0"/>
              <a:t>2015/4/13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2B0FC-A23C-4058-9615-0DE2A49B21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358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0E7D-D688-4856-ABD7-85EE862B7F9E}" type="datetimeFigureOut">
              <a:rPr lang="zh-CN" altLang="en-US" smtClean="0"/>
              <a:t>2015/4/13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2B0FC-A23C-4058-9615-0DE2A49B21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978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0E7D-D688-4856-ABD7-85EE862B7F9E}" type="datetimeFigureOut">
              <a:rPr lang="zh-CN" altLang="en-US" smtClean="0"/>
              <a:t>2015/4/13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2B0FC-A23C-4058-9615-0DE2A49B21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017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0E7D-D688-4856-ABD7-85EE862B7F9E}" type="datetimeFigureOut">
              <a:rPr lang="zh-CN" altLang="en-US" smtClean="0"/>
              <a:t>2015/4/13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2B0FC-A23C-4058-9615-0DE2A49B21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571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0E7D-D688-4856-ABD7-85EE862B7F9E}" type="datetimeFigureOut">
              <a:rPr lang="zh-CN" altLang="en-US" smtClean="0"/>
              <a:t>2015/4/13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2B0FC-A23C-4058-9615-0DE2A49B21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059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70E7D-D688-4856-ABD7-85EE862B7F9E}" type="datetimeFigureOut">
              <a:rPr lang="zh-CN" altLang="en-US" smtClean="0"/>
              <a:t>2015/4/13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2B0FC-A23C-4058-9615-0DE2A49B21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148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netmarketshare.com/operating-system-market-share.aspx?qprid=8&amp;qpcustomd=1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zh-CN" altLang="en-US" dirty="0" smtClean="0"/>
              <a:t>上海海事大学毕业设计中期答辩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550789"/>
          </a:xfrm>
          <a:noFill/>
        </p:spPr>
        <p:txBody>
          <a:bodyPr>
            <a:normAutofit/>
          </a:bodyPr>
          <a:lstStyle/>
          <a:p>
            <a:r>
              <a:rPr lang="zh-CN" altLang="en-US" sz="3600" b="1" dirty="0" smtClean="0"/>
              <a:t>基于</a:t>
            </a:r>
            <a:r>
              <a:rPr lang="en-US" altLang="zh-CN" sz="3600" b="1" dirty="0" smtClean="0"/>
              <a:t>Android</a:t>
            </a:r>
            <a:r>
              <a:rPr lang="zh-CN" altLang="en-US" sz="3600" b="1" dirty="0" smtClean="0"/>
              <a:t>的移动办公系统</a:t>
            </a:r>
            <a:endParaRPr lang="en-US" altLang="zh-CN" sz="3600" b="1" dirty="0" smtClean="0"/>
          </a:p>
          <a:p>
            <a:pPr algn="l"/>
            <a:r>
              <a:rPr lang="en-US" altLang="zh-CN" sz="3600" dirty="0" smtClean="0"/>
              <a:t>			</a:t>
            </a:r>
            <a:r>
              <a:rPr lang="zh-CN" altLang="en-US" dirty="0" smtClean="0"/>
              <a:t>学生姓名：刘思伟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			</a:t>
            </a:r>
            <a:r>
              <a:rPr lang="zh-CN" altLang="en-US" dirty="0" smtClean="0"/>
              <a:t>学生学号：</a:t>
            </a:r>
            <a:r>
              <a:rPr lang="en-US" altLang="zh-CN" dirty="0" smtClean="0"/>
              <a:t>201110314054</a:t>
            </a:r>
          </a:p>
          <a:p>
            <a:pPr algn="l"/>
            <a:r>
              <a:rPr lang="en-US" altLang="zh-CN" dirty="0" smtClean="0"/>
              <a:t>			</a:t>
            </a:r>
            <a:r>
              <a:rPr lang="zh-CN" altLang="en-US" dirty="0" smtClean="0"/>
              <a:t>指导老师：王卫华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071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38579" y="428491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移动互联网时代的到来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606" y="1690688"/>
            <a:ext cx="2631804" cy="4351338"/>
          </a:xfrm>
        </p:spPr>
      </p:pic>
      <p:sp>
        <p:nvSpPr>
          <p:cNvPr id="8" name="文本框 7"/>
          <p:cNvSpPr txBox="1"/>
          <p:nvPr/>
        </p:nvSpPr>
        <p:spPr>
          <a:xfrm>
            <a:off x="1007390" y="1690688"/>
            <a:ext cx="771460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dirty="0" smtClean="0"/>
              <a:t>据</a:t>
            </a:r>
            <a:r>
              <a:rPr lang="en-US" altLang="zh-CN" dirty="0" smtClean="0"/>
              <a:t>2014</a:t>
            </a:r>
            <a:r>
              <a:rPr lang="zh-CN" altLang="en-US" dirty="0" smtClean="0"/>
              <a:t>年</a:t>
            </a:r>
            <a:r>
              <a:rPr lang="en-US" altLang="zh-CN" dirty="0" smtClean="0"/>
              <a:t>8</a:t>
            </a:r>
            <a:r>
              <a:rPr lang="zh-CN" altLang="en-US" dirty="0" smtClean="0"/>
              <a:t>月份</a:t>
            </a:r>
            <a:r>
              <a:rPr lang="en-US" altLang="zh-CN" dirty="0" smtClean="0"/>
              <a:t>《</a:t>
            </a:r>
            <a:r>
              <a:rPr lang="zh-CN" altLang="en-US" dirty="0" smtClean="0"/>
              <a:t>中国移动互联网调查研究报告</a:t>
            </a:r>
            <a:r>
              <a:rPr lang="en-US" altLang="zh-CN" dirty="0" smtClean="0"/>
              <a:t>》</a:t>
            </a:r>
            <a:r>
              <a:rPr lang="zh-CN" altLang="en-US" dirty="0" smtClean="0"/>
              <a:t>显示，目前手机网民基本上网行为状况为：</a:t>
            </a:r>
          </a:p>
          <a:p>
            <a:pPr indent="457200"/>
            <a:r>
              <a:rPr lang="zh-CN" altLang="en-US" dirty="0" smtClean="0"/>
              <a:t> 手机网民对手机上网的黏性进一步增加。</a:t>
            </a:r>
            <a:r>
              <a:rPr lang="en-US" altLang="zh-CN" dirty="0" smtClean="0"/>
              <a:t>87.8%</a:t>
            </a:r>
            <a:r>
              <a:rPr lang="zh-CN" altLang="en-US" dirty="0" smtClean="0"/>
              <a:t>的手机网民每天至少使用手机上网一次，其中，</a:t>
            </a:r>
            <a:r>
              <a:rPr lang="en-US" altLang="zh-CN" dirty="0" smtClean="0"/>
              <a:t>66.1%</a:t>
            </a:r>
            <a:r>
              <a:rPr lang="zh-CN" altLang="en-US" dirty="0" smtClean="0"/>
              <a:t>手机网民每天使用手机上网多次。</a:t>
            </a:r>
          </a:p>
          <a:p>
            <a:pPr indent="457200"/>
            <a:r>
              <a:rPr lang="zh-CN" altLang="en-US" dirty="0" smtClean="0"/>
              <a:t> 手机网民使用手机上网的时长不断增加。每天上网 </a:t>
            </a:r>
            <a:r>
              <a:rPr lang="en-US" altLang="zh-CN" dirty="0" smtClean="0"/>
              <a:t>4 </a:t>
            </a:r>
            <a:r>
              <a:rPr lang="zh-CN" altLang="en-US" dirty="0" smtClean="0"/>
              <a:t>小时以上的重度手机网民比例达</a:t>
            </a:r>
            <a:r>
              <a:rPr lang="en-US" altLang="zh-CN" dirty="0" smtClean="0"/>
              <a:t>36.4%</a:t>
            </a:r>
            <a:r>
              <a:rPr lang="zh-CN" altLang="en-US" dirty="0" smtClean="0"/>
              <a:t>，相比 </a:t>
            </a:r>
            <a:r>
              <a:rPr lang="en-US" altLang="zh-CN" dirty="0" smtClean="0"/>
              <a:t>2013 </a:t>
            </a:r>
            <a:r>
              <a:rPr lang="zh-CN" altLang="en-US" dirty="0" smtClean="0"/>
              <a:t>年增加了 </a:t>
            </a:r>
            <a:r>
              <a:rPr lang="en-US" altLang="zh-CN" dirty="0" smtClean="0"/>
              <a:t>16.4 </a:t>
            </a:r>
            <a:r>
              <a:rPr lang="zh-CN" altLang="en-US" dirty="0" smtClean="0"/>
              <a:t>个百分点。其中，每天实时在线的手机比例为 </a:t>
            </a:r>
            <a:r>
              <a:rPr lang="en-US" altLang="zh-CN" dirty="0" smtClean="0"/>
              <a:t>21.8%</a:t>
            </a:r>
            <a:r>
              <a:rPr lang="zh-CN" altLang="en-US" dirty="0" smtClean="0"/>
              <a:t>。</a:t>
            </a:r>
          </a:p>
          <a:p>
            <a:pPr indent="457200"/>
            <a:r>
              <a:rPr lang="zh-CN" altLang="en-US" dirty="0" smtClean="0"/>
              <a:t> 手机上网常态化特征进一步明显。手机网民最常使用手机上网的场所为卧室</a:t>
            </a:r>
            <a:r>
              <a:rPr lang="en-US" altLang="zh-CN" dirty="0" smtClean="0"/>
              <a:t>/</a:t>
            </a:r>
            <a:r>
              <a:rPr lang="zh-CN" altLang="en-US" dirty="0" smtClean="0"/>
              <a:t>宿舍和工位</a:t>
            </a:r>
            <a:r>
              <a:rPr lang="en-US" altLang="zh-CN" dirty="0" smtClean="0"/>
              <a:t>/</a:t>
            </a:r>
            <a:r>
              <a:rPr lang="zh-CN" altLang="en-US" dirty="0" smtClean="0"/>
              <a:t>教室，占比分别为 </a:t>
            </a:r>
            <a:r>
              <a:rPr lang="en-US" altLang="zh-CN" dirty="0" smtClean="0"/>
              <a:t>88.2%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49.7%</a:t>
            </a:r>
            <a:r>
              <a:rPr lang="zh-CN" altLang="en-US" dirty="0" smtClean="0"/>
              <a:t>，相比 </a:t>
            </a:r>
            <a:r>
              <a:rPr lang="en-US" altLang="zh-CN" dirty="0" smtClean="0"/>
              <a:t>2013 </a:t>
            </a:r>
            <a:r>
              <a:rPr lang="zh-CN" altLang="en-US" dirty="0" smtClean="0"/>
              <a:t>年 </a:t>
            </a:r>
            <a:r>
              <a:rPr lang="en-US" altLang="zh-CN" dirty="0" smtClean="0"/>
              <a:t>6 </a:t>
            </a:r>
            <a:r>
              <a:rPr lang="zh-CN" altLang="en-US" dirty="0" smtClean="0"/>
              <a:t>月增加显著。</a:t>
            </a:r>
          </a:p>
          <a:p>
            <a:pPr indent="457200"/>
            <a:r>
              <a:rPr lang="zh-CN" altLang="en-US" dirty="0" smtClean="0"/>
              <a:t> 越来越多用户从 </a:t>
            </a:r>
            <a:r>
              <a:rPr lang="en-US" altLang="zh-CN" dirty="0" smtClean="0"/>
              <a:t>PC </a:t>
            </a:r>
            <a:r>
              <a:rPr lang="zh-CN" altLang="en-US" dirty="0" smtClean="0"/>
              <a:t>端向手机端转移，挤占电脑上网时间和传统媒体时间，对传统 </a:t>
            </a:r>
            <a:r>
              <a:rPr lang="en-US" altLang="zh-CN" dirty="0" smtClean="0"/>
              <a:t>PC</a:t>
            </a:r>
            <a:r>
              <a:rPr lang="zh-CN" altLang="en-US" dirty="0" smtClean="0"/>
              <a:t>产生较大冲击。</a:t>
            </a:r>
            <a:r>
              <a:rPr lang="en-US" altLang="zh-CN" dirty="0" smtClean="0"/>
              <a:t>55%</a:t>
            </a:r>
            <a:r>
              <a:rPr lang="zh-CN" altLang="en-US" dirty="0" smtClean="0"/>
              <a:t>的手机网民因为使用手机减少了对电脑的使用。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53414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操作系统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454" y="1690688"/>
            <a:ext cx="4905375" cy="2495550"/>
          </a:xfrm>
        </p:spPr>
      </p:pic>
      <p:sp>
        <p:nvSpPr>
          <p:cNvPr id="6" name="文本框 5"/>
          <p:cNvSpPr txBox="1"/>
          <p:nvPr/>
        </p:nvSpPr>
        <p:spPr>
          <a:xfrm>
            <a:off x="838200" y="1844298"/>
            <a:ext cx="59873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是一个以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为基础的开放源代码移动设备操作系统，主要用于智能手机和平板电脑，由</a:t>
            </a:r>
            <a:r>
              <a:rPr lang="en-US" altLang="zh-CN" dirty="0" smtClean="0"/>
              <a:t>Google</a:t>
            </a:r>
            <a:r>
              <a:rPr lang="zh-CN" altLang="en-US" dirty="0" smtClean="0"/>
              <a:t>成立的</a:t>
            </a:r>
            <a:r>
              <a:rPr lang="en-US" altLang="zh-CN" dirty="0" smtClean="0"/>
              <a:t>Open Handset Alliance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OHA</a:t>
            </a:r>
            <a:r>
              <a:rPr lang="zh-CN" altLang="en-US" dirty="0" smtClean="0"/>
              <a:t>，开放手持设备联盟）持续领导与开发中。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已发布的最新版本为</a:t>
            </a:r>
            <a:r>
              <a:rPr lang="en-US" altLang="zh-CN" dirty="0" smtClean="0"/>
              <a:t>Android 5.1(Lollipop)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825531" y="4448015"/>
            <a:ext cx="5366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图：</a:t>
            </a:r>
            <a:r>
              <a:rPr lang="en-US" altLang="zh-CN" sz="1400" dirty="0"/>
              <a:t>2014</a:t>
            </a:r>
            <a:r>
              <a:rPr lang="zh-CN" altLang="en-US" sz="1400" dirty="0"/>
              <a:t>年</a:t>
            </a:r>
            <a:r>
              <a:rPr lang="en-US" altLang="zh-CN" sz="1400" dirty="0"/>
              <a:t>7</a:t>
            </a:r>
            <a:r>
              <a:rPr lang="zh-CN" altLang="en-US" sz="1400" dirty="0"/>
              <a:t>月各大移动平台分布情况（来源： </a:t>
            </a:r>
            <a:r>
              <a:rPr lang="en-US" altLang="zh-CN" sz="1400" b="1" dirty="0">
                <a:hlinkClick r:id="rId4"/>
              </a:rPr>
              <a:t>Net Applications</a:t>
            </a:r>
            <a:r>
              <a:rPr lang="en-US" altLang="zh-CN" sz="1400" dirty="0">
                <a:hlinkClick r:id="rId4"/>
              </a:rPr>
              <a:t> </a:t>
            </a:r>
            <a:r>
              <a:rPr lang="zh-CN" altLang="en-US" sz="14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21182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背景介绍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现阶段，房地产行业仍然主导着中国经济的发展，房地产中介公司应运而生，并且取得了蓬勃发展。</a:t>
            </a:r>
            <a:endParaRPr lang="en-US" altLang="zh-CN" dirty="0" smtClean="0"/>
          </a:p>
          <a:p>
            <a:r>
              <a:rPr lang="zh-CN" altLang="en-US" dirty="0" smtClean="0"/>
              <a:t>如果你要买房或者租房，第一时间想到的是找中介公司。</a:t>
            </a:r>
            <a:endParaRPr lang="en-US" altLang="zh-CN" dirty="0" smtClean="0"/>
          </a:p>
          <a:p>
            <a:r>
              <a:rPr lang="zh-CN" altLang="en-US" dirty="0" smtClean="0"/>
              <a:t>目前针对客户的</a:t>
            </a:r>
            <a:r>
              <a:rPr lang="en-US" altLang="zh-CN" dirty="0" smtClean="0"/>
              <a:t>APP</a:t>
            </a:r>
            <a:r>
              <a:rPr lang="zh-CN" altLang="en-US" dirty="0" smtClean="0"/>
              <a:t>有许多，像“安居客”、“</a:t>
            </a:r>
            <a:r>
              <a:rPr lang="en-US" altLang="zh-CN" dirty="0" smtClean="0"/>
              <a:t>58</a:t>
            </a:r>
            <a:r>
              <a:rPr lang="zh-CN" altLang="en-US" dirty="0" smtClean="0"/>
              <a:t>同城”</a:t>
            </a:r>
            <a:r>
              <a:rPr lang="en-US" altLang="zh-CN" dirty="0" smtClean="0"/>
              <a:t>……</a:t>
            </a:r>
            <a:r>
              <a:rPr lang="zh-CN" altLang="en-US" dirty="0"/>
              <a:t>你</a:t>
            </a:r>
            <a:r>
              <a:rPr lang="zh-CN" altLang="en-US" dirty="0" smtClean="0"/>
              <a:t>可以轻松方便的获取房源信息。</a:t>
            </a:r>
            <a:endParaRPr lang="en-US" altLang="zh-CN" dirty="0" smtClean="0"/>
          </a:p>
          <a:p>
            <a:r>
              <a:rPr lang="zh-CN" altLang="en-US" dirty="0" smtClean="0"/>
              <a:t>但是对于销售人员，能实时处理并接收客户需求的</a:t>
            </a:r>
            <a:r>
              <a:rPr lang="en-US" altLang="zh-CN" dirty="0" smtClean="0"/>
              <a:t>APP</a:t>
            </a:r>
            <a:r>
              <a:rPr lang="zh-CN" altLang="en-US" dirty="0" smtClean="0"/>
              <a:t>不多（至少我知道的不多）。</a:t>
            </a:r>
            <a:endParaRPr lang="en-US" altLang="zh-CN" dirty="0" smtClean="0"/>
          </a:p>
          <a:p>
            <a:r>
              <a:rPr lang="zh-CN" altLang="en-US" dirty="0"/>
              <a:t>本</a:t>
            </a:r>
            <a:r>
              <a:rPr lang="zh-CN" altLang="en-US" dirty="0" smtClean="0"/>
              <a:t>次的毕业设计的内容就是打造一款针对销售人员的移动</a:t>
            </a:r>
            <a:r>
              <a:rPr lang="zh-CN" altLang="en-US" dirty="0"/>
              <a:t>办公系统</a:t>
            </a:r>
          </a:p>
        </p:txBody>
      </p:sp>
    </p:spTree>
    <p:extLst>
      <p:ext uri="{BB962C8B-B14F-4D97-AF65-F5344CB8AC3E}">
        <p14:creationId xmlns:p14="http://schemas.microsoft.com/office/powerpoint/2010/main" val="3050887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毕业设计内容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的移动办公系统的功能模块划分：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任务管理：显示未被领取的任务（客户需要租房或者买房的需求）基本信息、详细信息、领取任务和放弃</a:t>
            </a:r>
            <a:r>
              <a:rPr lang="zh-CN" altLang="en-US" dirty="0" smtClean="0"/>
              <a:t>任务</a:t>
            </a:r>
            <a:r>
              <a:rPr lang="en-US" altLang="zh-CN" dirty="0" smtClean="0"/>
              <a:t>-</a:t>
            </a:r>
            <a:r>
              <a:rPr lang="zh-CN" altLang="en-US" dirty="0" smtClean="0"/>
              <a:t>（已</a:t>
            </a:r>
            <a:r>
              <a:rPr lang="zh-CN" altLang="en-US" dirty="0" smtClean="0"/>
              <a:t>实现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客户管理：显示正在跟进或已经跟进过的客户的基本信息、详细信息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公司管理：会议信息、企业通讯录、企业</a:t>
            </a:r>
            <a:r>
              <a:rPr lang="zh-CN" altLang="en-US" dirty="0" smtClean="0"/>
              <a:t>公告</a:t>
            </a:r>
            <a:r>
              <a:rPr lang="en-US" altLang="zh-CN" dirty="0" smtClean="0"/>
              <a:t>-</a:t>
            </a:r>
            <a:r>
              <a:rPr lang="zh-CN" altLang="en-US" dirty="0" smtClean="0"/>
              <a:t>（已</a:t>
            </a:r>
            <a:r>
              <a:rPr lang="zh-CN" altLang="en-US" dirty="0" smtClean="0"/>
              <a:t>实现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系统设置：个人信息、已领取任务、关于、</a:t>
            </a:r>
            <a:r>
              <a:rPr lang="zh-CN" altLang="en-US" dirty="0" smtClean="0"/>
              <a:t>退出</a:t>
            </a:r>
            <a:r>
              <a:rPr lang="en-US" altLang="zh-CN" dirty="0" smtClean="0"/>
              <a:t>-</a:t>
            </a:r>
            <a:r>
              <a:rPr lang="zh-CN" altLang="en-US" dirty="0" smtClean="0"/>
              <a:t>（</a:t>
            </a:r>
            <a:r>
              <a:rPr lang="zh-CN" altLang="en-US" dirty="0"/>
              <a:t>已实现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3521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未实现功能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客户管理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能够显示已跟进结束或正在跟进的客户信息。</a:t>
            </a:r>
            <a:endParaRPr lang="en-US" altLang="zh-CN" dirty="0" smtClean="0"/>
          </a:p>
          <a:p>
            <a:r>
              <a:rPr lang="zh-CN" altLang="en-US" dirty="0"/>
              <a:t>已</a:t>
            </a:r>
            <a:r>
              <a:rPr lang="zh-CN" altLang="en-US" dirty="0" smtClean="0"/>
              <a:t>领取任务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查看正在跟进或已经完成的任务信息，可以取消任务</a:t>
            </a:r>
            <a:endParaRPr lang="en-US" altLang="zh-CN" dirty="0" smtClean="0"/>
          </a:p>
          <a:p>
            <a:r>
              <a:rPr lang="zh-CN" altLang="en-US" dirty="0" smtClean="0"/>
              <a:t>地图功能</a:t>
            </a:r>
            <a:r>
              <a:rPr lang="en-US" altLang="zh-CN" dirty="0" smtClean="0"/>
              <a:t>—</a:t>
            </a:r>
            <a:r>
              <a:rPr lang="zh-CN" altLang="en-US" dirty="0" smtClean="0"/>
              <a:t>通过点击详细地址，在地图上标注出其相应的位置</a:t>
            </a:r>
            <a:endParaRPr lang="en-US" altLang="zh-CN" dirty="0" smtClean="0"/>
          </a:p>
          <a:p>
            <a:r>
              <a:rPr lang="zh-CN" altLang="en-US" dirty="0" smtClean="0"/>
              <a:t>注册功能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能实现用户注册功能</a:t>
            </a:r>
            <a:endParaRPr lang="en-US" altLang="zh-CN" dirty="0" smtClean="0"/>
          </a:p>
          <a:p>
            <a:r>
              <a:rPr lang="zh-CN" altLang="en-US" dirty="0"/>
              <a:t>短</a:t>
            </a:r>
            <a:r>
              <a:rPr lang="zh-CN" altLang="en-US" dirty="0" smtClean="0"/>
              <a:t>信验证功能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用户注册时，输入手机号获取验证码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0373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关键技术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 smtClean="0"/>
              <a:t>Volley</a:t>
            </a:r>
            <a:r>
              <a:rPr lang="zh-CN" altLang="en-US" dirty="0" smtClean="0"/>
              <a:t>框架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用户客户端与服务端交互</a:t>
            </a:r>
            <a:endParaRPr lang="en-US" altLang="zh-CN" dirty="0" smtClean="0"/>
          </a:p>
          <a:p>
            <a:pPr lvl="1"/>
            <a:r>
              <a:rPr lang="zh-CN" altLang="en-US" dirty="0"/>
              <a:t>百</a:t>
            </a:r>
            <a:r>
              <a:rPr lang="zh-CN" altLang="en-US" dirty="0" smtClean="0"/>
              <a:t>度地图</a:t>
            </a:r>
            <a:r>
              <a:rPr lang="en-US" altLang="zh-CN" dirty="0" smtClean="0"/>
              <a:t>API—</a:t>
            </a:r>
            <a:r>
              <a:rPr lang="zh-CN" altLang="en-US" dirty="0" smtClean="0"/>
              <a:t>实现地图标注功能</a:t>
            </a:r>
            <a:endParaRPr lang="en-US" altLang="zh-CN" dirty="0" smtClean="0"/>
          </a:p>
          <a:p>
            <a:pPr lvl="1"/>
            <a:r>
              <a:rPr lang="zh-CN" altLang="en-US" dirty="0"/>
              <a:t>免费短信验证码</a:t>
            </a:r>
            <a:r>
              <a:rPr lang="en-US" altLang="zh-CN" dirty="0"/>
              <a:t>SDK For </a:t>
            </a:r>
            <a:r>
              <a:rPr lang="en-US" altLang="zh-CN" dirty="0" smtClean="0"/>
              <a:t>Android—</a:t>
            </a:r>
            <a:r>
              <a:rPr lang="zh-CN" altLang="en-US" dirty="0" smtClean="0"/>
              <a:t>短信验证功能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92578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617</Words>
  <Application>Microsoft Office PowerPoint</Application>
  <PresentationFormat>宽屏</PresentationFormat>
  <Paragraphs>42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Office 主题</vt:lpstr>
      <vt:lpstr>上海海事大学毕业设计中期答辩</vt:lpstr>
      <vt:lpstr>移动互联网时代的到来</vt:lpstr>
      <vt:lpstr>Android操作系统</vt:lpstr>
      <vt:lpstr>背景介绍</vt:lpstr>
      <vt:lpstr>毕业设计内容</vt:lpstr>
      <vt:lpstr>未实现功能</vt:lpstr>
      <vt:lpstr>关键技术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上海海事大学毕业设计中期答辩</dc:title>
  <dc:creator>admin</dc:creator>
  <cp:lastModifiedBy>admin</cp:lastModifiedBy>
  <cp:revision>30</cp:revision>
  <dcterms:created xsi:type="dcterms:W3CDTF">2015-04-13T03:01:37Z</dcterms:created>
  <dcterms:modified xsi:type="dcterms:W3CDTF">2015-04-13T07:20:52Z</dcterms:modified>
</cp:coreProperties>
</file>