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83F6-2B99-40C0-B9EE-CA0491A1A7C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1F5E-BD4B-4E51-AAB3-32DAF6A5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636A49A1-4561-4F6E-B349-F24835BA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97" y="840281"/>
            <a:ext cx="35718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17D96B5-E784-40E6-9D79-46ADED8F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72" y="840281"/>
            <a:ext cx="3352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06B2907-E99F-4B44-8717-66D0CC75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97" y="3565190"/>
            <a:ext cx="35718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FB545B4-805B-4E4D-B34B-5EDA10D8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72" y="3565190"/>
            <a:ext cx="33528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536694-5C9F-49EE-9DE3-39C99815B61B}"/>
              </a:ext>
            </a:extLst>
          </p:cNvPr>
          <p:cNvSpPr txBox="1"/>
          <p:nvPr/>
        </p:nvSpPr>
        <p:spPr>
          <a:xfrm>
            <a:off x="809299" y="2011257"/>
            <a:ext cx="461665" cy="2835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合成樣本前後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EF4A8-9D4F-45DB-A4B6-0D739C8B5A89}"/>
              </a:ext>
            </a:extLst>
          </p:cNvPr>
          <p:cNvSpPr txBox="1"/>
          <p:nvPr/>
        </p:nvSpPr>
        <p:spPr>
          <a:xfrm>
            <a:off x="2825516" y="504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樣本數量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83F31-F708-4FE1-AFB8-20D9EDA907F8}"/>
              </a:ext>
            </a:extLst>
          </p:cNvPr>
          <p:cNvSpPr txBox="1"/>
          <p:nvPr/>
        </p:nvSpPr>
        <p:spPr>
          <a:xfrm>
            <a:off x="5953809" y="479527"/>
            <a:ext cx="162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t-SNE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4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FCF618-ECF4-4D0F-B9C0-AB2497F3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747713"/>
            <a:ext cx="75628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1657B4-8432-46CE-9CEC-0F976748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747713"/>
            <a:ext cx="75628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00E3C44-FFBF-4BCA-A40A-49212ED4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747713"/>
            <a:ext cx="75628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2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82E4C24-7534-4C63-A22B-F8826251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747713"/>
            <a:ext cx="75628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3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287A2-D68A-4C18-BFFB-2E8929D297CC}"/>
              </a:ext>
            </a:extLst>
          </p:cNvPr>
          <p:cNvGrpSpPr/>
          <p:nvPr/>
        </p:nvGrpSpPr>
        <p:grpSpPr>
          <a:xfrm>
            <a:off x="1504515" y="749730"/>
            <a:ext cx="7046662" cy="5907524"/>
            <a:chOff x="1504515" y="749730"/>
            <a:chExt cx="7046662" cy="5907524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7D1523B1-144E-48F8-80E9-4C7213EBD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328" y="749730"/>
              <a:ext cx="321945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3914655-8A1D-49DE-ACCF-D40F277A0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965" y="749730"/>
              <a:ext cx="35433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D0C60863-39CC-4CDB-9E57-8124270DA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515" y="3723554"/>
              <a:ext cx="3267075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5F325210-1F18-4895-A97C-7F68680BB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052" y="3723554"/>
              <a:ext cx="3667125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9A484A-0D81-4BCA-AAD7-1A23617A2059}"/>
                </a:ext>
              </a:extLst>
            </p:cNvPr>
            <p:cNvSpPr txBox="1"/>
            <p:nvPr/>
          </p:nvSpPr>
          <p:spPr>
            <a:xfrm>
              <a:off x="2884138" y="2047303"/>
              <a:ext cx="507831" cy="338554"/>
            </a:xfrm>
            <a:prstGeom prst="rect">
              <a:avLst/>
            </a:prstGeom>
            <a:solidFill>
              <a:schemeClr val="bg1">
                <a:lumMod val="85000"/>
                <a:alpha val="85098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SVC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D58EE-18DE-4356-838B-1DFD8DCA67A2}"/>
                </a:ext>
              </a:extLst>
            </p:cNvPr>
            <p:cNvSpPr txBox="1"/>
            <p:nvPr/>
          </p:nvSpPr>
          <p:spPr>
            <a:xfrm>
              <a:off x="6199248" y="2047303"/>
              <a:ext cx="1036735" cy="338554"/>
            </a:xfrm>
            <a:prstGeom prst="rect">
              <a:avLst/>
            </a:prstGeom>
            <a:solidFill>
              <a:schemeClr val="bg1">
                <a:lumMod val="85000"/>
                <a:alpha val="85098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LightGBM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B2885-8ED5-4CF7-ADDC-77852CCA2ADE}"/>
                </a:ext>
              </a:extLst>
            </p:cNvPr>
            <p:cNvSpPr txBox="1"/>
            <p:nvPr/>
          </p:nvSpPr>
          <p:spPr>
            <a:xfrm>
              <a:off x="2884138" y="5021127"/>
              <a:ext cx="566181" cy="338554"/>
            </a:xfrm>
            <a:prstGeom prst="rect">
              <a:avLst/>
            </a:prstGeom>
            <a:solidFill>
              <a:schemeClr val="bg1">
                <a:lumMod val="85000"/>
                <a:alpha val="85098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KNN</a:t>
              </a:r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A5624E-2836-4440-A491-D28DDF19F185}"/>
                </a:ext>
              </a:extLst>
            </p:cNvPr>
            <p:cNvSpPr txBox="1"/>
            <p:nvPr/>
          </p:nvSpPr>
          <p:spPr>
            <a:xfrm>
              <a:off x="6113893" y="5021127"/>
              <a:ext cx="1207446" cy="338554"/>
            </a:xfrm>
            <a:prstGeom prst="rect">
              <a:avLst/>
            </a:prstGeom>
            <a:solidFill>
              <a:schemeClr val="bg1">
                <a:lumMod val="85000"/>
                <a:alpha val="85098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Naïve Bayes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4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50D81A-09C0-40C7-8FDF-4FDCC281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3" y="1380759"/>
            <a:ext cx="8229600" cy="108777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42996-832A-4766-934F-FC4B686F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3" y="2680476"/>
            <a:ext cx="8229600" cy="108777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769A34-F5D3-4F5E-8E02-4A4009937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43" y="3930668"/>
            <a:ext cx="8229600" cy="109490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19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CD460C1-5C37-4DD5-AC86-BCDFE7B7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05025"/>
            <a:ext cx="3971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0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23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HUNG-CHUN HSU</dc:creator>
  <cp:lastModifiedBy>HUNG-CHUN HSU</cp:lastModifiedBy>
  <cp:revision>5</cp:revision>
  <dcterms:created xsi:type="dcterms:W3CDTF">2022-01-03T07:58:48Z</dcterms:created>
  <dcterms:modified xsi:type="dcterms:W3CDTF">2022-01-03T08:32:39Z</dcterms:modified>
</cp:coreProperties>
</file>