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1" r:id="rId3"/>
    <p:sldId id="262" r:id="rId4"/>
    <p:sldId id="268" r:id="rId5"/>
    <p:sldId id="311" r:id="rId6"/>
    <p:sldId id="265" r:id="rId7"/>
    <p:sldId id="267" r:id="rId8"/>
    <p:sldId id="269" r:id="rId9"/>
    <p:sldId id="270" r:id="rId10"/>
    <p:sldId id="271" r:id="rId11"/>
    <p:sldId id="272" r:id="rId12"/>
    <p:sldId id="290" r:id="rId13"/>
    <p:sldId id="291" r:id="rId14"/>
    <p:sldId id="292" r:id="rId15"/>
    <p:sldId id="273" r:id="rId16"/>
    <p:sldId id="293" r:id="rId17"/>
    <p:sldId id="274" r:id="rId18"/>
    <p:sldId id="275" r:id="rId19"/>
    <p:sldId id="309" r:id="rId20"/>
    <p:sldId id="26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47ad28-8911-4e90-8013-659bb14c41b0}">
          <p14:sldIdLst>
            <p14:sldId id="261"/>
            <p14:sldId id="262"/>
            <p14:sldId id="268"/>
            <p14:sldId id="311"/>
            <p14:sldId id="265"/>
            <p14:sldId id="267"/>
            <p14:sldId id="269"/>
            <p14:sldId id="270"/>
            <p14:sldId id="271"/>
            <p14:sldId id="272"/>
            <p14:sldId id="290"/>
            <p14:sldId id="291"/>
            <p14:sldId id="292"/>
            <p14:sldId id="273"/>
            <p14:sldId id="293"/>
            <p14:sldId id="274"/>
            <p14:sldId id="275"/>
            <p14:sldId id="309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培训主题（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44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6"/>
          <p:cNvSpPr txBox="1"/>
          <p:nvPr userDrawn="1"/>
        </p:nvSpPr>
        <p:spPr>
          <a:xfrm>
            <a:off x="7031990" y="623633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郑户</a:t>
            </a:r>
            <a:endParaRPr lang="zh-CN" altLang="en-US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IPD-</a:t>
            </a:r>
            <a:r>
              <a:rPr lang="zh-CN" altLang="en-US" dirty="0">
                <a:sym typeface="+mn-ea"/>
              </a:rPr>
              <a:t>金融支付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  <a:endParaRPr lang="zh-CN" altLang="en-US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  <a:endParaRPr lang="zh-CN" altLang="en-US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6"/>
          <p:cNvSpPr txBox="1"/>
          <p:nvPr userDrawn="1"/>
        </p:nvSpPr>
        <p:spPr>
          <a:xfrm>
            <a:off x="6991350" y="6237605"/>
            <a:ext cx="206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郑户</a:t>
            </a:r>
            <a:endParaRPr lang="zh-CN" altLang="en-US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IPD-</a:t>
            </a:r>
            <a:r>
              <a:rPr lang="zh-CN" altLang="en-US" dirty="0"/>
              <a:t>金融支付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6922770" y="6237605"/>
            <a:ext cx="196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</a:fld>
            <a:endParaRPr lang="en-US" altLang="zh-CN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684291" y="5498648"/>
            <a:ext cx="72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郑户</a:t>
            </a:r>
            <a:endParaRPr lang="en-US" altLang="zh-CN" dirty="0"/>
          </a:p>
        </p:txBody>
      </p:sp>
      <p:sp>
        <p:nvSpPr>
          <p:cNvPr id="6" name="TextBox 11"/>
          <p:cNvSpPr txBox="1"/>
          <p:nvPr userDrawn="1"/>
        </p:nvSpPr>
        <p:spPr>
          <a:xfrm>
            <a:off x="7196182" y="5867980"/>
            <a:ext cx="16962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IPD-</a:t>
            </a:r>
            <a:r>
              <a:rPr lang="zh-CN" altLang="en-US" dirty="0">
                <a:sym typeface="+mn-ea"/>
              </a:rPr>
              <a:t>金融支付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://weex-project.io/cn/doc/advanced/extend-to-android.html" TargetMode="External"/><Relationship Id="rId1" Type="http://schemas.openxmlformats.org/officeDocument/2006/relationships/hyperlink" Target="http://weex-project.io/cn/doc/advanced/integrate-to-android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alibaba.github.io/weex/download.html" TargetMode="External"/><Relationship Id="rId1" Type="http://schemas.openxmlformats.org/officeDocument/2006/relationships/hyperlink" Target="http://dotw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605" y="4292600"/>
            <a:ext cx="6725920" cy="1764030"/>
          </a:xfrm>
        </p:spPr>
        <p:txBody>
          <a:bodyPr/>
          <a:p>
            <a:r>
              <a:rPr lang="en-US" altLang="zh-CN" sz="6600"/>
              <a:t>30</a:t>
            </a:r>
            <a:r>
              <a:rPr lang="zh-CN" altLang="en-US" sz="6600"/>
              <a:t>分钟尝尝</a:t>
            </a:r>
            <a:r>
              <a:rPr lang="en-US" altLang="zh-CN" sz="6600"/>
              <a:t>Weex</a:t>
            </a:r>
            <a:endParaRPr lang="zh-CN" altLang="en-US" sz="6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79705" y="1125855"/>
            <a:ext cx="8352790" cy="5146675"/>
          </a:xfrm>
        </p:spPr>
        <p:txBody>
          <a:bodyPr/>
          <a:p>
            <a:r>
              <a:rPr lang="en-US" altLang="zh-CN"/>
              <a:t>.we</a:t>
            </a:r>
            <a:r>
              <a:rPr lang="zh-CN" altLang="en-US"/>
              <a:t>文件的代码主要分为三部分</a:t>
            </a:r>
            <a:endParaRPr lang="zh-CN" altLang="en-US"/>
          </a:p>
          <a:p>
            <a:r>
              <a:rPr lang="en-US" altLang="zh-CN"/>
              <a:t>&lt;template&gt;&lt;/template&gt;</a:t>
            </a:r>
            <a:endParaRPr lang="en-US" altLang="zh-CN"/>
          </a:p>
          <a:p>
            <a:r>
              <a:rPr lang="en-US" altLang="zh-CN"/>
              <a:t>&lt;style&gt;&lt;/style&gt;</a:t>
            </a:r>
            <a:endParaRPr lang="en-US" altLang="zh-CN"/>
          </a:p>
          <a:p>
            <a:r>
              <a:rPr lang="en-US" altLang="zh-CN"/>
              <a:t>&lt;script&gt;&lt;/script&gt;</a:t>
            </a:r>
            <a:endParaRPr lang="en-US" altLang="zh-CN"/>
          </a:p>
          <a:p>
            <a:r>
              <a:rPr lang="zh-CN" altLang="en-US"/>
              <a:t>分别对应前端的</a:t>
            </a:r>
            <a:r>
              <a:rPr lang="en-US" altLang="zh-CN"/>
              <a:t>html+css+js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示范简单代码例子：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屁话少说，放码过来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79705" y="1125855"/>
            <a:ext cx="8352790" cy="499999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标签形式布局</a:t>
            </a:r>
            <a:r>
              <a:rPr lang="en-US" altLang="zh-CN"/>
              <a:t>native</a:t>
            </a:r>
            <a:r>
              <a:rPr lang="zh-CN" altLang="en-US"/>
              <a:t>页面</a:t>
            </a:r>
            <a:endParaRPr lang="zh-CN" altLang="en-US"/>
          </a:p>
          <a:p>
            <a:r>
              <a:rPr lang="en-US" altLang="zh-CN"/>
              <a:t>&lt;div&gt;			&lt;scroller&gt;</a:t>
            </a:r>
            <a:endParaRPr lang="en-US" altLang="zh-CN"/>
          </a:p>
          <a:p>
            <a:r>
              <a:rPr lang="en-US" altLang="zh-CN"/>
              <a:t>&lt;list&gt;			&lt;text&gt;</a:t>
            </a:r>
            <a:endParaRPr lang="en-US" altLang="zh-CN"/>
          </a:p>
          <a:p>
            <a:r>
              <a:rPr lang="en-US" altLang="zh-CN"/>
              <a:t>&lt;image&gt;		&lt;input&gt;</a:t>
            </a:r>
            <a:endParaRPr lang="en-US" altLang="zh-CN"/>
          </a:p>
          <a:p>
            <a:r>
              <a:rPr lang="en-US" altLang="zh-CN"/>
              <a:t>&lt;textarea&gt;		&lt;switch&gt;</a:t>
            </a:r>
            <a:endParaRPr lang="en-US" altLang="zh-CN"/>
          </a:p>
          <a:p>
            <a:r>
              <a:rPr lang="en-US" altLang="zh-CN"/>
              <a:t>&lt;slider&gt;		&lt;video&gt;</a:t>
            </a:r>
            <a:endParaRPr lang="en-US" altLang="zh-CN"/>
          </a:p>
          <a:p>
            <a:r>
              <a:rPr lang="en-US" altLang="zh-CN"/>
              <a:t>&lt;a&gt;			&lt;web&gt;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&lt;template&gt;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r>
              <a:rPr lang="en-US" altLang="zh-CN"/>
              <a:t>1.CSS</a:t>
            </a:r>
            <a:r>
              <a:rPr lang="zh-CN" altLang="en-US"/>
              <a:t>的子集，布局模型基于</a:t>
            </a:r>
            <a:r>
              <a:rPr lang="en-US" altLang="zh-CN"/>
              <a:t>CSS</a:t>
            </a:r>
            <a:r>
              <a:rPr lang="zh-CN" altLang="en-US"/>
              <a:t>的</a:t>
            </a:r>
            <a:r>
              <a:rPr lang="en-US" altLang="zh-CN"/>
              <a:t>Flexbox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目前只能内联使用或添加</a:t>
            </a:r>
            <a:r>
              <a:rPr lang="en-US" altLang="zh-CN"/>
              <a:t>class</a:t>
            </a:r>
            <a:r>
              <a:rPr lang="zh-CN" altLang="en-US"/>
              <a:t>来使用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例：</a:t>
            </a:r>
            <a:endParaRPr lang="zh-CN" altLang="en-US"/>
          </a:p>
          <a:p>
            <a:r>
              <a:rPr lang="en-US" altLang="zh-CN"/>
              <a:t>&lt;text class=”xxx”&gt;XXX&lt;/text&gt;</a:t>
            </a:r>
            <a:endParaRPr lang="en-US" altLang="zh-CN"/>
          </a:p>
          <a:p>
            <a:r>
              <a:rPr lang="en-US" altLang="zh-CN"/>
              <a:t>.xxx {</a:t>
            </a:r>
            <a:endParaRPr lang="en-US" altLang="zh-CN"/>
          </a:p>
          <a:p>
            <a:r>
              <a:rPr lang="en-US" altLang="zh-CN"/>
              <a:t>	key: value;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&lt;style&gt;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r>
              <a:rPr lang="zh-CN" altLang="en-US"/>
              <a:t>module.exports = {</a:t>
            </a:r>
            <a:endParaRPr lang="zh-CN" altLang="en-US"/>
          </a:p>
          <a:p>
            <a:r>
              <a:rPr lang="zh-CN" altLang="en-US"/>
              <a:t>  data: {</a:t>
            </a:r>
            <a:r>
              <a:rPr lang="en-US" altLang="zh-CN"/>
              <a:t>***</a:t>
            </a:r>
            <a:r>
              <a:rPr lang="zh-CN" altLang="en-US"/>
              <a:t>}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  methods: {</a:t>
            </a:r>
            <a:r>
              <a:rPr lang="en-US" altLang="zh-CN"/>
              <a:t>***</a:t>
            </a:r>
            <a:r>
              <a:rPr lang="zh-CN" altLang="en-US"/>
              <a:t>},</a:t>
            </a:r>
            <a:endParaRPr lang="zh-CN" altLang="en-US"/>
          </a:p>
          <a:p>
            <a:r>
              <a:rPr lang="zh-CN" altLang="en-US"/>
              <a:t>  computed: {</a:t>
            </a:r>
            <a:r>
              <a:rPr lang="en-US" altLang="zh-CN"/>
              <a:t>***</a:t>
            </a:r>
            <a:r>
              <a:rPr lang="zh-CN" altLang="en-US"/>
              <a:t>},</a:t>
            </a:r>
            <a:endParaRPr lang="zh-CN" altLang="en-US"/>
          </a:p>
          <a:p>
            <a:r>
              <a:rPr lang="zh-CN" altLang="en-US"/>
              <a:t>  events: {</a:t>
            </a:r>
            <a:r>
              <a:rPr lang="en-US" altLang="zh-CN"/>
              <a:t>***</a:t>
            </a:r>
            <a:r>
              <a:rPr lang="zh-CN" altLang="en-US"/>
              <a:t>},</a:t>
            </a:r>
            <a:endParaRPr lang="zh-CN" altLang="en-US"/>
          </a:p>
          <a:p>
            <a:r>
              <a:rPr lang="zh-CN" altLang="en-US"/>
              <a:t>  init: function () {},</a:t>
            </a:r>
            <a:endParaRPr lang="zh-CN" altLang="en-US"/>
          </a:p>
          <a:p>
            <a:r>
              <a:rPr lang="zh-CN" altLang="en-US"/>
              <a:t>  created: function () {},</a:t>
            </a:r>
            <a:endParaRPr lang="zh-CN" altLang="en-US"/>
          </a:p>
          <a:p>
            <a:r>
              <a:rPr lang="zh-CN" altLang="en-US"/>
              <a:t>  ready: function () {}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&lt;script&gt;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79705" y="1125855"/>
            <a:ext cx="8352790" cy="2967990"/>
          </a:xfrm>
        </p:spPr>
        <p:txBody>
          <a:bodyPr/>
          <a:p>
            <a:r>
              <a:rPr lang="zh-CN" altLang="en-US"/>
              <a:t>数据绑定：</a:t>
            </a:r>
            <a:endParaRPr lang="zh-CN" altLang="en-US"/>
          </a:p>
          <a:p>
            <a:r>
              <a:rPr lang="zh-CN" altLang="en-US"/>
              <a:t>Weex使用 mustache 的语法 ({{...}}) 来对 &lt;template&gt; 中的模板和 &lt;script&gt; 里的数据进行绑定. 一旦数据额模板绑定了, 数据上的修改会实时的在模板内容中生效。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添加事件响应：</a:t>
            </a:r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onxxx</a:t>
            </a:r>
            <a:r>
              <a:rPr lang="zh-CN" altLang="en-US"/>
              <a:t>形式添加</a:t>
            </a:r>
            <a:endParaRPr lang="zh-CN" altLang="en-US"/>
          </a:p>
          <a:p>
            <a:r>
              <a:rPr lang="en-US" altLang="zh-CN"/>
              <a:t>&lt;text onxxx=”</a:t>
            </a:r>
            <a:r>
              <a:rPr lang="zh-CN" altLang="en-US"/>
              <a:t>方法</a:t>
            </a:r>
            <a:r>
              <a:rPr lang="en-US" altLang="zh-CN"/>
              <a:t>”&gt;XXX&lt;/&gt;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MVVM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sublime text</a:t>
            </a:r>
            <a:r>
              <a:rPr lang="zh-CN" altLang="en-US"/>
              <a:t>编写代码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Chrome</a:t>
            </a:r>
            <a:r>
              <a:rPr lang="zh-CN" altLang="en-US"/>
              <a:t>调试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Weexpack</a:t>
            </a:r>
            <a:r>
              <a:rPr lang="zh-CN" altLang="en-US"/>
              <a:t>创建打包项目工程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集成</a:t>
            </a:r>
            <a:r>
              <a:rPr lang="en-US" altLang="zh-CN"/>
              <a:t>Devtools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相关工具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实现一个简单的列表功能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endParaRPr lang="zh-CN" altLang="en-US">
              <a:hlinkClick r:id="rId1"/>
            </a:endParaRPr>
          </a:p>
          <a:p>
            <a:r>
              <a:rPr lang="zh-CN" altLang="en-US">
                <a:hlinkClick r:id="rId1"/>
              </a:rPr>
              <a:t>快速接入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2"/>
              </a:rPr>
              <a:t>扩展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集成与扩展（</a:t>
            </a:r>
            <a:r>
              <a:rPr lang="en-US" altLang="zh-CN"/>
              <a:t>Android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pPr algn="ctr"/>
            <a:r>
              <a:rPr lang="en-US" altLang="zh-CN" sz="19900"/>
              <a:t>Q&amp;A</a:t>
            </a:r>
            <a:endParaRPr lang="en-US" altLang="zh-CN" sz="199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16600"/>
              <a:t>谢谢</a:t>
            </a:r>
            <a:r>
              <a:rPr lang="en-US" altLang="zh-CN" sz="16600"/>
              <a:t>~</a:t>
            </a:r>
            <a:endParaRPr lang="en-US" altLang="zh-CN" sz="166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概要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80035" y="1170623"/>
            <a:ext cx="8280400" cy="3887787"/>
          </a:xfrm>
        </p:spPr>
        <p:txBody>
          <a:bodyPr/>
          <a:p>
            <a:r>
              <a:rPr lang="en-US" altLang="zh-CN"/>
              <a:t>Part1</a:t>
            </a:r>
            <a:r>
              <a:rPr lang="zh-CN" altLang="en-US"/>
              <a:t>：</a:t>
            </a:r>
            <a:r>
              <a:rPr lang="en-US" altLang="zh-CN"/>
              <a:t>Weex</a:t>
            </a:r>
            <a:r>
              <a:rPr lang="zh-CN" altLang="en-US"/>
              <a:t>简要吹水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Part2</a:t>
            </a:r>
            <a:r>
              <a:rPr lang="zh-CN" altLang="en-US"/>
              <a:t>：</a:t>
            </a:r>
            <a:r>
              <a:rPr lang="en-US" altLang="zh-CN"/>
              <a:t>Weex</a:t>
            </a:r>
            <a:r>
              <a:rPr lang="zh-CN" altLang="en-US"/>
              <a:t>环境搭建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Part3</a:t>
            </a:r>
            <a:r>
              <a:rPr lang="zh-CN" altLang="en-US"/>
              <a:t>：终于开始入门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Part4</a:t>
            </a:r>
            <a:r>
              <a:rPr lang="zh-CN" altLang="en-US"/>
              <a:t>：简单实践与例子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Part5</a:t>
            </a:r>
            <a:r>
              <a:rPr lang="zh-CN" altLang="en-US"/>
              <a:t>：假装有</a:t>
            </a: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Weex 是一套简单易用的跨平台开发方案，能以 web 的开发体验构建高性能、可扩展的 native 应用，为了做到这些，Weex 与 Vue 合作，使用 Vue 作为上层框架，并遵循 W3C 标准实现了统一的 JSEngine 和 DOM API，这样一来，你甚至可以使用其他框架驱动 Weex，打造三端一致的 native 应用。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Weex</a:t>
            </a:r>
            <a:r>
              <a:rPr lang="zh-CN" altLang="en-US">
                <a:sym typeface="+mn-ea"/>
              </a:rPr>
              <a:t>简介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先睹为快</a:t>
            </a:r>
            <a:r>
              <a:rPr lang="en-US" altLang="zh-CN"/>
              <a:t>-</a:t>
            </a:r>
            <a:r>
              <a:rPr lang="zh-CN" altLang="en-US"/>
              <a:t>跨的什么平台</a:t>
            </a:r>
            <a:endParaRPr lang="zh-CN" altLang="en-US"/>
          </a:p>
        </p:txBody>
      </p:sp>
      <p:pic>
        <p:nvPicPr>
          <p:cNvPr id="5" name="图片 4" descr="mmexport14829966797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1097915"/>
            <a:ext cx="3727450" cy="4971415"/>
          </a:xfrm>
          <a:prstGeom prst="rect">
            <a:avLst/>
          </a:prstGeom>
        </p:spPr>
      </p:pic>
      <p:pic>
        <p:nvPicPr>
          <p:cNvPr id="6" name="图片 5" descr="S61229-153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60" y="981075"/>
            <a:ext cx="3242310" cy="5766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5" name="图片 4" descr="Weex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981075"/>
            <a:ext cx="7766685" cy="5173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79705" y="1593850"/>
            <a:ext cx="8352790" cy="426847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融合</a:t>
            </a:r>
            <a:r>
              <a:rPr lang="en-US" altLang="zh-CN"/>
              <a:t>web</a:t>
            </a:r>
            <a:r>
              <a:rPr lang="zh-CN" altLang="en-US"/>
              <a:t>的高效开发和</a:t>
            </a:r>
            <a:r>
              <a:rPr lang="en-US" altLang="zh-CN"/>
              <a:t>native</a:t>
            </a:r>
            <a:r>
              <a:rPr lang="zh-CN" altLang="en-US"/>
              <a:t>的高性能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阿里出品，国内不会轻易被墙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RN</a:t>
            </a:r>
            <a:r>
              <a:rPr lang="zh-CN" altLang="en-US"/>
              <a:t>的基础上改进而来，使用起来更顺手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基于</a:t>
            </a:r>
            <a:r>
              <a:rPr lang="en-US" altLang="zh-CN"/>
              <a:t>Vue.js</a:t>
            </a:r>
            <a:r>
              <a:rPr lang="zh-CN" altLang="en-US"/>
              <a:t>，使用更顺手，特别是对于前端的童鞋，入门几分钟的事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优点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阿里出品，且时间较</a:t>
            </a:r>
            <a:r>
              <a:rPr lang="en-US" altLang="zh-CN"/>
              <a:t>RN</a:t>
            </a:r>
            <a:r>
              <a:rPr lang="zh-CN" altLang="en-US"/>
              <a:t>晚，相关文档、工具不足，社区活跃度等也较低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非常适合多平台的业务，然而我司并没有那么多平台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安装</a:t>
            </a:r>
            <a:r>
              <a:rPr lang="en-US" altLang="zh-CN"/>
              <a:t>nodejs</a:t>
            </a:r>
            <a:r>
              <a:rPr lang="zh-CN" altLang="en-US"/>
              <a:t>较新版本</a:t>
            </a:r>
            <a:endParaRPr lang="zh-CN" altLang="en-US"/>
          </a:p>
          <a:p>
            <a:r>
              <a:rPr lang="en-US" altLang="zh-CN"/>
              <a:t>2.</a:t>
            </a:r>
            <a:r>
              <a:rPr lang="en-US"/>
              <a:t>npm install -g weex-toolkit</a:t>
            </a:r>
            <a:endParaRPr lang="en-US"/>
          </a:p>
          <a:p>
            <a:r>
              <a:rPr lang="en-US"/>
              <a:t>3.npm install weexpack -g</a:t>
            </a:r>
            <a:endParaRPr lang="en-US"/>
          </a:p>
          <a:p>
            <a:r>
              <a:rPr lang="en-US" altLang="zh-CN"/>
              <a:t>4.</a:t>
            </a:r>
            <a:r>
              <a:rPr lang="zh-CN" altLang="en-US"/>
              <a:t>新建</a:t>
            </a:r>
            <a:r>
              <a:rPr lang="en-US" altLang="zh-CN"/>
              <a:t>.we</a:t>
            </a:r>
            <a:r>
              <a:rPr lang="zh-CN" altLang="en-US"/>
              <a:t>文件即可简单开发</a:t>
            </a:r>
            <a:endParaRPr lang="zh-CN" altLang="en-US"/>
          </a:p>
          <a:p>
            <a:r>
              <a:rPr lang="en-US" altLang="zh-CN"/>
              <a:t>5.weexpack</a:t>
            </a:r>
            <a:r>
              <a:rPr lang="zh-CN" altLang="en-US"/>
              <a:t>创建工程：</a:t>
            </a:r>
            <a:endParaRPr lang="en-US" altLang="zh-CN"/>
          </a:p>
          <a:p>
            <a:r>
              <a:rPr lang="en-US" altLang="zh-CN">
                <a:sym typeface="+mn-ea"/>
              </a:rPr>
              <a:t>    $ </a:t>
            </a:r>
            <a:r>
              <a:rPr lang="en-US" altLang="zh-CN"/>
              <a:t>weexpack init appName</a:t>
            </a:r>
            <a:endParaRPr lang="en-US" altLang="zh-CN"/>
          </a:p>
          <a:p>
            <a:r>
              <a:rPr lang="en-US" altLang="zh-CN"/>
              <a:t>    $ cd appName &amp;&amp; npm install</a:t>
            </a:r>
            <a:endParaRPr lang="en-US" altLang="zh-CN"/>
          </a:p>
          <a:p>
            <a:r>
              <a:rPr lang="en-US" altLang="zh-CN"/>
              <a:t>    $ weexpack run android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环境搭建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en-US" altLang="zh-CN">
                <a:hlinkClick r:id="rId1"/>
              </a:rPr>
              <a:t>dotwe</a:t>
            </a:r>
            <a:r>
              <a:rPr lang="zh-CN" altLang="en-US"/>
              <a:t>快速尝鲜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en-US" altLang="zh-CN">
                <a:hlinkClick r:id="rId2" action="ppaction://hlinkfile"/>
              </a:rPr>
              <a:t>Weex Playground</a:t>
            </a:r>
            <a:r>
              <a:rPr lang="zh-CN" altLang="en-US"/>
              <a:t>快速开发调试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俩个快速尝鲜途径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全屏显示(4:3)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</vt:lpstr>
      <vt:lpstr>微软雅黑</vt:lpstr>
      <vt:lpstr>Office 主题</vt:lpstr>
      <vt:lpstr>PowerPoint 演示文稿</vt:lpstr>
      <vt:lpstr>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liujun@meizu.com</dc:creator>
  <cp:lastModifiedBy>Administrator</cp:lastModifiedBy>
  <cp:revision>333</cp:revision>
  <dcterms:created xsi:type="dcterms:W3CDTF">2016-01-18T09:32:00Z</dcterms:created>
  <dcterms:modified xsi:type="dcterms:W3CDTF">2016-12-29T07:55:08Z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