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Avenir Next LT Pro" panose="020B0504020202020204" pitchFamily="34" charset="0"/>
      <p:regular r:id="rId8"/>
    </p:embeddedFont>
    <p:embeddedFont>
      <p:font typeface="Avenir Next LT Pro Light" panose="020B0304020202020204" pitchFamily="34" charset="0"/>
      <p:regular r:id="rId9"/>
    </p:embeddedFont>
    <p:embeddedFont>
      <p:font typeface="Browallia New" panose="020B0604020202020204" pitchFamily="34" charset="-34"/>
      <p:regular r:id="rId10"/>
      <p:bold r:id="rId11"/>
      <p:italic r:id="rId12"/>
      <p:boldItalic r:id="rId13"/>
    </p:embeddedFont>
    <p:embeddedFont>
      <p:font typeface="Sitka Subheading" panose="02000505000000020004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อานนท์ อุ่นทน" initials="ออ" lastIdx="1" clrIdx="0">
    <p:extLst>
      <p:ext uri="{19B8F6BF-5375-455C-9EA6-DF929625EA0E}">
        <p15:presenceInfo xmlns:p15="http://schemas.microsoft.com/office/powerpoint/2012/main" userId="5d894a37b2d025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10191E"/>
    <a:srgbClr val="1D2D37"/>
    <a:srgbClr val="273C49"/>
    <a:srgbClr val="131D23"/>
    <a:srgbClr val="3D5B6F"/>
    <a:srgbClr val="4E738C"/>
    <a:srgbClr val="24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4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5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FFAF0CD1-8D4B-4388-A730-1CF5BAA4A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3" b="14360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50" name="Freeform: Shape 1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49898-6B2C-4904-A2D9-B03D3CEB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61" y="1431403"/>
            <a:ext cx="4394792" cy="2828223"/>
          </a:xfrm>
        </p:spPr>
        <p:txBody>
          <a:bodyPr>
            <a:normAutofit/>
          </a:bodyPr>
          <a:lstStyle/>
          <a:p>
            <a:r>
              <a:rPr lang="en-US" sz="7200" dirty="0"/>
              <a:t> Puzzle Adventure</a:t>
            </a:r>
          </a:p>
        </p:txBody>
      </p:sp>
    </p:spTree>
    <p:extLst>
      <p:ext uri="{BB962C8B-B14F-4D97-AF65-F5344CB8AC3E}">
        <p14:creationId xmlns:p14="http://schemas.microsoft.com/office/powerpoint/2010/main" val="42221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55D18B-376A-4C97-BAE6-6944891C613C}"/>
              </a:ext>
            </a:extLst>
          </p:cNvPr>
          <p:cNvSpPr txBox="1">
            <a:spLocks/>
          </p:cNvSpPr>
          <p:nvPr/>
        </p:nvSpPr>
        <p:spPr>
          <a:xfrm>
            <a:off x="249566" y="-30322"/>
            <a:ext cx="11692868" cy="368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Objective</a:t>
            </a:r>
            <a:endParaRPr lang="en-US" sz="30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5F761-11E6-4728-88DE-2C097B787EEF}"/>
              </a:ext>
            </a:extLst>
          </p:cNvPr>
          <p:cNvSpPr txBox="1"/>
          <p:nvPr/>
        </p:nvSpPr>
        <p:spPr>
          <a:xfrm>
            <a:off x="1023129" y="5195656"/>
            <a:ext cx="42042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rowallia New" panose="020B0604020202020204" pitchFamily="34" charset="-34"/>
              </a:rPr>
              <a:t>เพื่อ</a:t>
            </a:r>
            <a:r>
              <a:rPr lang="th-TH" sz="2400" dirty="0">
                <a:effectLst/>
                <a:ea typeface="Times New Roman" panose="02020603050405020304" pitchFamily="18" charset="0"/>
                <a:cs typeface="Browallia New" panose="020B0604020202020204" pitchFamily="34" charset="-34"/>
              </a:rPr>
              <a:t>ศึกษาการสร้างโปรแกรมเพื่อความบันเทิงบนอุปกรณ์เคลื่อนที่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086DB-8F3E-4360-8C05-B99406A42AF3}"/>
              </a:ext>
            </a:extLst>
          </p:cNvPr>
          <p:cNvSpPr txBox="1"/>
          <p:nvPr/>
        </p:nvSpPr>
        <p:spPr>
          <a:xfrm>
            <a:off x="6855726" y="5183186"/>
            <a:ext cx="3516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marR="0" algn="ctr">
              <a:spcBef>
                <a:spcPts val="0"/>
              </a:spcBef>
              <a:spcAft>
                <a:spcPts val="0"/>
              </a:spcAft>
              <a:tabLst>
                <a:tab pos="171450" algn="l"/>
                <a:tab pos="628650" algn="l"/>
              </a:tabLst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rowallia New" panose="020B0604020202020204" pitchFamily="34" charset="-34"/>
              </a:rPr>
              <a:t>เพื่อเสนอความบันเทิงให้กับผู้ใช้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179705" marR="0" algn="ctr">
              <a:spcBef>
                <a:spcPts val="0"/>
              </a:spcBef>
              <a:spcAft>
                <a:spcPts val="0"/>
              </a:spcAft>
              <a:tabLst>
                <a:tab pos="171450" algn="l"/>
                <a:tab pos="628650" algn="l"/>
              </a:tabLst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rowallia New" panose="020B0604020202020204" pitchFamily="34" charset="-34"/>
              </a:rPr>
              <a:t>ช่วยให้ฝึกสมองประลองปัญญา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CF5D763-E881-4323-943B-9F3F4920F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417" y="2130544"/>
            <a:ext cx="3052639" cy="305263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18E45-82E2-40D4-863A-FC66E3506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386" y="2143017"/>
            <a:ext cx="3052639" cy="30526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3FF5A80-FB17-4604-BCC6-F425ED01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5754" y="3065013"/>
            <a:ext cx="1183703" cy="11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B8F897-5E0C-4C82-8F5F-F6A59E461F9B}"/>
              </a:ext>
            </a:extLst>
          </p:cNvPr>
          <p:cNvSpPr txBox="1">
            <a:spLocks/>
          </p:cNvSpPr>
          <p:nvPr/>
        </p:nvSpPr>
        <p:spPr>
          <a:xfrm>
            <a:off x="857727" y="1"/>
            <a:ext cx="11016528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Background</a:t>
            </a:r>
          </a:p>
          <a:p>
            <a:pPr algn="ctr"/>
            <a:r>
              <a:rPr lang="en-US" sz="32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&amp;</a:t>
            </a:r>
          </a:p>
          <a:p>
            <a:r>
              <a:rPr lang="en-US" sz="13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			Significance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03DF9-0BBB-412C-8CC7-E86C05E6F591}"/>
              </a:ext>
            </a:extLst>
          </p:cNvPr>
          <p:cNvSpPr txBox="1"/>
          <p:nvPr/>
        </p:nvSpPr>
        <p:spPr>
          <a:xfrm>
            <a:off x="1275242" y="4519896"/>
            <a:ext cx="9641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marR="0" algn="ctr">
              <a:spcBef>
                <a:spcPts val="0"/>
              </a:spcBef>
              <a:spcAft>
                <a:spcPts val="0"/>
              </a:spcAft>
              <a:tabLst>
                <a:tab pos="171450" algn="l"/>
                <a:tab pos="628650" algn="l"/>
              </a:tabLst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rowallia New" panose="020B0604020202020204" pitchFamily="34" charset="-34"/>
              </a:rPr>
              <a:t>เนื่องจากทางกลุ่มเรามีความสนใจในการสร้างเกมบนอุปกรณ์เคลื่อนที่ </a:t>
            </a:r>
          </a:p>
          <a:p>
            <a:pPr marL="179705" marR="0" algn="ctr">
              <a:spcBef>
                <a:spcPts val="0"/>
              </a:spcBef>
              <a:spcAft>
                <a:spcPts val="0"/>
              </a:spcAft>
              <a:tabLst>
                <a:tab pos="171450" algn="l"/>
                <a:tab pos="628650" algn="l"/>
              </a:tabLst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rowallia New" panose="020B0604020202020204" pitchFamily="34" charset="-34"/>
              </a:rPr>
              <a:t>และต้องการเข้าใจถึงจุดเด่น จุดด้อยและข้อจำกัดของการสร้างสื่อบันเทิงสำหรับอุปกรณ์เคลื่อนที่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C9EDA82-D2E4-41C0-B936-CFD73784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321" y="2108585"/>
            <a:ext cx="2411311" cy="24113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17E4535-1844-49D5-9831-02B08F595135}"/>
              </a:ext>
            </a:extLst>
          </p:cNvPr>
          <p:cNvGrpSpPr/>
          <p:nvPr/>
        </p:nvGrpSpPr>
        <p:grpSpPr>
          <a:xfrm>
            <a:off x="5620116" y="1083850"/>
            <a:ext cx="3670855" cy="3670855"/>
            <a:chOff x="5790235" y="1362730"/>
            <a:chExt cx="3670855" cy="3670855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DB977B2-DCFF-4D1D-8D43-BDE589C2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90235" y="1362730"/>
              <a:ext cx="3670855" cy="367085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79AFC1B-4675-4FEF-AF2B-F07B5B6A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3964" y="2168374"/>
              <a:ext cx="1674348" cy="1674348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FF6F3AF-7F14-43FF-8012-8701173B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59024" y="2706344"/>
              <a:ext cx="1284537" cy="1284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72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8C386D-C9ED-436A-BA79-9A4C4B6F2196}"/>
              </a:ext>
            </a:extLst>
          </p:cNvPr>
          <p:cNvSpPr txBox="1">
            <a:spLocks/>
          </p:cNvSpPr>
          <p:nvPr/>
        </p:nvSpPr>
        <p:spPr>
          <a:xfrm>
            <a:off x="206885" y="265814"/>
            <a:ext cx="11692868" cy="574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Working</a:t>
            </a:r>
          </a:p>
          <a:p>
            <a:pPr algn="ctr"/>
            <a:endParaRPr lang="en-US" sz="14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Principle</a:t>
            </a:r>
            <a:endParaRPr lang="en-US" sz="20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59B35B-5145-4170-BA56-9C5D3EE47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963" l="0" r="100000">
                        <a14:foregroundMark x1="27600" y1="71019" x2="70600" y2="27407"/>
                        <a14:foregroundMark x1="13200" y1="25370" x2="65800" y2="6019"/>
                        <a14:backgroundMark x1="4000" y1="5370" x2="12000" y2="926"/>
                        <a14:backgroundMark x1="22500" y1="3796" x2="200" y2="25185"/>
                        <a14:backgroundMark x1="98500" y1="33611" x2="94600" y2="185"/>
                        <a14:backgroundMark x1="97500" y1="62315" x2="93400" y2="99722"/>
                        <a14:backgroundMark x1="2400" y1="69444" x2="13900" y2="97407"/>
                        <a14:backgroundMark x1="92500" y1="7778" x2="81200" y2="185"/>
                        <a14:backgroundMark x1="72000" y1="3796" x2="58800" y2="0"/>
                        <a14:backgroundMark x1="92500" y1="75000" x2="66500" y2="93241"/>
                        <a14:backgroundMark x1="64400" y1="91852" x2="58300" y2="92778"/>
                        <a14:backgroundMark x1="37400" y1="92130" x2="41300" y2="92130"/>
                        <a14:backgroundMark x1="700" y1="34259" x2="0" y2="42963"/>
                        <a14:backgroundMark x1="32600" y1="2037" x2="468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42"/>
          <a:stretch/>
        </p:blipFill>
        <p:spPr>
          <a:xfrm>
            <a:off x="587735" y="1816766"/>
            <a:ext cx="1998921" cy="1998178"/>
          </a:xfrm>
          <a:prstGeom prst="ellipse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0BD2EDF-31BD-4303-A895-5650919A7417}"/>
              </a:ext>
            </a:extLst>
          </p:cNvPr>
          <p:cNvSpPr txBox="1">
            <a:spLocks/>
          </p:cNvSpPr>
          <p:nvPr/>
        </p:nvSpPr>
        <p:spPr>
          <a:xfrm>
            <a:off x="589633" y="3754504"/>
            <a:ext cx="1998921" cy="659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Puzzle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422C659-3758-45B6-8496-C84FA59A2C6D}"/>
              </a:ext>
            </a:extLst>
          </p:cNvPr>
          <p:cNvSpPr txBox="1">
            <a:spLocks/>
          </p:cNvSpPr>
          <p:nvPr/>
        </p:nvSpPr>
        <p:spPr>
          <a:xfrm>
            <a:off x="2604673" y="2307770"/>
            <a:ext cx="1135786" cy="1173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FF0000">
                    <a:alpha val="70000"/>
                  </a:srgbClr>
                </a:solidFill>
              </a:rPr>
              <a:t>+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78C60C-E6C8-4EFA-B0DB-B39F095E0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66" y="2250018"/>
            <a:ext cx="1504486" cy="150448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3D9D55F2-70CB-4CFA-B0B4-CCAFEDD6F414}"/>
              </a:ext>
            </a:extLst>
          </p:cNvPr>
          <p:cNvSpPr txBox="1">
            <a:spLocks/>
          </p:cNvSpPr>
          <p:nvPr/>
        </p:nvSpPr>
        <p:spPr>
          <a:xfrm>
            <a:off x="3620108" y="3754505"/>
            <a:ext cx="1998921" cy="659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2D Pixel art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19E92E-4644-46F3-AAB8-13275D84C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1426" y="1896013"/>
            <a:ext cx="1839685" cy="1839685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3B9A51D6-9DB1-43BD-8AAD-B187B170CA03}"/>
              </a:ext>
            </a:extLst>
          </p:cNvPr>
          <p:cNvSpPr txBox="1">
            <a:spLocks/>
          </p:cNvSpPr>
          <p:nvPr/>
        </p:nvSpPr>
        <p:spPr>
          <a:xfrm>
            <a:off x="5512899" y="2360561"/>
            <a:ext cx="1135786" cy="1173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00B0F0">
                    <a:alpha val="70000"/>
                  </a:srgbClr>
                </a:solidFill>
              </a:rPr>
              <a:t>+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27EE9A7-3C0A-4C1F-80E7-A92E956E7599}"/>
              </a:ext>
            </a:extLst>
          </p:cNvPr>
          <p:cNvSpPr txBox="1">
            <a:spLocks/>
          </p:cNvSpPr>
          <p:nvPr/>
        </p:nvSpPr>
        <p:spPr>
          <a:xfrm>
            <a:off x="6453480" y="3754504"/>
            <a:ext cx="2299372" cy="65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Adventure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6458271-77A0-4E77-8002-FA8B6FEB430B}"/>
              </a:ext>
            </a:extLst>
          </p:cNvPr>
          <p:cNvSpPr txBox="1">
            <a:spLocks/>
          </p:cNvSpPr>
          <p:nvPr/>
        </p:nvSpPr>
        <p:spPr>
          <a:xfrm>
            <a:off x="8584177" y="2360561"/>
            <a:ext cx="1135786" cy="1173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FFFF00">
                    <a:alpha val="70000"/>
                  </a:srgbClr>
                </a:solidFill>
              </a:rPr>
              <a:t>=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FABF61A-E113-45E9-BA08-E99D35A49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4669" y="1666669"/>
            <a:ext cx="2705084" cy="27050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F9D5FF-80C2-46CC-BAEB-99ACFB2AAA15}"/>
              </a:ext>
            </a:extLst>
          </p:cNvPr>
          <p:cNvSpPr txBox="1"/>
          <p:nvPr/>
        </p:nvSpPr>
        <p:spPr>
          <a:xfrm>
            <a:off x="1860345" y="5420389"/>
            <a:ext cx="8385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marR="0" algn="ctr">
              <a:spcBef>
                <a:spcPts val="0"/>
              </a:spcBef>
              <a:spcAft>
                <a:spcPts val="0"/>
              </a:spcAft>
              <a:tabLst>
                <a:tab pos="171450" algn="l"/>
                <a:tab pos="628650" algn="l"/>
              </a:tabLst>
            </a:pPr>
            <a:r>
              <a:rPr lang="th-TH" sz="2400" dirty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เป็นเกมแนว </a:t>
            </a:r>
            <a:r>
              <a:rPr lang="en-US" sz="2400" dirty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puzzle 2</a:t>
            </a:r>
            <a:r>
              <a:rPr lang="th-TH" sz="2400" dirty="0">
                <a:effectLst/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มิติ ที่ผู้ใช้จะต้องแก้ปัญหาในแต่ละด่านที่มีความยากง่ายแตกต่างกันไป โดยผู้ใช้ควบคุมผ่านการสัมผัสหน้าจอ </a:t>
            </a:r>
            <a:endParaRPr lang="en-US" dirty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274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55D18B-376A-4C97-BAE6-6944891C613C}"/>
              </a:ext>
            </a:extLst>
          </p:cNvPr>
          <p:cNvSpPr txBox="1">
            <a:spLocks/>
          </p:cNvSpPr>
          <p:nvPr/>
        </p:nvSpPr>
        <p:spPr>
          <a:xfrm>
            <a:off x="377156" y="704092"/>
            <a:ext cx="11692868" cy="315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0" spc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Scope</a:t>
            </a:r>
            <a:endParaRPr lang="en-US" sz="36000" spc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086DB-8F3E-4360-8C05-B99406A42AF3}"/>
              </a:ext>
            </a:extLst>
          </p:cNvPr>
          <p:cNvSpPr txBox="1"/>
          <p:nvPr/>
        </p:nvSpPr>
        <p:spPr>
          <a:xfrm>
            <a:off x="4337892" y="5030877"/>
            <a:ext cx="35162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marR="0" algn="ctr">
              <a:spcBef>
                <a:spcPts val="0"/>
              </a:spcBef>
              <a:spcAft>
                <a:spcPts val="0"/>
              </a:spcAft>
              <a:tabLst>
                <a:tab pos="171450" algn="l"/>
                <a:tab pos="628650" algn="l"/>
              </a:tabLst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rowallia New" panose="020B0604020202020204" pitchFamily="34" charset="-34"/>
              </a:rPr>
              <a:t>ตัวโปรแกรมอาจต้องการใช้งานการเชื่อมต่ออินเตอร์เน็ต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19B5E1-6948-4314-A669-2D1C01B5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095" y="1488292"/>
            <a:ext cx="3353807" cy="33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64AD0-57E2-48BE-8F99-F03EE1BFD79E}"/>
              </a:ext>
            </a:extLst>
          </p:cNvPr>
          <p:cNvSpPr txBox="1">
            <a:spLocks/>
          </p:cNvSpPr>
          <p:nvPr/>
        </p:nvSpPr>
        <p:spPr>
          <a:xfrm>
            <a:off x="401966" y="-930142"/>
            <a:ext cx="11692868" cy="5491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9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Benefits</a:t>
            </a:r>
            <a:endParaRPr lang="en-US" sz="41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25463-CF9B-46C8-949C-38F2489FDEDA}"/>
              </a:ext>
            </a:extLst>
          </p:cNvPr>
          <p:cNvSpPr txBox="1"/>
          <p:nvPr/>
        </p:nvSpPr>
        <p:spPr>
          <a:xfrm>
            <a:off x="1370969" y="4937141"/>
            <a:ext cx="4303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Times New Roman" panose="02020603050405020304" pitchFamily="18" charset="0"/>
                <a:cs typeface="Browallia New" panose="020B0604020202020204" pitchFamily="34" charset="-34"/>
              </a:rPr>
              <a:t>สามารถสร้างโปรแกรมเพื่อความบันเทิงบนอุปกรณ์เคลื่อนที่ได้ตามที่คาดหวังไว้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659EF-6E8B-4402-B1CC-26AAC750D252}"/>
              </a:ext>
            </a:extLst>
          </p:cNvPr>
          <p:cNvSpPr txBox="1"/>
          <p:nvPr/>
        </p:nvSpPr>
        <p:spPr>
          <a:xfrm>
            <a:off x="6004784" y="4966029"/>
            <a:ext cx="4930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Times New Roman" panose="02020603050405020304" pitchFamily="18" charset="0"/>
                <a:cs typeface="Browallia New" panose="020B0604020202020204" pitchFamily="34" charset="-34"/>
              </a:rPr>
              <a:t>เข้าใจถึงปัญหาของการสร้างโปรแกรมเพื่อความบันเทิงบนอุปกรณ์เคลื่อนที่และสามารถแก้ไขได้</a:t>
            </a: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088B3-A819-432D-A8A5-8D77FA6DC496}"/>
              </a:ext>
            </a:extLst>
          </p:cNvPr>
          <p:cNvGrpSpPr/>
          <p:nvPr/>
        </p:nvGrpSpPr>
        <p:grpSpPr>
          <a:xfrm>
            <a:off x="1974738" y="1734319"/>
            <a:ext cx="3095987" cy="3095987"/>
            <a:chOff x="2258865" y="2068349"/>
            <a:chExt cx="2887431" cy="288743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18F1414-C92A-466A-B511-47DBAEDFB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8865" y="2068349"/>
              <a:ext cx="2887431" cy="2887431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9C68AA7-AC8D-4CFC-B538-4D8C7447D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58899" y="2891178"/>
              <a:ext cx="1075644" cy="107564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04EE4E-4DB2-40C9-9083-98E9FB4E10C9}"/>
              </a:ext>
            </a:extLst>
          </p:cNvPr>
          <p:cNvGrpSpPr/>
          <p:nvPr/>
        </p:nvGrpSpPr>
        <p:grpSpPr>
          <a:xfrm>
            <a:off x="7121277" y="1661716"/>
            <a:ext cx="3362928" cy="3241192"/>
            <a:chOff x="7177367" y="1816580"/>
            <a:chExt cx="3362928" cy="3241192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43DC0EE-BA65-4E9E-90AB-74A5B108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4308" y="1816580"/>
              <a:ext cx="3095987" cy="3095987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1D1821B-9141-4C22-8985-85BD6FA6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7367" y="3419002"/>
              <a:ext cx="1836275" cy="1638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34507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6E85EE"/>
      </a:accent1>
      <a:accent2>
        <a:srgbClr val="4EABEB"/>
      </a:accent2>
      <a:accent3>
        <a:srgbClr val="38B3B1"/>
      </a:accent3>
      <a:accent4>
        <a:srgbClr val="33B980"/>
      </a:accent4>
      <a:accent5>
        <a:srgbClr val="2EBA43"/>
      </a:accent5>
      <a:accent6>
        <a:srgbClr val="59B936"/>
      </a:accent6>
      <a:hlink>
        <a:srgbClr val="8D835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Sitka Subheading</vt:lpstr>
      <vt:lpstr>Arial</vt:lpstr>
      <vt:lpstr>Avenir Next LT Pro Light</vt:lpstr>
      <vt:lpstr>Browallia New</vt:lpstr>
      <vt:lpstr>Avenir Next LT Pro</vt:lpstr>
      <vt:lpstr>PebbleVTI</vt:lpstr>
      <vt:lpstr> Puzzle Adventure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Adventure</dc:title>
  <dc:creator>อานนท์ อุ่นทน</dc:creator>
  <cp:lastModifiedBy>อานนท์ อุ่นทน</cp:lastModifiedBy>
  <cp:revision>124</cp:revision>
  <dcterms:created xsi:type="dcterms:W3CDTF">2020-09-01T14:06:44Z</dcterms:created>
  <dcterms:modified xsi:type="dcterms:W3CDTF">2020-09-01T16:24:22Z</dcterms:modified>
</cp:coreProperties>
</file>