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E0DB-E5A3-472B-B2D1-D1BB76542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94B0B-5F4F-4754-A760-FC9911CF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BE86-C9C9-437F-9B76-5581D446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D47B-61B0-4A7D-81C9-3AA6A661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4BC9-DDE0-415A-B10C-C2B07C8E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DDBA-52DA-4D26-9281-B878F627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2654C-0C1D-4A99-A651-4E3B2BF2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6E530-A922-45D4-8B8C-22C2FBED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F8DB-D0F5-4ACB-89D0-C59BA2D4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86F2-2E02-4B59-B98B-B9E52851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0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98924-7198-496A-A07B-C605C4233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71444-7399-4832-8DBB-83A96DBE8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3DCD-02FA-42E5-8AD2-603A1DE1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0CFF-D575-45C1-9AD6-71A10D9B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3373-8D44-479D-96CD-C6B80AF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F975-713A-431D-97DF-08F00AF2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2C30-471D-4AB4-9B85-F7D454B4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9550-75FB-400C-8B18-6823048C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921DA-FD5D-484C-BE5B-08FB963F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9FB3-4FFF-44EF-92DF-75739FE8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4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275-4E01-4C0F-83FC-FB9BADFE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DF94B-4D32-4C47-8AFC-E6CC22CF4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601A-895A-4BBD-BFDB-01269279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1A0F-4201-4C0A-B555-5A4F76D7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DBA1-4476-4C9C-85E4-A8B8A3FA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57F4-0100-40C1-B983-CE60733A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269F-57BE-4474-96FD-6CDFF59BB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E97ED-77C8-4852-AD14-7671F1F2A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FE33-5C5A-46BD-BD33-52CC7EEE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B6117-DEC6-46FE-8C93-6C612DBE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EF092-19EF-430A-81CB-AC67C76D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303E-111B-410A-9BB4-7948CA52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7C9B-5F51-458F-9456-B30A4585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71062-B5ED-45E3-AC8B-01298B6A2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7CF74-7C50-4461-ABD7-FD1AC44E5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F05E1-A06B-493B-A429-53903BB4C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CFE12-4D14-41B6-A7F0-0B0BF70B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25607-ECA9-4CF3-AC1E-58753CB9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A0F07-768D-4152-AFCF-2872CC93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1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8FC-CA18-444D-8D58-62C72972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BF174-595C-4177-A3A0-008F7014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B374-4AE5-42E4-A921-36DF111F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1FD65-000C-4C37-81D8-B9BFB958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21264-6C96-4269-9748-4B4A96AE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4BD24-39AD-4FC0-B1F2-C2C7A96B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83AD1-5D60-4891-BB9D-BBA13DBE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9BA0-F5B0-4B29-A266-0B7680A7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20F2-6157-40E9-A1AB-105BAD8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1C111-DC49-4752-A541-9230414FF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94294-23B7-4544-A2A4-C9819375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9BA31-8E38-48FA-B7AB-7AEBCB68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4970-5073-4286-B4A4-D5098EE5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36E0-984A-4E32-BAED-C8F42F62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FB743-5698-403A-A1E9-B7F3A367B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86E0B-4158-43C6-9F55-B3FB02E7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34B80-EB8A-4ACE-B086-EC94B6F1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DA28B-FCA0-4B8A-A5C8-120F8877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0BDF5-F1BD-47A2-B3B2-B25F5DB7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7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6BE5C-944A-4AC0-B9FA-F7AC3935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D18E-79C3-4F14-8155-A78BCCC8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EF2F-0D9B-4F48-B420-AB929B1C9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08D3-05C0-464F-808F-81E45EE37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D9BC-2AB0-4D11-91BB-E730B32BC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38FB-D01E-4C78-B77E-09D34CCD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/>
              <a:t>JSON </a:t>
            </a:r>
            <a:r>
              <a:rPr lang="th-TH" b="1" dirty="0"/>
              <a:t>คืออะไร</a:t>
            </a:r>
            <a:br>
              <a:rPr lang="th-TH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9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3F6D-15EC-40B1-839E-711572E3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JSON (JavaScript Object Notation) </a:t>
            </a:r>
            <a:r>
              <a:rPr lang="th-TH" dirty="0"/>
              <a:t>คือ </a:t>
            </a:r>
            <a:r>
              <a:rPr lang="en-US" dirty="0"/>
              <a:t>Standard format </a:t>
            </a:r>
            <a:r>
              <a:rPr lang="th-TH" dirty="0"/>
              <a:t>ตัวหนึ่งที่มนุษย์สามารถอ่านออกได้</a:t>
            </a:r>
          </a:p>
          <a:p>
            <a:r>
              <a:rPr lang="th-TH" dirty="0"/>
              <a:t>ใช้ในการสร้าง </a:t>
            </a:r>
            <a:r>
              <a:rPr lang="en-US" dirty="0"/>
              <a:t>object </a:t>
            </a:r>
            <a:r>
              <a:rPr lang="th-TH" dirty="0"/>
              <a:t>ขึ้นมาเพื่อส่งข้อมูลระหว่าง </a:t>
            </a:r>
            <a:r>
              <a:rPr lang="en-US" dirty="0"/>
              <a:t>application </a:t>
            </a:r>
            <a:r>
              <a:rPr lang="th-TH" dirty="0"/>
              <a:t>หรือ </a:t>
            </a:r>
            <a:r>
              <a:rPr lang="en-US" dirty="0" err="1"/>
              <a:t>api</a:t>
            </a:r>
            <a:endParaRPr lang="th-TH" dirty="0"/>
          </a:p>
          <a:p>
            <a:r>
              <a:rPr lang="th-TH" dirty="0"/>
              <a:t>มี </a:t>
            </a:r>
            <a:r>
              <a:rPr lang="en-US" dirty="0"/>
              <a:t>format </a:t>
            </a:r>
            <a:r>
              <a:rPr lang="th-TH" dirty="0"/>
              <a:t>เป็นแบบ คู่ </a:t>
            </a:r>
            <a:r>
              <a:rPr lang="en-US" dirty="0"/>
              <a:t>Key-Value </a:t>
            </a:r>
            <a:r>
              <a:rPr lang="th-TH" dirty="0"/>
              <a:t>หรือแบบ </a:t>
            </a:r>
            <a:r>
              <a:rPr lang="en-US" dirty="0"/>
              <a:t>Array</a:t>
            </a:r>
            <a:endParaRPr lang="th-TH" dirty="0"/>
          </a:p>
          <a:p>
            <a:r>
              <a:rPr lang="th-TH" b="1" dirty="0"/>
              <a:t>สามารถนำมาทดแทนไฟล์ </a:t>
            </a:r>
            <a:r>
              <a:rPr lang="en-US" b="1" dirty="0"/>
              <a:t>xml</a:t>
            </a:r>
            <a:r>
              <a:rPr lang="en-US" dirty="0"/>
              <a:t> </a:t>
            </a:r>
            <a:r>
              <a:rPr lang="th-TH" dirty="0"/>
              <a:t>ได้</a:t>
            </a:r>
            <a:endParaRPr lang="en-US" dirty="0"/>
          </a:p>
          <a:p>
            <a:r>
              <a:rPr lang="th-TH" dirty="0"/>
              <a:t>ในตอนแรกถูกใช้ในภาษา </a:t>
            </a:r>
            <a:r>
              <a:rPr lang="en-US" dirty="0"/>
              <a:t>JavaScript </a:t>
            </a:r>
            <a:r>
              <a:rPr lang="th-TH" dirty="0"/>
              <a:t>แต่ปัจจุบันถูกนำไปใช้ในภาษา </a:t>
            </a:r>
            <a:r>
              <a:rPr lang="en-US" dirty="0"/>
              <a:t>programming </a:t>
            </a:r>
            <a:r>
              <a:rPr lang="th-TH" dirty="0"/>
              <a:t> หลายๆภาษา</a:t>
            </a:r>
          </a:p>
        </p:txBody>
      </p:sp>
    </p:spTree>
    <p:extLst>
      <p:ext uri="{BB962C8B-B14F-4D97-AF65-F5344CB8AC3E}">
        <p14:creationId xmlns:p14="http://schemas.microsoft.com/office/powerpoint/2010/main" val="34795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9C93-57B0-4D05-AC37-5A7D31D0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41"/>
            <a:ext cx="10515600" cy="857619"/>
          </a:xfrm>
        </p:spPr>
        <p:txBody>
          <a:bodyPr/>
          <a:lstStyle/>
          <a:p>
            <a:r>
              <a:rPr lang="th-TH" b="1" dirty="0"/>
              <a:t>ประเภทข้อมูลของ </a:t>
            </a:r>
            <a:r>
              <a:rPr lang="en-US" b="1" dirty="0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A9EE-2C54-4331-8F9C-E1B11F45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84" y="999460"/>
            <a:ext cx="6492063" cy="5443870"/>
          </a:xfrm>
        </p:spPr>
        <p:txBody>
          <a:bodyPr>
            <a:normAutofit/>
          </a:bodyPr>
          <a:lstStyle/>
          <a:p>
            <a:r>
              <a:rPr lang="en-US" b="1" dirty="0"/>
              <a:t>Strings  </a:t>
            </a:r>
            <a:br>
              <a:rPr lang="en-US" b="1" dirty="0"/>
            </a:br>
            <a:r>
              <a:rPr lang="en-US" sz="2400" dirty="0">
                <a:solidFill>
                  <a:srgbClr val="000000"/>
                </a:solidFill>
                <a:effectLst/>
              </a:rPr>
              <a:t>{ 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name"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: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"John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</a:rPr>
              <a:t> } </a:t>
            </a:r>
          </a:p>
          <a:p>
            <a:r>
              <a:rPr lang="en-US" b="1" dirty="0"/>
              <a:t>Numbers</a:t>
            </a:r>
            <a:br>
              <a:rPr lang="en-US" b="1" dirty="0"/>
            </a:br>
            <a:r>
              <a:rPr lang="en-US" sz="2400" dirty="0">
                <a:solidFill>
                  <a:srgbClr val="000000"/>
                </a:solidFill>
                <a:effectLst/>
              </a:rPr>
              <a:t>{ </a:t>
            </a:r>
            <a:r>
              <a:rPr lang="en-US" sz="2400" dirty="0">
                <a:solidFill>
                  <a:srgbClr val="A52A2A"/>
                </a:solidFill>
                <a:effectLst/>
              </a:rPr>
              <a:t>"age"</a:t>
            </a:r>
            <a:r>
              <a:rPr lang="en-US" sz="2400" dirty="0">
                <a:solidFill>
                  <a:srgbClr val="000000"/>
                </a:solidFill>
                <a:effectLst/>
              </a:rPr>
              <a:t>:</a:t>
            </a:r>
            <a:r>
              <a:rPr lang="en-US" sz="2400" dirty="0">
                <a:solidFill>
                  <a:srgbClr val="FF0000"/>
                </a:solidFill>
                <a:effectLst/>
              </a:rPr>
              <a:t>30</a:t>
            </a:r>
            <a:r>
              <a:rPr lang="en-US" sz="2400" dirty="0">
                <a:solidFill>
                  <a:srgbClr val="000000"/>
                </a:solidFill>
                <a:effectLst/>
              </a:rPr>
              <a:t> } 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b="1" dirty="0"/>
              <a:t>Objects</a:t>
            </a:r>
            <a:br>
              <a:rPr lang="en-US" b="1" dirty="0"/>
            </a:br>
            <a:r>
              <a:rPr lang="en-US" sz="2400" dirty="0">
                <a:solidFill>
                  <a:srgbClr val="000000"/>
                </a:solidFill>
                <a:effectLst/>
              </a:rPr>
              <a:t>{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A52A2A"/>
                </a:solidFill>
                <a:effectLst/>
              </a:rPr>
              <a:t>"employee"</a:t>
            </a:r>
            <a:r>
              <a:rPr lang="en-US" sz="2400" dirty="0">
                <a:solidFill>
                  <a:srgbClr val="000000"/>
                </a:solidFill>
                <a:effectLst/>
              </a:rPr>
              <a:t>:{ 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name"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: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"John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A52A2A"/>
                </a:solidFill>
                <a:effectLst/>
              </a:rPr>
              <a:t>"age"</a:t>
            </a:r>
            <a:r>
              <a:rPr lang="en-US" sz="2400" dirty="0">
                <a:solidFill>
                  <a:srgbClr val="000000"/>
                </a:solidFill>
                <a:effectLst/>
              </a:rPr>
              <a:t>:</a:t>
            </a:r>
            <a:r>
              <a:rPr lang="en-US" sz="2400" dirty="0">
                <a:solidFill>
                  <a:srgbClr val="FF0000"/>
                </a:solidFill>
                <a:effectLst/>
              </a:rPr>
              <a:t>30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city"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: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"New</a:t>
            </a:r>
            <a:r>
              <a:rPr lang="en-US" sz="2400" dirty="0">
                <a:solidFill>
                  <a:srgbClr val="A52A2A"/>
                </a:solidFill>
                <a:effectLst/>
              </a:rPr>
              <a:t> York"</a:t>
            </a:r>
            <a:r>
              <a:rPr lang="en-US" sz="2400" dirty="0">
                <a:solidFill>
                  <a:srgbClr val="000000"/>
                </a:solidFill>
                <a:effectLst/>
              </a:rPr>
              <a:t> }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} </a:t>
            </a:r>
            <a:endParaRPr lang="en-US" b="1" dirty="0"/>
          </a:p>
          <a:p>
            <a:r>
              <a:rPr lang="en-US" sz="3200" b="1" dirty="0"/>
              <a:t>Arrays</a:t>
            </a:r>
            <a:br>
              <a:rPr lang="en-US" sz="3200" b="1" dirty="0"/>
            </a:br>
            <a:r>
              <a:rPr lang="en-US" dirty="0">
                <a:solidFill>
                  <a:srgbClr val="000000"/>
                </a:solidFill>
                <a:effectLst/>
              </a:rPr>
              <a:t>{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A52A2A"/>
                </a:solidFill>
                <a:effectLst/>
              </a:rPr>
              <a:t>"employees"</a:t>
            </a:r>
            <a:r>
              <a:rPr lang="en-US" dirty="0">
                <a:solidFill>
                  <a:srgbClr val="000000"/>
                </a:solidFill>
                <a:effectLst/>
              </a:rPr>
              <a:t>:[ </a:t>
            </a:r>
            <a:r>
              <a:rPr lang="en-US" dirty="0">
                <a:solidFill>
                  <a:srgbClr val="A52A2A"/>
                </a:solidFill>
                <a:effectLst/>
              </a:rPr>
              <a:t>"John"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A52A2A"/>
                </a:solidFill>
                <a:effectLst/>
              </a:rPr>
              <a:t>"Anna"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A52A2A"/>
                </a:solidFill>
                <a:effectLst/>
              </a:rPr>
              <a:t>"Peter"</a:t>
            </a:r>
            <a:r>
              <a:rPr lang="en-US" dirty="0">
                <a:solidFill>
                  <a:srgbClr val="000000"/>
                </a:solidFill>
                <a:effectLst/>
              </a:rPr>
              <a:t> ]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F89231-32C6-48B9-AEF5-015EDF3EE0D3}"/>
              </a:ext>
            </a:extLst>
          </p:cNvPr>
          <p:cNvSpPr txBox="1">
            <a:spLocks/>
          </p:cNvSpPr>
          <p:nvPr/>
        </p:nvSpPr>
        <p:spPr>
          <a:xfrm>
            <a:off x="7421527" y="1077432"/>
            <a:ext cx="4550734" cy="5443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Booleans</a:t>
            </a:r>
            <a:br>
              <a:rPr lang="en-US" b="1" dirty="0"/>
            </a:br>
            <a:r>
              <a:rPr lang="en-US" sz="2400" dirty="0">
                <a:solidFill>
                  <a:srgbClr val="000000"/>
                </a:solidFill>
                <a:effectLst/>
              </a:rPr>
              <a:t>{ 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sale"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:</a:t>
            </a:r>
            <a:r>
              <a:rPr lang="en-US" sz="2400" dirty="0" err="1">
                <a:solidFill>
                  <a:srgbClr val="0000CD"/>
                </a:solidFill>
                <a:effectLst/>
              </a:rPr>
              <a:t>true</a:t>
            </a:r>
            <a:r>
              <a:rPr lang="en-US" sz="2400" dirty="0">
                <a:solidFill>
                  <a:srgbClr val="000000"/>
                </a:solidFill>
                <a:effectLst/>
              </a:rPr>
              <a:t> } </a:t>
            </a:r>
            <a:endParaRPr lang="en-US" sz="2400" b="1" dirty="0"/>
          </a:p>
          <a:p>
            <a:r>
              <a:rPr lang="en-US" b="1" dirty="0"/>
              <a:t>Null</a:t>
            </a:r>
            <a:br>
              <a:rPr lang="en-US" b="1" dirty="0"/>
            </a:br>
            <a:r>
              <a:rPr lang="en-US" sz="2400" dirty="0">
                <a:solidFill>
                  <a:srgbClr val="000000"/>
                </a:solidFill>
                <a:effectLst/>
              </a:rPr>
              <a:t>{ 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middlename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</a:rPr>
              <a:t>:</a:t>
            </a:r>
            <a:r>
              <a:rPr lang="en-US" sz="2400" dirty="0">
                <a:solidFill>
                  <a:srgbClr val="0000CD"/>
                </a:solidFill>
                <a:effectLst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</a:rPr>
              <a:t> }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231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B6C72BB-5758-489C-A477-2E2FE27A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116" y="2302981"/>
            <a:ext cx="5587768" cy="1325563"/>
          </a:xfrm>
        </p:spPr>
        <p:txBody>
          <a:bodyPr/>
          <a:lstStyle/>
          <a:p>
            <a:r>
              <a:rPr lang="en-US" dirty="0"/>
              <a:t>JSON </a:t>
            </a:r>
            <a:r>
              <a:rPr lang="th-TH" dirty="0"/>
              <a:t>ต่างกับ </a:t>
            </a:r>
            <a:r>
              <a:rPr lang="en-US" dirty="0"/>
              <a:t>XML </a:t>
            </a:r>
            <a:r>
              <a:rPr lang="th-TH" dirty="0"/>
              <a:t>อย่างไร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3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98D5172-8136-4651-82B6-0FEFE5770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4430"/>
          </a:xfrm>
        </p:spPr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Prompt"/>
              </a:rPr>
              <a:t>JSON</a:t>
            </a:r>
            <a:r>
              <a:rPr lang="en-US" b="0" i="0" dirty="0">
                <a:solidFill>
                  <a:srgbClr val="FF0000"/>
                </a:solidFill>
                <a:effectLst/>
                <a:latin typeface="inherit"/>
              </a:rPr>
              <a:t> 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มีโครงสร้างที่ไม่ซับซ้อน ทำให้ในการเก็บข้อมูลนั้นสั้นกระชับ ไม่ต้องใช้พื้นที่ในการเก็บโครงสร้างของข้อมูลมากเกินความจำเป็น</a:t>
            </a:r>
          </a:p>
          <a:p>
            <a:pPr marL="0" indent="0" algn="l" fontAlgn="base">
              <a:buNone/>
            </a:pPr>
            <a:endParaRPr lang="th-TH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FF"/>
                </a:solidFill>
                <a:effectLst/>
                <a:latin typeface="Prompt"/>
              </a:rPr>
              <a:t>XML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 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มีหน้าตาเป็นการเก็บข้อมูลโดยเก็บไว้ใน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tag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ที่จะต้องมี &lt;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tag&gt;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เปิดและ &lt;/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tag&gt;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ปิด เหมือนกับ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HTML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ทำให้การเก็บ</a:t>
            </a:r>
            <a:r>
              <a:rPr lang="th-TH" b="0" i="0" dirty="0" err="1">
                <a:solidFill>
                  <a:srgbClr val="000000"/>
                </a:solidFill>
                <a:effectLst/>
                <a:latin typeface="inherit"/>
              </a:rPr>
              <a:t>ข้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อมูแต่ละตัวต้องใช้พื้นที่มากขึ้น โดยการนำไปใช้งานกับ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JavaScript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ก็ยุ่งยากและช้ากว่า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JSON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โดยจะต้องดึงข้อมูล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XML Document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และ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loop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เข้าไปทำการเก็บข้อมูลออกมาใส่ตัวแปรไว้อีกที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3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0D0D4E-29B9-419E-A56E-BF235748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โค้ดตัวอย่างการใช้งาน</a:t>
            </a:r>
            <a:endParaRPr lang="en-US" dirty="0"/>
          </a:p>
        </p:txBody>
      </p:sp>
      <p:pic>
        <p:nvPicPr>
          <p:cNvPr id="5" name="ตัวแทนเนื้อหา 4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5C1B8B9-8044-4E6C-9471-23B904E1E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02" y="2075617"/>
            <a:ext cx="4875123" cy="819907"/>
          </a:xfr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0626952-B5E8-4796-A8A1-B8AF1949F9E8}"/>
              </a:ext>
            </a:extLst>
          </p:cNvPr>
          <p:cNvSpPr txBox="1"/>
          <p:nvPr/>
        </p:nvSpPr>
        <p:spPr>
          <a:xfrm>
            <a:off x="3199002" y="31459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ตอนนี้ข้อมูลในตัวแปร </a:t>
            </a:r>
            <a:r>
              <a:rPr lang="en-US" dirty="0" err="1"/>
              <a:t>myObj</a:t>
            </a:r>
            <a:r>
              <a:rPr lang="en-US" dirty="0"/>
              <a:t> </a:t>
            </a:r>
            <a:r>
              <a:rPr lang="th-TH" dirty="0"/>
              <a:t>ของเราจะมีหน้าตาแบบนี้</a:t>
            </a:r>
            <a:endParaRPr lang="en-US" dirty="0"/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761036B4-FD90-42CC-BD92-768597349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76" y="3961312"/>
            <a:ext cx="3921942" cy="4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9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272</Words>
  <Application>Microsoft Office PowerPoint</Application>
  <PresentationFormat>แบบจอกว้าง</PresentationFormat>
  <Paragraphs>19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Prompt</vt:lpstr>
      <vt:lpstr>Office Theme</vt:lpstr>
      <vt:lpstr>JSON คืออะไร </vt:lpstr>
      <vt:lpstr>งานนำเสนอ PowerPoint</vt:lpstr>
      <vt:lpstr>ประเภทข้อมูลของ JSON</vt:lpstr>
      <vt:lpstr>JSON ต่างกับ XML อย่างไร</vt:lpstr>
      <vt:lpstr>งานนำเสนอ PowerPoint</vt:lpstr>
      <vt:lpstr>โค้ดตัวอย่างการใช้งาน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คืออะไร </dc:title>
  <dc:creator>อานนท์ อุ่นทน</dc:creator>
  <cp:lastModifiedBy>NIRAWIT NAKTHAM</cp:lastModifiedBy>
  <cp:revision>6</cp:revision>
  <dcterms:created xsi:type="dcterms:W3CDTF">2020-08-09T06:14:02Z</dcterms:created>
  <dcterms:modified xsi:type="dcterms:W3CDTF">2020-08-09T11:10:15Z</dcterms:modified>
</cp:coreProperties>
</file>