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9" r:id="rId3"/>
    <p:sldId id="270" r:id="rId4"/>
    <p:sldId id="274" r:id="rId5"/>
    <p:sldId id="27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29" autoAdjust="0"/>
  </p:normalViewPr>
  <p:slideViewPr>
    <p:cSldViewPr snapToGrid="0">
      <p:cViewPr varScale="1">
        <p:scale>
          <a:sx n="139" d="100"/>
          <a:sy n="13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0F689-1054-4D9E-B09D-8BAE5F9D6389}" type="datetimeFigureOut">
              <a:rPr lang="en-CA" smtClean="0"/>
              <a:t>2022-05-17</a:t>
            </a:fld>
            <a:endParaRPr lang="en-CA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ADC07-B82D-4453-B3A6-51656C01BC77}" type="slidenum">
              <a:rPr lang="en-CA" smtClean="0"/>
              <a:t>‹Nr.›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43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EE4EC5F-563F-40D7-BF90-104230A53F2C}"/>
              </a:ext>
            </a:extLst>
          </p:cNvPr>
          <p:cNvSpPr>
            <a:spLocks noGrp="1" noMove="1" noResize="1"/>
          </p:cNvSpPr>
          <p:nvPr>
            <p:ph type="pic" sz="quarter" idx="13"/>
            <p:custDataLst>
              <p:tags r:id="rId1"/>
            </p:custDataLst>
          </p:nvPr>
        </p:nvSpPr>
        <p:spPr>
          <a:xfrm>
            <a:off x="1" y="0"/>
            <a:ext cx="12192000" cy="6858000"/>
          </a:xfrm>
          <a:solidFill>
            <a:schemeClr val="accent3"/>
          </a:solidFill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2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58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3098D400-4FAC-4905-8C59-0E75C77468D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453001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B27D7517-1F80-4410-A024-467AAECFD14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186601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BBA34017-76D9-4ACE-A80A-C4B588141E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920200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1255E67-0CE1-4D27-BC06-DE752AE0041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8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E3030E-913B-4F84-A866-3D405075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401" y="1674000"/>
            <a:ext cx="5196001" cy="540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2277375"/>
            <a:ext cx="5196001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D75CB9-FB12-4938-AECC-FDD65377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800" y="1674000"/>
            <a:ext cx="5194800" cy="540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85BD4D-9B6C-40C6-B62A-F48962F21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800" y="2277375"/>
            <a:ext cx="5194800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19CF50-D445-433B-8DB3-6D9D2A48B3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298EEE-A916-45ED-8E8C-5A99A2CDD1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A635F8-28ED-4745-BBF2-D3265A40AF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EE80AB-FF50-477F-94E4-815F7D8EF286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9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 plus 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C78BD95-A5F9-4798-A3D3-6E0EC108E17C}"/>
              </a:ext>
            </a:extLst>
          </p:cNvPr>
          <p:cNvSpPr/>
          <p:nvPr/>
        </p:nvSpPr>
        <p:spPr>
          <a:xfrm>
            <a:off x="719401" y="1674000"/>
            <a:ext cx="5196001" cy="4739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226B967-CF45-45AF-9D6F-CA94823B3B27}"/>
              </a:ext>
            </a:extLst>
          </p:cNvPr>
          <p:cNvSpPr/>
          <p:nvPr/>
        </p:nvSpPr>
        <p:spPr>
          <a:xfrm>
            <a:off x="6277200" y="1674000"/>
            <a:ext cx="5196001" cy="4739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2277375"/>
            <a:ext cx="5196001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85BD4D-9B6C-40C6-B62A-F48962F21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800" y="2277375"/>
            <a:ext cx="5194800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3302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Additionszeichen 9">
            <a:extLst>
              <a:ext uri="{FF2B5EF4-FFF2-40B4-BE49-F238E27FC236}">
                <a16:creationId xmlns:a16="http://schemas.microsoft.com/office/drawing/2014/main" id="{CFE04C63-67E3-4BE5-81AF-4847CD8DBC29}"/>
              </a:ext>
            </a:extLst>
          </p:cNvPr>
          <p:cNvSpPr/>
          <p:nvPr/>
        </p:nvSpPr>
        <p:spPr>
          <a:xfrm>
            <a:off x="3131862" y="1725451"/>
            <a:ext cx="371078" cy="371076"/>
          </a:xfrm>
          <a:prstGeom prst="mathPlus">
            <a:avLst>
              <a:gd name="adj1" fmla="val 9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DE7D3A-3B28-4B14-9BF1-785A2019FF30}"/>
              </a:ext>
            </a:extLst>
          </p:cNvPr>
          <p:cNvSpPr/>
          <p:nvPr/>
        </p:nvSpPr>
        <p:spPr>
          <a:xfrm>
            <a:off x="8741076" y="1892989"/>
            <a:ext cx="26825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23A05-811E-4945-9F1C-12DC138DD8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FED06E-0A66-4F07-9CE4-29F9EC589F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BF6DF-0067-4F7F-8F10-9523911AC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E265618-1F87-4DA1-A332-E47A9EFDCFEC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7467D8C-1C63-4813-85D1-3AB8DCF20D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5194800" cy="803326"/>
          </a:xfrm>
          <a:custGeom>
            <a:avLst/>
            <a:gdLst>
              <a:gd name="connsiteX0" fmla="*/ 0 w 5194800"/>
              <a:gd name="connsiteY0" fmla="*/ 0 h 803326"/>
              <a:gd name="connsiteX1" fmla="*/ 5194800 w 5194800"/>
              <a:gd name="connsiteY1" fmla="*/ 0 h 803326"/>
              <a:gd name="connsiteX2" fmla="*/ 5194800 w 5194800"/>
              <a:gd name="connsiteY2" fmla="*/ 539148 h 803326"/>
              <a:gd name="connsiteX3" fmla="*/ 2812153 w 5194800"/>
              <a:gd name="connsiteY3" fmla="*/ 539148 h 803326"/>
              <a:gd name="connsiteX4" fmla="*/ 2389379 w 5194800"/>
              <a:gd name="connsiteY4" fmla="*/ 803326 h 803326"/>
              <a:gd name="connsiteX5" fmla="*/ 2382646 w 5194800"/>
              <a:gd name="connsiteY5" fmla="*/ 803326 h 803326"/>
              <a:gd name="connsiteX6" fmla="*/ 2382646 w 5194800"/>
              <a:gd name="connsiteY6" fmla="*/ 539148 h 803326"/>
              <a:gd name="connsiteX7" fmla="*/ 0 w 51948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800" h="803326">
                <a:moveTo>
                  <a:pt x="0" y="0"/>
                </a:moveTo>
                <a:lnTo>
                  <a:pt x="5194800" y="0"/>
                </a:lnTo>
                <a:lnTo>
                  <a:pt x="5194800" y="539148"/>
                </a:lnTo>
                <a:lnTo>
                  <a:pt x="2812153" y="539148"/>
                </a:lnTo>
                <a:lnTo>
                  <a:pt x="2389379" y="803326"/>
                </a:lnTo>
                <a:lnTo>
                  <a:pt x="2382646" y="803326"/>
                </a:lnTo>
                <a:lnTo>
                  <a:pt x="23826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51948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083DABCB-9098-4FFE-9D2A-D32B7B91FE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77800" y="1674000"/>
            <a:ext cx="5194800" cy="803326"/>
          </a:xfrm>
          <a:custGeom>
            <a:avLst/>
            <a:gdLst>
              <a:gd name="connsiteX0" fmla="*/ 0 w 5194800"/>
              <a:gd name="connsiteY0" fmla="*/ 0 h 803326"/>
              <a:gd name="connsiteX1" fmla="*/ 5194800 w 5194800"/>
              <a:gd name="connsiteY1" fmla="*/ 0 h 803326"/>
              <a:gd name="connsiteX2" fmla="*/ 5194800 w 5194800"/>
              <a:gd name="connsiteY2" fmla="*/ 539148 h 803326"/>
              <a:gd name="connsiteX3" fmla="*/ 2812152 w 5194800"/>
              <a:gd name="connsiteY3" fmla="*/ 539148 h 803326"/>
              <a:gd name="connsiteX4" fmla="*/ 2389379 w 5194800"/>
              <a:gd name="connsiteY4" fmla="*/ 803326 h 803326"/>
              <a:gd name="connsiteX5" fmla="*/ 2382646 w 5194800"/>
              <a:gd name="connsiteY5" fmla="*/ 803326 h 803326"/>
              <a:gd name="connsiteX6" fmla="*/ 2382646 w 5194800"/>
              <a:gd name="connsiteY6" fmla="*/ 539148 h 803326"/>
              <a:gd name="connsiteX7" fmla="*/ 0 w 51948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800" h="803326">
                <a:moveTo>
                  <a:pt x="0" y="0"/>
                </a:moveTo>
                <a:lnTo>
                  <a:pt x="5194800" y="0"/>
                </a:lnTo>
                <a:lnTo>
                  <a:pt x="5194800" y="539148"/>
                </a:lnTo>
                <a:lnTo>
                  <a:pt x="2812152" y="539148"/>
                </a:lnTo>
                <a:lnTo>
                  <a:pt x="2389379" y="803326"/>
                </a:lnTo>
                <a:lnTo>
                  <a:pt x="2382646" y="803326"/>
                </a:lnTo>
                <a:lnTo>
                  <a:pt x="23826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236D5C00-747E-44BB-AD34-A28F6169D48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77800" y="2213148"/>
            <a:ext cx="5194800" cy="4104853"/>
          </a:xfrm>
          <a:custGeom>
            <a:avLst/>
            <a:gdLst>
              <a:gd name="connsiteX0" fmla="*/ 0 w 5194800"/>
              <a:gd name="connsiteY0" fmla="*/ 0 h 4104853"/>
              <a:gd name="connsiteX1" fmla="*/ 5194800 w 5194800"/>
              <a:gd name="connsiteY1" fmla="*/ 0 h 4104853"/>
              <a:gd name="connsiteX2" fmla="*/ 5194800 w 5194800"/>
              <a:gd name="connsiteY2" fmla="*/ 3787601 h 4104853"/>
              <a:gd name="connsiteX3" fmla="*/ 4687090 w 5194800"/>
              <a:gd name="connsiteY3" fmla="*/ 4104853 h 4104853"/>
              <a:gd name="connsiteX4" fmla="*/ 0 w 51948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104853">
                <a:moveTo>
                  <a:pt x="0" y="0"/>
                </a:moveTo>
                <a:lnTo>
                  <a:pt x="5194800" y="0"/>
                </a:lnTo>
                <a:lnTo>
                  <a:pt x="5194800" y="3787601"/>
                </a:lnTo>
                <a:lnTo>
                  <a:pt x="46870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144000" tIns="396000" rIns="144000" bIns="144000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826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894B22-1FDE-45F2-A56B-B18FD9C66B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3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3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33444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CEFB671-3706-4C04-BB20-9103BC8E1A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38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3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3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DCA64BCA-A541-4E79-ADD7-A9FFBB926F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3800" y="2213148"/>
            <a:ext cx="33444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95058D37-68E1-4A82-B808-35764CBE5B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28200" y="2213148"/>
            <a:ext cx="3344400" cy="4104853"/>
          </a:xfrm>
          <a:custGeom>
            <a:avLst/>
            <a:gdLst>
              <a:gd name="connsiteX0" fmla="*/ 0 w 3344400"/>
              <a:gd name="connsiteY0" fmla="*/ 0 h 4104853"/>
              <a:gd name="connsiteX1" fmla="*/ 3344400 w 3344400"/>
              <a:gd name="connsiteY1" fmla="*/ 0 h 4104853"/>
              <a:gd name="connsiteX2" fmla="*/ 3344400 w 3344400"/>
              <a:gd name="connsiteY2" fmla="*/ 3787601 h 4104853"/>
              <a:gd name="connsiteX3" fmla="*/ 2836690 w 3344400"/>
              <a:gd name="connsiteY3" fmla="*/ 4104853 h 4104853"/>
              <a:gd name="connsiteX4" fmla="*/ 0 w 33444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400" h="4104853">
                <a:moveTo>
                  <a:pt x="0" y="0"/>
                </a:moveTo>
                <a:lnTo>
                  <a:pt x="3344400" y="0"/>
                </a:lnTo>
                <a:lnTo>
                  <a:pt x="3344400" y="3787601"/>
                </a:lnTo>
                <a:lnTo>
                  <a:pt x="28366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144000" tIns="396000" rIns="144000" bIns="144000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A8F5B8E2-5AE2-44E5-9AFF-6E7ED94CEB5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282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2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2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889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31E40C9-C853-4E3D-81EA-DA71294816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127C8F9-E39C-48E0-B578-007D9E2BD2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530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05EFEFA-64B4-47B4-B733-1B7CA515EC2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30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0185DFD-9DF1-4A8F-870D-F0572E5D0F8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866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FA45D731-A6C5-431A-A8B1-2886496845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866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72631360-5D42-4685-83FF-AA8BF842A6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9202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F256FFD-2237-4B88-AEEC-8D8B62C897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20200" y="2213148"/>
            <a:ext cx="2552400" cy="4104853"/>
          </a:xfrm>
          <a:custGeom>
            <a:avLst/>
            <a:gdLst>
              <a:gd name="connsiteX0" fmla="*/ 0 w 2552400"/>
              <a:gd name="connsiteY0" fmla="*/ 0 h 4104853"/>
              <a:gd name="connsiteX1" fmla="*/ 2552400 w 2552400"/>
              <a:gd name="connsiteY1" fmla="*/ 0 h 4104853"/>
              <a:gd name="connsiteX2" fmla="*/ 2552400 w 2552400"/>
              <a:gd name="connsiteY2" fmla="*/ 3787601 h 4104853"/>
              <a:gd name="connsiteX3" fmla="*/ 2044690 w 2552400"/>
              <a:gd name="connsiteY3" fmla="*/ 4104853 h 4104853"/>
              <a:gd name="connsiteX4" fmla="*/ 0 w 25524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400" h="4104853">
                <a:moveTo>
                  <a:pt x="0" y="0"/>
                </a:moveTo>
                <a:lnTo>
                  <a:pt x="2552400" y="0"/>
                </a:lnTo>
                <a:lnTo>
                  <a:pt x="2552400" y="3787601"/>
                </a:lnTo>
                <a:lnTo>
                  <a:pt x="20446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90000" tIns="396000" rIns="90000" bIns="90000">
            <a:noAutofit/>
          </a:bodyPr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553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F70A4-ADFE-4708-AB33-8886E4CC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63F26D-D1E9-44DB-B332-96FEC35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15C926-F79F-46C4-91E5-DDEEE695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96900-E160-4F15-8F4F-93A7E009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1ECD767-9C3B-4102-881D-A5FAB539895B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78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28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048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1D252A2-F584-4876-A9E7-3A56CDE1456F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4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Netzwerk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5FA92F1-0E1F-49C5-80C9-3365CCE3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23F841-7E91-4E34-A0EC-B12AEE41B4E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bg1">
                  <a:alpha val="40000"/>
                </a:schemeClr>
              </a:gs>
              <a:gs pos="0">
                <a:schemeClr val="bg1">
                  <a:alpha val="50000"/>
                </a:schemeClr>
              </a:gs>
              <a:gs pos="7000">
                <a:srgbClr val="FFFFFF">
                  <a:alpha val="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1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226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 mit BU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4409322-67A6-4F12-8D72-41A3B5B662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7800" y="4416666"/>
            <a:ext cx="1974701" cy="1406166"/>
          </a:xfrm>
          <a:solidFill>
            <a:schemeClr val="tx2">
              <a:alpha val="90000"/>
            </a:schemeClr>
          </a:solidFill>
        </p:spPr>
        <p:txBody>
          <a:bodyPr lIns="90000" tIns="90000" rIns="90000" bIns="90000"/>
          <a:lstStyle>
            <a:lvl1pPr>
              <a:spcBef>
                <a:spcPts val="60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447BE-7F68-43E3-BEF7-C04C0F292080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04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Inhalt 2/3 Bild mit BU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3344400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C391855-DEE4-4776-816F-9FDFE9169B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23800" y="1674000"/>
            <a:ext cx="7048800" cy="4644000"/>
          </a:xfrm>
          <a:custGeom>
            <a:avLst/>
            <a:gdLst>
              <a:gd name="connsiteX0" fmla="*/ 0 w 7048800"/>
              <a:gd name="connsiteY0" fmla="*/ 0 h 4644000"/>
              <a:gd name="connsiteX1" fmla="*/ 7048800 w 7048800"/>
              <a:gd name="connsiteY1" fmla="*/ 0 h 4644000"/>
              <a:gd name="connsiteX2" fmla="*/ 7048800 w 7048800"/>
              <a:gd name="connsiteY2" fmla="*/ 4326749 h 4644000"/>
              <a:gd name="connsiteX3" fmla="*/ 6541092 w 7048800"/>
              <a:gd name="connsiteY3" fmla="*/ 4644000 h 4644000"/>
              <a:gd name="connsiteX4" fmla="*/ 0 w 7048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800" h="4644000">
                <a:moveTo>
                  <a:pt x="0" y="0"/>
                </a:moveTo>
                <a:lnTo>
                  <a:pt x="7048800" y="0"/>
                </a:lnTo>
                <a:lnTo>
                  <a:pt x="7048800" y="4326749"/>
                </a:lnTo>
                <a:lnTo>
                  <a:pt x="6541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29A14761-D380-48F1-9D44-45AF488797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3800" y="4416666"/>
            <a:ext cx="1974701" cy="1406166"/>
          </a:xfrm>
          <a:solidFill>
            <a:schemeClr val="tx2">
              <a:alpha val="90000"/>
            </a:schemeClr>
          </a:solidFill>
        </p:spPr>
        <p:txBody>
          <a:bodyPr lIns="90000" tIns="90000" rIns="90000" bIns="90000"/>
          <a:lstStyle>
            <a:lvl1pPr>
              <a:spcBef>
                <a:spcPts val="60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97DD6B2-6BB6-4B54-8072-153E6ED7B917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398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A3D5E979-B6F3-499F-86AC-9DA560B943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8" y="1674000"/>
            <a:ext cx="5196001" cy="4644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178660-43D6-417E-A41D-8A651FD3EDD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77E495-745A-4917-9709-76F024A90B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2D2E99-9111-4AFA-AFB3-76CD71D81FE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FC171BC-79AF-42BF-84CB-39D216F6E301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04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A7627363-86CC-42A8-BCA4-3FEC0149CBB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801" y="1673999"/>
            <a:ext cx="107531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09F6-5C2A-4BEF-B6DE-14B4B4F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D172E-DE29-4BCE-BE6D-314FDF43C1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412697-2000-4E1B-8173-9B9587CC95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A2C21-3D87-4424-800F-176F6F5586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F021A6-4BB9-4550-AD43-5CAC345F427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720E25-635C-49B5-8824-A82A5FC0672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33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A7627363-86CC-42A8-BCA4-3FEC0149CBB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801" y="1673999"/>
            <a:ext cx="51965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09F6-5C2A-4BEF-B6DE-14B4B4F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D172E-DE29-4BCE-BE6D-314FDF43C1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412697-2000-4E1B-8173-9B9587CC95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A2C21-3D87-4424-800F-176F6F5586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F021A6-4BB9-4550-AD43-5CAC345F427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720E25-635C-49B5-8824-A82A5FC0672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2">
            <a:extLst>
              <a:ext uri="{FF2B5EF4-FFF2-40B4-BE49-F238E27FC236}">
                <a16:creationId xmlns:a16="http://schemas.microsoft.com/office/drawing/2014/main" id="{40153406-C06B-40E8-99C7-229D0C6B031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75400" y="1673999"/>
            <a:ext cx="51965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33040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74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70BA7FE-E827-4D39-A048-D4CF86BD7DF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76599" y="1674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9C89F3-D97E-408C-A5DF-94B7F7F3405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9999" y="4176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DBCAED4-2F76-438B-B283-1C960E7CC97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76599" y="4176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53745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>
            <a:lvl2pPr marL="216000"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832642F-B323-49EE-872A-3130F8342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1" y="1674000"/>
            <a:ext cx="2507101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465D2CE-6830-4297-983E-F7B43985B9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77800" y="4086000"/>
            <a:ext cx="5194800" cy="2232000"/>
          </a:xfrm>
          <a:custGeom>
            <a:avLst/>
            <a:gdLst>
              <a:gd name="connsiteX0" fmla="*/ 0 w 5194800"/>
              <a:gd name="connsiteY0" fmla="*/ 0 h 2232000"/>
              <a:gd name="connsiteX1" fmla="*/ 5194800 w 5194800"/>
              <a:gd name="connsiteY1" fmla="*/ 0 h 2232000"/>
              <a:gd name="connsiteX2" fmla="*/ 5194800 w 5194800"/>
              <a:gd name="connsiteY2" fmla="*/ 1914749 h 2232000"/>
              <a:gd name="connsiteX3" fmla="*/ 4687092 w 5194800"/>
              <a:gd name="connsiteY3" fmla="*/ 2232000 h 2232000"/>
              <a:gd name="connsiteX4" fmla="*/ 0 w 51948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2232000">
                <a:moveTo>
                  <a:pt x="0" y="0"/>
                </a:moveTo>
                <a:lnTo>
                  <a:pt x="5194800" y="0"/>
                </a:lnTo>
                <a:lnTo>
                  <a:pt x="5194800" y="1914749"/>
                </a:lnTo>
                <a:lnTo>
                  <a:pt x="4687092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A0135-E140-476E-AC43-792A657BCCE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EB0-769F-4170-83B7-93D805106DF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06C54-FF6D-4951-8C8B-40E294A9C46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CF9F49-EFAD-4ACD-99F6-79A884BC2C0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903F8E2B-6617-4DB7-991D-50B6D59596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964902" y="1674000"/>
            <a:ext cx="2507101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19280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2 Bilder + Infobox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E52A4B2-180F-4635-9822-27508ECE4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6113E644-52D1-4A9A-821D-0ECCD9B110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5200" y="1674000"/>
            <a:ext cx="2507400" cy="4644000"/>
          </a:xfrm>
          <a:custGeom>
            <a:avLst/>
            <a:gdLst>
              <a:gd name="connsiteX0" fmla="*/ 0 w 2507400"/>
              <a:gd name="connsiteY0" fmla="*/ 0 h 4644000"/>
              <a:gd name="connsiteX1" fmla="*/ 2507400 w 2507400"/>
              <a:gd name="connsiteY1" fmla="*/ 0 h 4644000"/>
              <a:gd name="connsiteX2" fmla="*/ 2507400 w 2507400"/>
              <a:gd name="connsiteY2" fmla="*/ 4326749 h 4644000"/>
              <a:gd name="connsiteX3" fmla="*/ 1999692 w 2507400"/>
              <a:gd name="connsiteY3" fmla="*/ 4644000 h 4644000"/>
              <a:gd name="connsiteX4" fmla="*/ 0 w 25074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00" h="4644000">
                <a:moveTo>
                  <a:pt x="0" y="0"/>
                </a:moveTo>
                <a:lnTo>
                  <a:pt x="2507400" y="0"/>
                </a:lnTo>
                <a:lnTo>
                  <a:pt x="2507400" y="4326749"/>
                </a:lnTo>
                <a:lnTo>
                  <a:pt x="19996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EA2C7DF6-8FA2-4912-8FF1-99CC9F4CBE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77800" y="4086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55965-1525-4E18-8617-459E33E24C0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B74A0-6721-4460-9913-76B468D904E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D6DB4-5088-4985-8544-351706B141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EFBBC7C-F6A5-4ED9-9C3D-5FC6ABA55624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05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2 Bilder + Infobo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832642F-B323-49EE-872A-3130F8342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BB234F7-230F-4A75-81B8-34F8EDC64F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7800" y="4086000"/>
            <a:ext cx="5194800" cy="2232000"/>
          </a:xfrm>
          <a:custGeom>
            <a:avLst/>
            <a:gdLst>
              <a:gd name="connsiteX0" fmla="*/ 0 w 5194800"/>
              <a:gd name="connsiteY0" fmla="*/ 0 h 2232000"/>
              <a:gd name="connsiteX1" fmla="*/ 5194800 w 5194800"/>
              <a:gd name="connsiteY1" fmla="*/ 0 h 2232000"/>
              <a:gd name="connsiteX2" fmla="*/ 5194800 w 5194800"/>
              <a:gd name="connsiteY2" fmla="*/ 1914749 h 2232000"/>
              <a:gd name="connsiteX3" fmla="*/ 4687092 w 5194800"/>
              <a:gd name="connsiteY3" fmla="*/ 2232000 h 2232000"/>
              <a:gd name="connsiteX4" fmla="*/ 0 w 51948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2232000">
                <a:moveTo>
                  <a:pt x="0" y="0"/>
                </a:moveTo>
                <a:lnTo>
                  <a:pt x="5194800" y="0"/>
                </a:lnTo>
                <a:lnTo>
                  <a:pt x="5194800" y="1914749"/>
                </a:lnTo>
                <a:lnTo>
                  <a:pt x="4687092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9C55D38B-F3F0-43B2-B18E-7740F748B1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652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165AC-262C-4D41-9BBC-CEF1D222E5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9CED4-1736-4B5F-9946-F16664B3DB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3DCAA-570D-4D10-B77D-08C69D75AE9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A81D4EE-867E-46FB-9F0B-6CF938274F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44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s Bild mit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CA494D4-39E8-435A-920E-A5A5EB6D3C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801" y="1673999"/>
            <a:ext cx="10753199" cy="4642571"/>
          </a:xfrm>
          <a:custGeom>
            <a:avLst/>
            <a:gdLst>
              <a:gd name="connsiteX0" fmla="*/ 0 w 10753199"/>
              <a:gd name="connsiteY0" fmla="*/ 0 h 4642571"/>
              <a:gd name="connsiteX1" fmla="*/ 10753199 w 10753199"/>
              <a:gd name="connsiteY1" fmla="*/ 0 h 4642571"/>
              <a:gd name="connsiteX2" fmla="*/ 10753199 w 10753199"/>
              <a:gd name="connsiteY2" fmla="*/ 4327125 h 4642571"/>
              <a:gd name="connsiteX3" fmla="*/ 10248379 w 10753199"/>
              <a:gd name="connsiteY3" fmla="*/ 4642571 h 4642571"/>
              <a:gd name="connsiteX4" fmla="*/ 0 w 10753199"/>
              <a:gd name="connsiteY4" fmla="*/ 4642571 h 464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3199" h="4642571">
                <a:moveTo>
                  <a:pt x="0" y="0"/>
                </a:moveTo>
                <a:lnTo>
                  <a:pt x="10753199" y="0"/>
                </a:lnTo>
                <a:lnTo>
                  <a:pt x="10753199" y="4327125"/>
                </a:lnTo>
                <a:lnTo>
                  <a:pt x="10248379" y="4642571"/>
                </a:lnTo>
                <a:lnTo>
                  <a:pt x="0" y="46425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AAB83-8DD6-4586-90E7-46806013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B97C7-E1BE-4699-86A8-01DACF45B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233DD-E13C-4881-9F8D-7B2F6ECE9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8736-60F0-446B-85EE-E8E3E9B87A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F5D212-7704-477C-BD10-3A07384061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5554" y="1673999"/>
            <a:ext cx="2760453" cy="3312069"/>
          </a:xfrm>
          <a:solidFill>
            <a:schemeClr val="tx2">
              <a:alpha val="90000"/>
            </a:schemeClr>
          </a:solidFill>
        </p:spPr>
        <p:txBody>
          <a:bodyPr lIns="144000" tIns="144000" rIns="144000" bIns="144000"/>
          <a:lstStyle>
            <a:lvl1pPr>
              <a:defRPr sz="1400">
                <a:solidFill>
                  <a:schemeClr val="bg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Clr>
                <a:schemeClr val="bg1"/>
              </a:buClr>
              <a:buNone/>
              <a:defRPr sz="10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FA84C09-E8D0-422A-8A0E-45EB49C1D259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3FDBBD4-A883-4636-B808-7CFF5AFDF03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9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Dual 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5FA92F1-0E1F-49C5-80C9-3365CCE3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23F841-7E91-4E34-A0EC-B12AEE41B4E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bg1">
                  <a:alpha val="40000"/>
                </a:schemeClr>
              </a:gs>
              <a:gs pos="0">
                <a:schemeClr val="bg1">
                  <a:alpha val="50000"/>
                </a:schemeClr>
              </a:gs>
              <a:gs pos="7000">
                <a:srgbClr val="FFFFFF">
                  <a:alpha val="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1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7BF557-8C51-49A6-9373-E0E39B4EF9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255967" y="592157"/>
            <a:ext cx="1846250" cy="57417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Partneruni-Logo</a:t>
            </a:r>
          </a:p>
        </p:txBody>
      </p:sp>
    </p:spTree>
    <p:extLst>
      <p:ext uri="{BB962C8B-B14F-4D97-AF65-F5344CB8AC3E}">
        <p14:creationId xmlns:p14="http://schemas.microsoft.com/office/powerpoint/2010/main" val="32245789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CA494D4-39E8-435A-920E-A5A5EB6D3C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801" y="1673999"/>
            <a:ext cx="10753199" cy="4642571"/>
          </a:xfrm>
          <a:custGeom>
            <a:avLst/>
            <a:gdLst>
              <a:gd name="connsiteX0" fmla="*/ 0 w 10753199"/>
              <a:gd name="connsiteY0" fmla="*/ 0 h 4642571"/>
              <a:gd name="connsiteX1" fmla="*/ 10753199 w 10753199"/>
              <a:gd name="connsiteY1" fmla="*/ 0 h 4642571"/>
              <a:gd name="connsiteX2" fmla="*/ 10753199 w 10753199"/>
              <a:gd name="connsiteY2" fmla="*/ 4327125 h 4642571"/>
              <a:gd name="connsiteX3" fmla="*/ 10248379 w 10753199"/>
              <a:gd name="connsiteY3" fmla="*/ 4642571 h 4642571"/>
              <a:gd name="connsiteX4" fmla="*/ 0 w 10753199"/>
              <a:gd name="connsiteY4" fmla="*/ 4642571 h 464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3199" h="4642571">
                <a:moveTo>
                  <a:pt x="0" y="0"/>
                </a:moveTo>
                <a:lnTo>
                  <a:pt x="10753199" y="0"/>
                </a:lnTo>
                <a:lnTo>
                  <a:pt x="10753199" y="4327125"/>
                </a:lnTo>
                <a:lnTo>
                  <a:pt x="10248379" y="4642571"/>
                </a:lnTo>
                <a:lnTo>
                  <a:pt x="0" y="46425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AAB83-8DD6-4586-90E7-46806013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B97C7-E1BE-4699-86A8-01DACF45B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233DD-E13C-4881-9F8D-7B2F6ECE9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8736-60F0-446B-85EE-E8E3E9B87A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58D452D6-202E-455D-8B61-543261859A4B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D26D293-9DBC-44A3-B743-50F9610A78E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67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 und 1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923280-06D4-4B6C-8212-53AA23678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999" y="1673999"/>
            <a:ext cx="25529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11">
            <a:extLst>
              <a:ext uri="{FF2B5EF4-FFF2-40B4-BE49-F238E27FC236}">
                <a16:creationId xmlns:a16="http://schemas.microsoft.com/office/drawing/2014/main" id="{6816FC29-1284-4663-9755-B91A868458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6000" y="1673999"/>
            <a:ext cx="5286000" cy="223128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BF2352AF-07ED-4DD6-AD34-CD15BCEF6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3000" y="1673999"/>
            <a:ext cx="25529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Bildplatzhalter 11">
            <a:extLst>
              <a:ext uri="{FF2B5EF4-FFF2-40B4-BE49-F238E27FC236}">
                <a16:creationId xmlns:a16="http://schemas.microsoft.com/office/drawing/2014/main" id="{88937A17-6BFE-4447-9A70-9A7932502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999" y="4085290"/>
            <a:ext cx="39194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6" name="Bildplatzhalter 11">
            <a:extLst>
              <a:ext uri="{FF2B5EF4-FFF2-40B4-BE49-F238E27FC236}">
                <a16:creationId xmlns:a16="http://schemas.microsoft.com/office/drawing/2014/main" id="{1C03AA34-9E4A-4CE3-AC7C-F75EA79E7C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9499" y="4085291"/>
            <a:ext cx="39194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C2F2BAE-909F-472D-BE4F-96A79DA05A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9000" y="4085291"/>
            <a:ext cx="2552999" cy="2231291"/>
          </a:xfrm>
          <a:custGeom>
            <a:avLst/>
            <a:gdLst>
              <a:gd name="connsiteX0" fmla="*/ 0 w 2552999"/>
              <a:gd name="connsiteY0" fmla="*/ 0 h 2231291"/>
              <a:gd name="connsiteX1" fmla="*/ 2552999 w 2552999"/>
              <a:gd name="connsiteY1" fmla="*/ 0 h 2231291"/>
              <a:gd name="connsiteX2" fmla="*/ 2552999 w 2552999"/>
              <a:gd name="connsiteY2" fmla="*/ 1915834 h 2231291"/>
              <a:gd name="connsiteX3" fmla="*/ 2048161 w 2552999"/>
              <a:gd name="connsiteY3" fmla="*/ 2231291 h 2231291"/>
              <a:gd name="connsiteX4" fmla="*/ 0 w 2552999"/>
              <a:gd name="connsiteY4" fmla="*/ 2231291 h 223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999" h="2231291">
                <a:moveTo>
                  <a:pt x="0" y="0"/>
                </a:moveTo>
                <a:lnTo>
                  <a:pt x="2552999" y="0"/>
                </a:lnTo>
                <a:lnTo>
                  <a:pt x="2552999" y="1915834"/>
                </a:lnTo>
                <a:lnTo>
                  <a:pt x="2048161" y="2231291"/>
                </a:lnTo>
                <a:lnTo>
                  <a:pt x="0" y="223129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3ABC32-9FE8-459D-ACCB-10252377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7E0EAD-D6B1-4816-B378-23892E83F8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D2D387-3FB6-4B0C-98E8-123EED79A0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2EB323-5D4B-44C9-8093-B68CFD3AF6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2F490B95-624C-4C01-B8CF-324AF2796124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1EA23CB-DE6D-4F22-B14C-D08F0E16F2A4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972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e mit je 1 Bild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8D0B7CD6-F947-438A-AF64-88751730D8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9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7603677-00F0-456F-A684-0FCB6F47B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32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BA13482D-7FD6-46E0-8A6A-548C6390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65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C228099-C7FA-4BE1-8248-4821955EF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98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B2BA3FFC-78EE-48EA-AE0C-300F956B9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99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794CEAF2-9F84-4B99-A8AF-ECE3AB5E57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32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7FD20DB8-649F-4F75-BDA2-47C449040C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65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22AE0353-0383-4E9B-84C9-6E8C1C24B1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19899" y="4086000"/>
            <a:ext cx="2553300" cy="2232000"/>
          </a:xfrm>
          <a:custGeom>
            <a:avLst/>
            <a:gdLst>
              <a:gd name="connsiteX0" fmla="*/ 0 w 2553300"/>
              <a:gd name="connsiteY0" fmla="*/ 0 h 2232000"/>
              <a:gd name="connsiteX1" fmla="*/ 2553300 w 2553300"/>
              <a:gd name="connsiteY1" fmla="*/ 0 h 2232000"/>
              <a:gd name="connsiteX2" fmla="*/ 2553300 w 2553300"/>
              <a:gd name="connsiteY2" fmla="*/ 1914375 h 2232000"/>
              <a:gd name="connsiteX3" fmla="*/ 2044993 w 2553300"/>
              <a:gd name="connsiteY3" fmla="*/ 2232000 h 2232000"/>
              <a:gd name="connsiteX4" fmla="*/ 0 w 25533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300" h="2232000">
                <a:moveTo>
                  <a:pt x="0" y="0"/>
                </a:moveTo>
                <a:lnTo>
                  <a:pt x="2553300" y="0"/>
                </a:lnTo>
                <a:lnTo>
                  <a:pt x="2553300" y="1914375"/>
                </a:lnTo>
                <a:lnTo>
                  <a:pt x="2044993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EE9C679-81B2-4C00-9AD0-B24037728D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998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67BFBE5B-6EF5-477E-8B16-D9DDC1B039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532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7E03E66F-9B22-44FD-82F9-97EA205FD8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599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749543A4-338F-4532-A8F7-3C8053E065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198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4C7506-1301-49C0-9C41-04D95085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56F48A-94B2-4E68-8433-3D86488F2613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B230BD-CD3E-4D54-BA85-1FA6F5CCC1E4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105B9E-F57E-42DF-A0F2-61A5FEC545C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CD1921EF-845A-4B83-94D5-07A0CE8FDCE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CA848E7-92BD-42A2-8DB5-48C272EDDD38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74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e mit je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8D0B7CD6-F947-438A-AF64-88751730D8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9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7603677-00F0-456F-A684-0FCB6F47B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32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BA13482D-7FD6-46E0-8A6A-548C6390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65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C228099-C7FA-4BE1-8248-4821955EF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98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794CEAF2-9F84-4B99-A8AF-ECE3AB5E57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9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B2BA3FFC-78EE-48EA-AE0C-300F956B9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532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FF9C62C6-AB76-491F-A58B-062EF89911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865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40064942-68BC-4E81-8583-6A4580971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19899" y="4085999"/>
            <a:ext cx="2553300" cy="2232000"/>
          </a:xfrm>
          <a:custGeom>
            <a:avLst/>
            <a:gdLst>
              <a:gd name="connsiteX0" fmla="*/ 0 w 2553300"/>
              <a:gd name="connsiteY0" fmla="*/ 0 h 2232000"/>
              <a:gd name="connsiteX1" fmla="*/ 2553300 w 2553300"/>
              <a:gd name="connsiteY1" fmla="*/ 0 h 2232000"/>
              <a:gd name="connsiteX2" fmla="*/ 2553300 w 2553300"/>
              <a:gd name="connsiteY2" fmla="*/ 1914376 h 2232000"/>
              <a:gd name="connsiteX3" fmla="*/ 2044994 w 2553300"/>
              <a:gd name="connsiteY3" fmla="*/ 2232000 h 2232000"/>
              <a:gd name="connsiteX4" fmla="*/ 0 w 25533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300" h="2232000">
                <a:moveTo>
                  <a:pt x="0" y="0"/>
                </a:moveTo>
                <a:lnTo>
                  <a:pt x="2553300" y="0"/>
                </a:lnTo>
                <a:lnTo>
                  <a:pt x="2553300" y="1914376"/>
                </a:lnTo>
                <a:lnTo>
                  <a:pt x="2044994" y="2232000"/>
                </a:lnTo>
                <a:lnTo>
                  <a:pt x="0" y="2232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EE9C679-81B2-4C00-9AD0-B24037728D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998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67BFBE5B-6EF5-477E-8B16-D9DDC1B039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7E03E66F-9B22-44FD-82F9-97EA205FD8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599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749543A4-338F-4532-A8F7-3C8053E065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65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214A44-AF01-4C18-A48A-D60FB24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DBD298-EEC0-4FCE-AD3E-E0A71133EC00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31DBC6-4D2A-496E-902B-EFD874699C5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EB8BD6-E622-4B45-A236-19BF5A5D181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0863C9F9-60AE-4E82-86B7-ECB092C2DC9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D178B3D-67C8-474D-B36E-39BB73685217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580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s unten Bild">
            <a:extLst>
              <a:ext uri="{FF2B5EF4-FFF2-40B4-BE49-F238E27FC236}">
                <a16:creationId xmlns:a16="http://schemas.microsoft.com/office/drawing/2014/main" id="{CD5FA5D3-D717-492A-A9A5-AAD003D3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8903" y="2347394"/>
            <a:ext cx="6354297" cy="3970606"/>
          </a:xfrm>
          <a:custGeom>
            <a:avLst/>
            <a:gdLst>
              <a:gd name="connsiteX0" fmla="*/ 6354297 w 6354297"/>
              <a:gd name="connsiteY0" fmla="*/ 0 h 3970606"/>
              <a:gd name="connsiteX1" fmla="*/ 6354297 w 6354297"/>
              <a:gd name="connsiteY1" fmla="*/ 3652981 h 3970606"/>
              <a:gd name="connsiteX2" fmla="*/ 5845990 w 6354297"/>
              <a:gd name="connsiteY2" fmla="*/ 3970606 h 3970606"/>
              <a:gd name="connsiteX3" fmla="*/ 0 w 6354297"/>
              <a:gd name="connsiteY3" fmla="*/ 3970606 h 397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297" h="3970606">
                <a:moveTo>
                  <a:pt x="6354297" y="0"/>
                </a:moveTo>
                <a:lnTo>
                  <a:pt x="6354297" y="3652981"/>
                </a:lnTo>
                <a:lnTo>
                  <a:pt x="5845990" y="3970606"/>
                </a:lnTo>
                <a:lnTo>
                  <a:pt x="0" y="3970606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r"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0" name="rechts oben Bild">
            <a:extLst>
              <a:ext uri="{FF2B5EF4-FFF2-40B4-BE49-F238E27FC236}">
                <a16:creationId xmlns:a16="http://schemas.microsoft.com/office/drawing/2014/main" id="{6DFA7518-1C80-4796-BE44-D8184948C5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55202" y="1674000"/>
            <a:ext cx="4117998" cy="2182262"/>
          </a:xfrm>
          <a:custGeom>
            <a:avLst/>
            <a:gdLst>
              <a:gd name="connsiteX0" fmla="*/ 0 w 4117998"/>
              <a:gd name="connsiteY0" fmla="*/ 0 h 2182262"/>
              <a:gd name="connsiteX1" fmla="*/ 4117998 w 4117998"/>
              <a:gd name="connsiteY1" fmla="*/ 0 h 2182262"/>
              <a:gd name="connsiteX2" fmla="*/ 4117998 w 4117998"/>
              <a:gd name="connsiteY2" fmla="*/ 461141 h 2182262"/>
              <a:gd name="connsiteX3" fmla="*/ 1363628 w 4117998"/>
              <a:gd name="connsiteY3" fmla="*/ 2182262 h 218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7998" h="2182262">
                <a:moveTo>
                  <a:pt x="0" y="0"/>
                </a:moveTo>
                <a:lnTo>
                  <a:pt x="4117998" y="0"/>
                </a:lnTo>
                <a:lnTo>
                  <a:pt x="4117998" y="461141"/>
                </a:lnTo>
                <a:lnTo>
                  <a:pt x="1363628" y="21822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algn="ctr"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2" name="links großes Bild">
            <a:extLst>
              <a:ext uri="{FF2B5EF4-FFF2-40B4-BE49-F238E27FC236}">
                <a16:creationId xmlns:a16="http://schemas.microsoft.com/office/drawing/2014/main" id="{3250A4B0-2BD5-4E55-807B-8FC0F3466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674000"/>
            <a:ext cx="7846181" cy="4644000"/>
          </a:xfrm>
          <a:custGeom>
            <a:avLst/>
            <a:gdLst>
              <a:gd name="connsiteX0" fmla="*/ 0 w 7846181"/>
              <a:gd name="connsiteY0" fmla="*/ 0 h 4644000"/>
              <a:gd name="connsiteX1" fmla="*/ 6422949 w 7846181"/>
              <a:gd name="connsiteY1" fmla="*/ 0 h 4644000"/>
              <a:gd name="connsiteX2" fmla="*/ 7846181 w 7846181"/>
              <a:gd name="connsiteY2" fmla="*/ 2277649 h 4644000"/>
              <a:gd name="connsiteX3" fmla="*/ 4059228 w 7846181"/>
              <a:gd name="connsiteY3" fmla="*/ 4644000 h 4644000"/>
              <a:gd name="connsiteX4" fmla="*/ 0 w 7846181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6181" h="4644000">
                <a:moveTo>
                  <a:pt x="0" y="0"/>
                </a:moveTo>
                <a:lnTo>
                  <a:pt x="6422949" y="0"/>
                </a:lnTo>
                <a:lnTo>
                  <a:pt x="7846181" y="2277649"/>
                </a:lnTo>
                <a:lnTo>
                  <a:pt x="4059228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826DC0-7673-4091-B8DF-1F0BF64D563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7E07C-4EF5-43E9-9B7B-40CF109326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583426-CEAE-4105-B68D-3BC46AA145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1B9E229-2EFA-41C6-8438-B43B0B52060A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24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Bild rand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CD9A9D8-D8C6-4003-B9E8-BD62D25DD5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16924 h 6858000"/>
              <a:gd name="connsiteX3" fmla="*/ 12192000 w 12192000"/>
              <a:gd name="connsiteY3" fmla="*/ 6542543 h 6858000"/>
              <a:gd name="connsiteX4" fmla="*/ 11687162 w 12192000"/>
              <a:gd name="connsiteY4" fmla="*/ 6858000 h 6858000"/>
              <a:gd name="connsiteX5" fmla="*/ 11350923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2000" y="6542543"/>
                </a:lnTo>
                <a:lnTo>
                  <a:pt x="11687162" y="6858000"/>
                </a:lnTo>
                <a:lnTo>
                  <a:pt x="113509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026998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Bild randlos mit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1C5038-CFF1-4F38-9317-76B31675F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E41C75F-ABCF-4120-9997-79E41E476C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2138" y="3635125"/>
            <a:ext cx="3700462" cy="2682875"/>
          </a:xfrm>
          <a:custGeom>
            <a:avLst/>
            <a:gdLst>
              <a:gd name="connsiteX0" fmla="*/ 0 w 3700462"/>
              <a:gd name="connsiteY0" fmla="*/ 0 h 2682875"/>
              <a:gd name="connsiteX1" fmla="*/ 3700462 w 3700462"/>
              <a:gd name="connsiteY1" fmla="*/ 0 h 2682875"/>
              <a:gd name="connsiteX2" fmla="*/ 3700462 w 3700462"/>
              <a:gd name="connsiteY2" fmla="*/ 2365624 h 2682875"/>
              <a:gd name="connsiteX3" fmla="*/ 3192754 w 3700462"/>
              <a:gd name="connsiteY3" fmla="*/ 2682875 h 2682875"/>
              <a:gd name="connsiteX4" fmla="*/ 0 w 3700462"/>
              <a:gd name="connsiteY4" fmla="*/ 2682875 h 268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462" h="2682875">
                <a:moveTo>
                  <a:pt x="0" y="0"/>
                </a:moveTo>
                <a:lnTo>
                  <a:pt x="3700462" y="0"/>
                </a:lnTo>
                <a:lnTo>
                  <a:pt x="3700462" y="2365624"/>
                </a:lnTo>
                <a:lnTo>
                  <a:pt x="3192754" y="2682875"/>
                </a:lnTo>
                <a:lnTo>
                  <a:pt x="0" y="2682875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144000" tIns="216000" rIns="144000" bIns="21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50842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Zitat farbig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8B88B8D8-3758-4D29-BFC4-10E8CA8653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16924 h 6858000"/>
              <a:gd name="connsiteX3" fmla="*/ 12191999 w 12192000"/>
              <a:gd name="connsiteY3" fmla="*/ 6016924 h 6858000"/>
              <a:gd name="connsiteX4" fmla="*/ 12191999 w 12192000"/>
              <a:gd name="connsiteY4" fmla="*/ 6542543 h 6858000"/>
              <a:gd name="connsiteX5" fmla="*/ 11687161 w 12192000"/>
              <a:gd name="connsiteY5" fmla="*/ 6858000 h 6858000"/>
              <a:gd name="connsiteX6" fmla="*/ 11350922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1999" y="6016924"/>
                </a:lnTo>
                <a:lnTo>
                  <a:pt x="12191999" y="6542543"/>
                </a:lnTo>
                <a:lnTo>
                  <a:pt x="11687161" y="6858000"/>
                </a:lnTo>
                <a:lnTo>
                  <a:pt x="1135092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D7FE2-23D0-4E6B-BBBD-6ED33EF01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000" y="674688"/>
            <a:ext cx="7094537" cy="5508625"/>
          </a:xfrm>
        </p:spPr>
        <p:txBody>
          <a:bodyPr/>
          <a:lstStyle>
            <a:lvl1pPr>
              <a:defRPr sz="45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37580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1C5038-CFF1-4F38-9317-76B31675F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363456" cy="6858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7038655-7059-4575-A4F1-5B3CA3E24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0524" y="1854748"/>
            <a:ext cx="3531476" cy="3090041"/>
          </a:xfrm>
          <a:custGeom>
            <a:avLst/>
            <a:gdLst>
              <a:gd name="connsiteX0" fmla="*/ 0 w 3531476"/>
              <a:gd name="connsiteY0" fmla="*/ 0 h 3090041"/>
              <a:gd name="connsiteX1" fmla="*/ 3531476 w 3531476"/>
              <a:gd name="connsiteY1" fmla="*/ 0 h 3090041"/>
              <a:gd name="connsiteX2" fmla="*/ 3531476 w 3531476"/>
              <a:gd name="connsiteY2" fmla="*/ 2779106 h 3090041"/>
              <a:gd name="connsiteX3" fmla="*/ 3033876 w 3531476"/>
              <a:gd name="connsiteY3" fmla="*/ 3090041 h 3090041"/>
              <a:gd name="connsiteX4" fmla="*/ 0 w 3531476"/>
              <a:gd name="connsiteY4" fmla="*/ 3090041 h 309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476" h="3090041">
                <a:moveTo>
                  <a:pt x="0" y="0"/>
                </a:moveTo>
                <a:lnTo>
                  <a:pt x="3531476" y="0"/>
                </a:lnTo>
                <a:lnTo>
                  <a:pt x="3531476" y="2779106"/>
                </a:lnTo>
                <a:lnTo>
                  <a:pt x="3033876" y="3090041"/>
                </a:lnTo>
                <a:lnTo>
                  <a:pt x="0" y="309004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0" tIns="360000" rIns="144000" bIns="360000">
            <a:noAutofit/>
          </a:bodyPr>
          <a:lstStyle>
            <a:lvl1pPr>
              <a:defRPr sz="2500" cap="all" baseline="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8F79D-CB6A-4403-9205-FF4BE5DB4D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29048" y="1854748"/>
            <a:ext cx="3531476" cy="3090041"/>
          </a:xfrm>
          <a:solidFill>
            <a:schemeClr val="tx2">
              <a:alpha val="50000"/>
            </a:schemeClr>
          </a:solidFill>
        </p:spPr>
        <p:txBody>
          <a:bodyPr lIns="0" tIns="0" rIns="0" bIns="432000" anchor="b"/>
          <a:lstStyle>
            <a:lvl1pPr marL="0" algn="ctr">
              <a:defRPr sz="18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58287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3A21B8E-DB9A-4C1E-A79D-3A75A7C683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8850" y="765175"/>
            <a:ext cx="5561013" cy="5324475"/>
          </a:xfrm>
          <a:custGeom>
            <a:avLst/>
            <a:gdLst>
              <a:gd name="connsiteX0" fmla="*/ 1513682 w 5561013"/>
              <a:gd name="connsiteY0" fmla="*/ 758515 h 5324475"/>
              <a:gd name="connsiteX1" fmla="*/ 1056580 w 5561013"/>
              <a:gd name="connsiteY1" fmla="*/ 2662238 h 5324475"/>
              <a:gd name="connsiteX2" fmla="*/ 1513682 w 5561013"/>
              <a:gd name="connsiteY2" fmla="*/ 4565961 h 5324475"/>
              <a:gd name="connsiteX3" fmla="*/ 1970784 w 5561013"/>
              <a:gd name="connsiteY3" fmla="*/ 2662238 h 5324475"/>
              <a:gd name="connsiteX4" fmla="*/ 1513682 w 5561013"/>
              <a:gd name="connsiteY4" fmla="*/ 758515 h 5324475"/>
              <a:gd name="connsiteX5" fmla="*/ 4556698 w 5561013"/>
              <a:gd name="connsiteY5" fmla="*/ 66675 h 5324475"/>
              <a:gd name="connsiteX6" fmla="*/ 5561013 w 5561013"/>
              <a:gd name="connsiteY6" fmla="*/ 66675 h 5324475"/>
              <a:gd name="connsiteX7" fmla="*/ 5561013 w 5561013"/>
              <a:gd name="connsiteY7" fmla="*/ 5257800 h 5324475"/>
              <a:gd name="connsiteX8" fmla="*/ 4429285 w 5561013"/>
              <a:gd name="connsiteY8" fmla="*/ 5257800 h 5324475"/>
              <a:gd name="connsiteX9" fmla="*/ 4429285 w 5561013"/>
              <a:gd name="connsiteY9" fmla="*/ 1264055 h 5324475"/>
              <a:gd name="connsiteX10" fmla="*/ 3544888 w 5561013"/>
              <a:gd name="connsiteY10" fmla="*/ 1844152 h 5324475"/>
              <a:gd name="connsiteX11" fmla="*/ 3544888 w 5561013"/>
              <a:gd name="connsiteY11" fmla="*/ 869886 h 5324475"/>
              <a:gd name="connsiteX12" fmla="*/ 4556698 w 5561013"/>
              <a:gd name="connsiteY12" fmla="*/ 66675 h 5324475"/>
              <a:gd name="connsiteX13" fmla="*/ 1513682 w 5561013"/>
              <a:gd name="connsiteY13" fmla="*/ 0 h 5324475"/>
              <a:gd name="connsiteX14" fmla="*/ 3027363 w 5561013"/>
              <a:gd name="connsiteY14" fmla="*/ 2647365 h 5324475"/>
              <a:gd name="connsiteX15" fmla="*/ 1513682 w 5561013"/>
              <a:gd name="connsiteY15" fmla="*/ 5324475 h 5324475"/>
              <a:gd name="connsiteX16" fmla="*/ 0 w 5561013"/>
              <a:gd name="connsiteY16" fmla="*/ 2647365 h 5324475"/>
              <a:gd name="connsiteX17" fmla="*/ 1513682 w 5561013"/>
              <a:gd name="connsiteY1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61013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556698" y="66675"/>
                </a:moveTo>
                <a:cubicBezTo>
                  <a:pt x="5561013" y="66675"/>
                  <a:pt x="5561013" y="66675"/>
                  <a:pt x="5561013" y="66675"/>
                </a:cubicBezTo>
                <a:cubicBezTo>
                  <a:pt x="5561013" y="5257800"/>
                  <a:pt x="5561013" y="5257800"/>
                  <a:pt x="5561013" y="5257800"/>
                </a:cubicBezTo>
                <a:cubicBezTo>
                  <a:pt x="4429285" y="5257800"/>
                  <a:pt x="4429285" y="5257800"/>
                  <a:pt x="4429285" y="5257800"/>
                </a:cubicBezTo>
                <a:cubicBezTo>
                  <a:pt x="4429285" y="1264055"/>
                  <a:pt x="4429285" y="1264055"/>
                  <a:pt x="4429285" y="1264055"/>
                </a:cubicBezTo>
                <a:cubicBezTo>
                  <a:pt x="4159469" y="1487169"/>
                  <a:pt x="3852178" y="1680535"/>
                  <a:pt x="3544888" y="1844152"/>
                </a:cubicBezTo>
                <a:lnTo>
                  <a:pt x="3544888" y="869886"/>
                </a:lnTo>
                <a:cubicBezTo>
                  <a:pt x="3919632" y="661647"/>
                  <a:pt x="4286882" y="416221"/>
                  <a:pt x="4556698" y="66675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18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0024ED-F493-4039-9FFD-C79724436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7935" y="4555087"/>
            <a:ext cx="3701122" cy="1501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40C9C-A356-404D-B3DF-B72B0FD780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2911642"/>
            <a:ext cx="4528800" cy="13862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Vielen Dank für Ihre Aufmerksamkeit</a:t>
            </a:r>
          </a:p>
        </p:txBody>
      </p:sp>
      <p:sp>
        <p:nvSpPr>
          <p:cNvPr id="20" name="Platzhalter für Fremdlogos">
            <a:extLst>
              <a:ext uri="{FF2B5EF4-FFF2-40B4-BE49-F238E27FC236}">
                <a16:creationId xmlns:a16="http://schemas.microsoft.com/office/drawing/2014/main" id="{A15A62B3-BDC3-4472-BC89-C7A2F64E2F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56046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8" name="Platzhalter für Fremdlogos 1">
            <a:extLst>
              <a:ext uri="{FF2B5EF4-FFF2-40B4-BE49-F238E27FC236}">
                <a16:creationId xmlns:a16="http://schemas.microsoft.com/office/drawing/2014/main" id="{CF92D11E-EBA9-4A24-945B-30F2B7BEC1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9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D4E56867-90E5-495D-A049-FF9011ED98AE}"/>
              </a:ext>
            </a:extLst>
          </p:cNvPr>
          <p:cNvSpPr/>
          <p:nvPr/>
        </p:nvSpPr>
        <p:spPr>
          <a:xfrm>
            <a:off x="5608325" y="0"/>
            <a:ext cx="4197412" cy="4165172"/>
          </a:xfrm>
          <a:custGeom>
            <a:avLst/>
            <a:gdLst>
              <a:gd name="connsiteX0" fmla="*/ 0 w 4197412"/>
              <a:gd name="connsiteY0" fmla="*/ 0 h 4165172"/>
              <a:gd name="connsiteX1" fmla="*/ 4197412 w 4197412"/>
              <a:gd name="connsiteY1" fmla="*/ 0 h 4165172"/>
              <a:gd name="connsiteX2" fmla="*/ 4197412 w 4197412"/>
              <a:gd name="connsiteY2" fmla="*/ 3598303 h 4165172"/>
              <a:gd name="connsiteX3" fmla="*/ 4197412 w 4197412"/>
              <a:gd name="connsiteY3" fmla="*/ 3948901 h 4165172"/>
              <a:gd name="connsiteX4" fmla="*/ 3877523 w 4197412"/>
              <a:gd name="connsiteY4" fmla="*/ 4165172 h 4165172"/>
              <a:gd name="connsiteX5" fmla="*/ 3152782 w 4197412"/>
              <a:gd name="connsiteY5" fmla="*/ 4165172 h 4165172"/>
              <a:gd name="connsiteX6" fmla="*/ 0 w 4197412"/>
              <a:gd name="connsiteY6" fmla="*/ 4165172 h 41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412" h="4165172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115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FCFBDDB-1C1B-4C6C-B5A9-DF9D9A505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812" y="765175"/>
            <a:ext cx="6369050" cy="5324475"/>
          </a:xfrm>
          <a:custGeom>
            <a:avLst/>
            <a:gdLst>
              <a:gd name="connsiteX0" fmla="*/ 1513681 w 6369050"/>
              <a:gd name="connsiteY0" fmla="*/ 758515 h 5324475"/>
              <a:gd name="connsiteX1" fmla="*/ 1056579 w 6369050"/>
              <a:gd name="connsiteY1" fmla="*/ 2662238 h 5324475"/>
              <a:gd name="connsiteX2" fmla="*/ 1513681 w 6369050"/>
              <a:gd name="connsiteY2" fmla="*/ 4565961 h 5324475"/>
              <a:gd name="connsiteX3" fmla="*/ 1970783 w 6369050"/>
              <a:gd name="connsiteY3" fmla="*/ 2662238 h 5324475"/>
              <a:gd name="connsiteX4" fmla="*/ 1513681 w 6369050"/>
              <a:gd name="connsiteY4" fmla="*/ 758515 h 5324475"/>
              <a:gd name="connsiteX5" fmla="*/ 4788092 w 6369050"/>
              <a:gd name="connsiteY5" fmla="*/ 0 h 5324475"/>
              <a:gd name="connsiteX6" fmla="*/ 6316601 w 6369050"/>
              <a:gd name="connsiteY6" fmla="*/ 1338620 h 5324475"/>
              <a:gd name="connsiteX7" fmla="*/ 4375994 w 6369050"/>
              <a:gd name="connsiteY7" fmla="*/ 4454629 h 5324475"/>
              <a:gd name="connsiteX8" fmla="*/ 6369050 w 6369050"/>
              <a:gd name="connsiteY8" fmla="*/ 4454629 h 5324475"/>
              <a:gd name="connsiteX9" fmla="*/ 6369050 w 6369050"/>
              <a:gd name="connsiteY9" fmla="*/ 5257800 h 5324475"/>
              <a:gd name="connsiteX10" fmla="*/ 3267075 w 6369050"/>
              <a:gd name="connsiteY10" fmla="*/ 5257800 h 5324475"/>
              <a:gd name="connsiteX11" fmla="*/ 3267075 w 6369050"/>
              <a:gd name="connsiteY11" fmla="*/ 4343077 h 5324475"/>
              <a:gd name="connsiteX12" fmla="*/ 5260131 w 6369050"/>
              <a:gd name="connsiteY12" fmla="*/ 1264252 h 5324475"/>
              <a:gd name="connsiteX13" fmla="*/ 4863019 w 6369050"/>
              <a:gd name="connsiteY13" fmla="*/ 758551 h 5324475"/>
              <a:gd name="connsiteX14" fmla="*/ 4405964 w 6369050"/>
              <a:gd name="connsiteY14" fmla="*/ 1502229 h 5324475"/>
              <a:gd name="connsiteX15" fmla="*/ 3349495 w 6369050"/>
              <a:gd name="connsiteY15" fmla="*/ 1502229 h 5324475"/>
              <a:gd name="connsiteX16" fmla="*/ 4788092 w 6369050"/>
              <a:gd name="connsiteY16" fmla="*/ 0 h 5324475"/>
              <a:gd name="connsiteX17" fmla="*/ 1513681 w 6369050"/>
              <a:gd name="connsiteY17" fmla="*/ 0 h 5324475"/>
              <a:gd name="connsiteX18" fmla="*/ 3027363 w 6369050"/>
              <a:gd name="connsiteY18" fmla="*/ 2647365 h 5324475"/>
              <a:gd name="connsiteX19" fmla="*/ 1513681 w 6369050"/>
              <a:gd name="connsiteY19" fmla="*/ 5324475 h 5324475"/>
              <a:gd name="connsiteX20" fmla="*/ 0 w 6369050"/>
              <a:gd name="connsiteY20" fmla="*/ 2647365 h 5324475"/>
              <a:gd name="connsiteX21" fmla="*/ 1513681 w 6369050"/>
              <a:gd name="connsiteY21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69050" h="5324475"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90" y="758515"/>
                  <a:pt x="1513681" y="758515"/>
                </a:cubicBezTo>
                <a:close/>
                <a:moveTo>
                  <a:pt x="4788092" y="0"/>
                </a:moveTo>
                <a:cubicBezTo>
                  <a:pt x="5694707" y="0"/>
                  <a:pt x="6316601" y="364402"/>
                  <a:pt x="6316601" y="1338620"/>
                </a:cubicBezTo>
                <a:cubicBezTo>
                  <a:pt x="6316601" y="2506193"/>
                  <a:pt x="4945438" y="3829939"/>
                  <a:pt x="4375994" y="4454629"/>
                </a:cubicBezTo>
                <a:cubicBezTo>
                  <a:pt x="6369050" y="4454629"/>
                  <a:pt x="6369050" y="4454629"/>
                  <a:pt x="6369050" y="4454629"/>
                </a:cubicBezTo>
                <a:cubicBezTo>
                  <a:pt x="6369050" y="5257800"/>
                  <a:pt x="6369050" y="5257800"/>
                  <a:pt x="6369050" y="5257800"/>
                </a:cubicBezTo>
                <a:lnTo>
                  <a:pt x="3267075" y="5257800"/>
                </a:lnTo>
                <a:cubicBezTo>
                  <a:pt x="3267075" y="4343077"/>
                  <a:pt x="3267075" y="4343077"/>
                  <a:pt x="3267075" y="4343077"/>
                </a:cubicBezTo>
                <a:cubicBezTo>
                  <a:pt x="4915467" y="2164102"/>
                  <a:pt x="5260131" y="1911251"/>
                  <a:pt x="5260131" y="1264252"/>
                </a:cubicBezTo>
                <a:cubicBezTo>
                  <a:pt x="5260131" y="1003965"/>
                  <a:pt x="5162726" y="758551"/>
                  <a:pt x="4863019" y="758551"/>
                </a:cubicBezTo>
                <a:cubicBezTo>
                  <a:pt x="4428443" y="758551"/>
                  <a:pt x="4405964" y="1167574"/>
                  <a:pt x="4405964" y="1502229"/>
                </a:cubicBezTo>
                <a:cubicBezTo>
                  <a:pt x="3349495" y="1502229"/>
                  <a:pt x="3349495" y="1502229"/>
                  <a:pt x="3349495" y="1502229"/>
                </a:cubicBezTo>
                <a:cubicBezTo>
                  <a:pt x="3274568" y="535448"/>
                  <a:pt x="3821534" y="0"/>
                  <a:pt x="4788092" y="0"/>
                </a:cubicBezTo>
                <a:close/>
                <a:moveTo>
                  <a:pt x="1513681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7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4A7BACB7-0FFC-41F1-9652-1A1D53E18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5736" y="766763"/>
            <a:ext cx="6340475" cy="5324475"/>
          </a:xfrm>
          <a:custGeom>
            <a:avLst/>
            <a:gdLst>
              <a:gd name="connsiteX0" fmla="*/ 1513682 w 6340475"/>
              <a:gd name="connsiteY0" fmla="*/ 758515 h 5324475"/>
              <a:gd name="connsiteX1" fmla="*/ 1056580 w 6340475"/>
              <a:gd name="connsiteY1" fmla="*/ 2662238 h 5324475"/>
              <a:gd name="connsiteX2" fmla="*/ 1513682 w 6340475"/>
              <a:gd name="connsiteY2" fmla="*/ 4565961 h 5324475"/>
              <a:gd name="connsiteX3" fmla="*/ 1970784 w 6340475"/>
              <a:gd name="connsiteY3" fmla="*/ 2662238 h 5324475"/>
              <a:gd name="connsiteX4" fmla="*/ 1513682 w 6340475"/>
              <a:gd name="connsiteY4" fmla="*/ 758515 h 5324475"/>
              <a:gd name="connsiteX5" fmla="*/ 4826263 w 6340475"/>
              <a:gd name="connsiteY5" fmla="*/ 0 h 5324475"/>
              <a:gd name="connsiteX6" fmla="*/ 6258018 w 6340475"/>
              <a:gd name="connsiteY6" fmla="*/ 1383174 h 5324475"/>
              <a:gd name="connsiteX7" fmla="*/ 5545889 w 6340475"/>
              <a:gd name="connsiteY7" fmla="*/ 2535819 h 5324475"/>
              <a:gd name="connsiteX8" fmla="*/ 5545889 w 6340475"/>
              <a:gd name="connsiteY8" fmla="*/ 2550691 h 5324475"/>
              <a:gd name="connsiteX9" fmla="*/ 6340475 w 6340475"/>
              <a:gd name="connsiteY9" fmla="*/ 3814882 h 5324475"/>
              <a:gd name="connsiteX10" fmla="*/ 4706326 w 6340475"/>
              <a:gd name="connsiteY10" fmla="*/ 5324475 h 5324475"/>
              <a:gd name="connsiteX11" fmla="*/ 3267075 w 6340475"/>
              <a:gd name="connsiteY11" fmla="*/ 3852064 h 5324475"/>
              <a:gd name="connsiteX12" fmla="*/ 4324025 w 6340475"/>
              <a:gd name="connsiteY12" fmla="*/ 3852064 h 5324475"/>
              <a:gd name="connsiteX13" fmla="*/ 4766295 w 6340475"/>
              <a:gd name="connsiteY13" fmla="*/ 4565961 h 5324475"/>
              <a:gd name="connsiteX14" fmla="*/ 5283525 w 6340475"/>
              <a:gd name="connsiteY14" fmla="*/ 3762827 h 5324475"/>
              <a:gd name="connsiteX15" fmla="*/ 4301536 w 6340475"/>
              <a:gd name="connsiteY15" fmla="*/ 2967131 h 5324475"/>
              <a:gd name="connsiteX16" fmla="*/ 4301536 w 6340475"/>
              <a:gd name="connsiteY16" fmla="*/ 2141688 h 5324475"/>
              <a:gd name="connsiteX17" fmla="*/ 5201068 w 6340475"/>
              <a:gd name="connsiteY17" fmla="*/ 1375737 h 5324475"/>
              <a:gd name="connsiteX18" fmla="*/ 4796279 w 6340475"/>
              <a:gd name="connsiteY18" fmla="*/ 758515 h 5324475"/>
              <a:gd name="connsiteX19" fmla="*/ 4383993 w 6340475"/>
              <a:gd name="connsiteY19" fmla="*/ 1360865 h 5324475"/>
              <a:gd name="connsiteX20" fmla="*/ 3327044 w 6340475"/>
              <a:gd name="connsiteY20" fmla="*/ 1360865 h 5324475"/>
              <a:gd name="connsiteX21" fmla="*/ 3686856 w 6340475"/>
              <a:gd name="connsiteY21" fmla="*/ 275148 h 5324475"/>
              <a:gd name="connsiteX22" fmla="*/ 4826263 w 6340475"/>
              <a:gd name="connsiteY22" fmla="*/ 0 h 5324475"/>
              <a:gd name="connsiteX23" fmla="*/ 1513682 w 6340475"/>
              <a:gd name="connsiteY23" fmla="*/ 0 h 5324475"/>
              <a:gd name="connsiteX24" fmla="*/ 3027363 w 6340475"/>
              <a:gd name="connsiteY24" fmla="*/ 2647365 h 5324475"/>
              <a:gd name="connsiteX25" fmla="*/ 1513682 w 6340475"/>
              <a:gd name="connsiteY25" fmla="*/ 5324475 h 5324475"/>
              <a:gd name="connsiteX26" fmla="*/ 0 w 6340475"/>
              <a:gd name="connsiteY26" fmla="*/ 2647365 h 5324475"/>
              <a:gd name="connsiteX27" fmla="*/ 1513682 w 6340475"/>
              <a:gd name="connsiteY2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40475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826263" y="0"/>
                </a:moveTo>
                <a:cubicBezTo>
                  <a:pt x="5800756" y="0"/>
                  <a:pt x="6258018" y="394130"/>
                  <a:pt x="6258018" y="1383174"/>
                </a:cubicBezTo>
                <a:cubicBezTo>
                  <a:pt x="6258018" y="1873977"/>
                  <a:pt x="6115592" y="2454018"/>
                  <a:pt x="5545889" y="2535819"/>
                </a:cubicBezTo>
                <a:cubicBezTo>
                  <a:pt x="5545889" y="2550691"/>
                  <a:pt x="5545889" y="2550691"/>
                  <a:pt x="5545889" y="2550691"/>
                </a:cubicBezTo>
                <a:cubicBezTo>
                  <a:pt x="6228033" y="2677110"/>
                  <a:pt x="6340475" y="3212533"/>
                  <a:pt x="6340475" y="3814882"/>
                </a:cubicBezTo>
                <a:cubicBezTo>
                  <a:pt x="6340475" y="4885727"/>
                  <a:pt x="5763275" y="5324475"/>
                  <a:pt x="4706326" y="5324475"/>
                </a:cubicBezTo>
                <a:cubicBezTo>
                  <a:pt x="3671864" y="5324475"/>
                  <a:pt x="3267075" y="4960091"/>
                  <a:pt x="3267075" y="3852064"/>
                </a:cubicBezTo>
                <a:cubicBezTo>
                  <a:pt x="4324025" y="3852064"/>
                  <a:pt x="4324025" y="3852064"/>
                  <a:pt x="4324025" y="3852064"/>
                </a:cubicBezTo>
                <a:cubicBezTo>
                  <a:pt x="4324025" y="4194140"/>
                  <a:pt x="4309033" y="4565961"/>
                  <a:pt x="4766295" y="4565961"/>
                </a:cubicBezTo>
                <a:cubicBezTo>
                  <a:pt x="5246045" y="4565961"/>
                  <a:pt x="5283525" y="4127212"/>
                  <a:pt x="5283525" y="3762827"/>
                </a:cubicBezTo>
                <a:cubicBezTo>
                  <a:pt x="5283525" y="3011749"/>
                  <a:pt x="5036154" y="2967131"/>
                  <a:pt x="4301536" y="2967131"/>
                </a:cubicBezTo>
                <a:cubicBezTo>
                  <a:pt x="4301536" y="2141688"/>
                  <a:pt x="4301536" y="2141688"/>
                  <a:pt x="4301536" y="2141688"/>
                </a:cubicBezTo>
                <a:cubicBezTo>
                  <a:pt x="4991177" y="2171434"/>
                  <a:pt x="5201068" y="2097070"/>
                  <a:pt x="5201068" y="1375737"/>
                </a:cubicBezTo>
                <a:cubicBezTo>
                  <a:pt x="5201068" y="1093153"/>
                  <a:pt x="5156092" y="758515"/>
                  <a:pt x="4796279" y="758515"/>
                </a:cubicBezTo>
                <a:cubicBezTo>
                  <a:pt x="4413978" y="758515"/>
                  <a:pt x="4383993" y="1063408"/>
                  <a:pt x="4383993" y="1360865"/>
                </a:cubicBezTo>
                <a:lnTo>
                  <a:pt x="3327044" y="1360865"/>
                </a:lnTo>
                <a:cubicBezTo>
                  <a:pt x="3327044" y="825443"/>
                  <a:pt x="3446981" y="483367"/>
                  <a:pt x="3686856" y="275148"/>
                </a:cubicBezTo>
                <a:cubicBezTo>
                  <a:pt x="3926732" y="74364"/>
                  <a:pt x="4301536" y="0"/>
                  <a:pt x="4826263" y="0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5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1688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CC3A3E53-F4B8-4831-8E8A-2BCF39C93BF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65763" y="768350"/>
            <a:ext cx="639603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7686F10E-6BEB-4F49-9079-2FC10BB83F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2589" y="765175"/>
            <a:ext cx="6402387" cy="5324475"/>
          </a:xfrm>
          <a:custGeom>
            <a:avLst/>
            <a:gdLst>
              <a:gd name="connsiteX0" fmla="*/ 5102190 w 6402387"/>
              <a:gd name="connsiteY0" fmla="*/ 798690 h 5324475"/>
              <a:gd name="connsiteX1" fmla="*/ 4150460 w 6402387"/>
              <a:gd name="connsiteY1" fmla="*/ 3267821 h 5324475"/>
              <a:gd name="connsiteX2" fmla="*/ 4648806 w 6402387"/>
              <a:gd name="connsiteY2" fmla="*/ 3267821 h 5324475"/>
              <a:gd name="connsiteX3" fmla="*/ 5049732 w 6402387"/>
              <a:gd name="connsiteY3" fmla="*/ 3267821 h 5324475"/>
              <a:gd name="connsiteX4" fmla="*/ 5117177 w 6402387"/>
              <a:gd name="connsiteY4" fmla="*/ 798690 h 5324475"/>
              <a:gd name="connsiteX5" fmla="*/ 5102190 w 6402387"/>
              <a:gd name="connsiteY5" fmla="*/ 798690 h 5324475"/>
              <a:gd name="connsiteX6" fmla="*/ 1513681 w 6402387"/>
              <a:gd name="connsiteY6" fmla="*/ 758515 h 5324475"/>
              <a:gd name="connsiteX7" fmla="*/ 1056579 w 6402387"/>
              <a:gd name="connsiteY7" fmla="*/ 2662238 h 5324475"/>
              <a:gd name="connsiteX8" fmla="*/ 1513681 w 6402387"/>
              <a:gd name="connsiteY8" fmla="*/ 4565961 h 5324475"/>
              <a:gd name="connsiteX9" fmla="*/ 1970783 w 6402387"/>
              <a:gd name="connsiteY9" fmla="*/ 2662238 h 5324475"/>
              <a:gd name="connsiteX10" fmla="*/ 1513681 w 6402387"/>
              <a:gd name="connsiteY10" fmla="*/ 758515 h 5324475"/>
              <a:gd name="connsiteX11" fmla="*/ 4607590 w 6402387"/>
              <a:gd name="connsiteY11" fmla="*/ 69850 h 5324475"/>
              <a:gd name="connsiteX12" fmla="*/ 5997714 w 6402387"/>
              <a:gd name="connsiteY12" fmla="*/ 69850 h 5324475"/>
              <a:gd name="connsiteX13" fmla="*/ 5997714 w 6402387"/>
              <a:gd name="connsiteY13" fmla="*/ 3267821 h 5324475"/>
              <a:gd name="connsiteX14" fmla="*/ 6402387 w 6402387"/>
              <a:gd name="connsiteY14" fmla="*/ 3267821 h 5324475"/>
              <a:gd name="connsiteX15" fmla="*/ 6402387 w 6402387"/>
              <a:gd name="connsiteY15" fmla="*/ 4071032 h 5324475"/>
              <a:gd name="connsiteX16" fmla="*/ 5997714 w 6402387"/>
              <a:gd name="connsiteY16" fmla="*/ 4071032 h 5324475"/>
              <a:gd name="connsiteX17" fmla="*/ 5997714 w 6402387"/>
              <a:gd name="connsiteY17" fmla="*/ 5260975 h 5324475"/>
              <a:gd name="connsiteX18" fmla="*/ 4963552 w 6402387"/>
              <a:gd name="connsiteY18" fmla="*/ 5260975 h 5324475"/>
              <a:gd name="connsiteX19" fmla="*/ 4963552 w 6402387"/>
              <a:gd name="connsiteY19" fmla="*/ 4071032 h 5324475"/>
              <a:gd name="connsiteX20" fmla="*/ 4648806 w 6402387"/>
              <a:gd name="connsiteY20" fmla="*/ 4071032 h 5324475"/>
              <a:gd name="connsiteX21" fmla="*/ 3344862 w 6402387"/>
              <a:gd name="connsiteY21" fmla="*/ 4071032 h 5324475"/>
              <a:gd name="connsiteX22" fmla="*/ 3344862 w 6402387"/>
              <a:gd name="connsiteY22" fmla="*/ 3026114 h 5324475"/>
              <a:gd name="connsiteX23" fmla="*/ 4607590 w 6402387"/>
              <a:gd name="connsiteY23" fmla="*/ 69850 h 5324475"/>
              <a:gd name="connsiteX24" fmla="*/ 1513681 w 6402387"/>
              <a:gd name="connsiteY24" fmla="*/ 0 h 5324475"/>
              <a:gd name="connsiteX25" fmla="*/ 3027362 w 6402387"/>
              <a:gd name="connsiteY25" fmla="*/ 2647365 h 5324475"/>
              <a:gd name="connsiteX26" fmla="*/ 1513681 w 6402387"/>
              <a:gd name="connsiteY26" fmla="*/ 5324475 h 5324475"/>
              <a:gd name="connsiteX27" fmla="*/ 0 w 6402387"/>
              <a:gd name="connsiteY27" fmla="*/ 2647365 h 5324475"/>
              <a:gd name="connsiteX28" fmla="*/ 1513681 w 6402387"/>
              <a:gd name="connsiteY28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2387" h="5324475">
                <a:moveTo>
                  <a:pt x="5102190" y="798690"/>
                </a:moveTo>
                <a:cubicBezTo>
                  <a:pt x="5102190" y="798690"/>
                  <a:pt x="5102190" y="798690"/>
                  <a:pt x="4150460" y="3267821"/>
                </a:cubicBezTo>
                <a:cubicBezTo>
                  <a:pt x="4150460" y="3267821"/>
                  <a:pt x="4150460" y="3267821"/>
                  <a:pt x="4648806" y="3267821"/>
                </a:cubicBezTo>
                <a:cubicBezTo>
                  <a:pt x="4648806" y="3267821"/>
                  <a:pt x="4648806" y="3267821"/>
                  <a:pt x="5049732" y="3267821"/>
                </a:cubicBezTo>
                <a:cubicBezTo>
                  <a:pt x="5049732" y="3267821"/>
                  <a:pt x="5049732" y="3267821"/>
                  <a:pt x="5117177" y="798690"/>
                </a:cubicBezTo>
                <a:cubicBezTo>
                  <a:pt x="5117177" y="798690"/>
                  <a:pt x="5117177" y="798690"/>
                  <a:pt x="5102190" y="798690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607590" y="69850"/>
                </a:moveTo>
                <a:cubicBezTo>
                  <a:pt x="4607590" y="69850"/>
                  <a:pt x="4607590" y="69850"/>
                  <a:pt x="5997714" y="69850"/>
                </a:cubicBezTo>
                <a:cubicBezTo>
                  <a:pt x="5997714" y="69850"/>
                  <a:pt x="5997714" y="69850"/>
                  <a:pt x="5997714" y="3267821"/>
                </a:cubicBezTo>
                <a:lnTo>
                  <a:pt x="6402387" y="3267821"/>
                </a:lnTo>
                <a:cubicBezTo>
                  <a:pt x="6402387" y="3267821"/>
                  <a:pt x="6402387" y="3267821"/>
                  <a:pt x="6402387" y="4071032"/>
                </a:cubicBezTo>
                <a:cubicBezTo>
                  <a:pt x="6402387" y="4071032"/>
                  <a:pt x="6402387" y="4071032"/>
                  <a:pt x="5997714" y="4071032"/>
                </a:cubicBezTo>
                <a:cubicBezTo>
                  <a:pt x="5997714" y="4071032"/>
                  <a:pt x="5997714" y="4071032"/>
                  <a:pt x="5997714" y="5260975"/>
                </a:cubicBezTo>
                <a:cubicBezTo>
                  <a:pt x="5997714" y="5260975"/>
                  <a:pt x="5997714" y="5260975"/>
                  <a:pt x="4963552" y="5260975"/>
                </a:cubicBezTo>
                <a:cubicBezTo>
                  <a:pt x="4963552" y="5260975"/>
                  <a:pt x="4963552" y="5260975"/>
                  <a:pt x="4963552" y="4071032"/>
                </a:cubicBezTo>
                <a:cubicBezTo>
                  <a:pt x="4963552" y="4071032"/>
                  <a:pt x="4963552" y="4071032"/>
                  <a:pt x="4648806" y="4071032"/>
                </a:cubicBezTo>
                <a:cubicBezTo>
                  <a:pt x="4648806" y="4071032"/>
                  <a:pt x="4648806" y="4071032"/>
                  <a:pt x="3344862" y="4071032"/>
                </a:cubicBezTo>
                <a:cubicBezTo>
                  <a:pt x="3344862" y="4071032"/>
                  <a:pt x="3344862" y="4071032"/>
                  <a:pt x="3344862" y="3026114"/>
                </a:cubicBezTo>
                <a:cubicBezTo>
                  <a:pt x="4603843" y="88443"/>
                  <a:pt x="4600096" y="69850"/>
                  <a:pt x="4607590" y="6985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4" y="5324475"/>
                  <a:pt x="1513681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94011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B12AE07-BDEA-42C6-960C-BEF6558549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59414" y="765176"/>
            <a:ext cx="6376987" cy="5324475"/>
          </a:xfrm>
          <a:custGeom>
            <a:avLst/>
            <a:gdLst>
              <a:gd name="connsiteX0" fmla="*/ 1513681 w 6376987"/>
              <a:gd name="connsiteY0" fmla="*/ 758515 h 5324475"/>
              <a:gd name="connsiteX1" fmla="*/ 1056579 w 6376987"/>
              <a:gd name="connsiteY1" fmla="*/ 2662238 h 5324475"/>
              <a:gd name="connsiteX2" fmla="*/ 1513681 w 6376987"/>
              <a:gd name="connsiteY2" fmla="*/ 4565961 h 5324475"/>
              <a:gd name="connsiteX3" fmla="*/ 1970783 w 6376987"/>
              <a:gd name="connsiteY3" fmla="*/ 2662238 h 5324475"/>
              <a:gd name="connsiteX4" fmla="*/ 1513681 w 6376987"/>
              <a:gd name="connsiteY4" fmla="*/ 758515 h 5324475"/>
              <a:gd name="connsiteX5" fmla="*/ 3453855 w 6376987"/>
              <a:gd name="connsiteY5" fmla="*/ 66675 h 5324475"/>
              <a:gd name="connsiteX6" fmla="*/ 6189607 w 6376987"/>
              <a:gd name="connsiteY6" fmla="*/ 66675 h 5324475"/>
              <a:gd name="connsiteX7" fmla="*/ 6189607 w 6376987"/>
              <a:gd name="connsiteY7" fmla="*/ 869847 h 5324475"/>
              <a:gd name="connsiteX8" fmla="*/ 4488194 w 6376987"/>
              <a:gd name="connsiteY8" fmla="*/ 869847 h 5324475"/>
              <a:gd name="connsiteX9" fmla="*/ 4488194 w 6376987"/>
              <a:gd name="connsiteY9" fmla="*/ 2163846 h 5324475"/>
              <a:gd name="connsiteX10" fmla="*/ 4503184 w 6376987"/>
              <a:gd name="connsiteY10" fmla="*/ 2178719 h 5324475"/>
              <a:gd name="connsiteX11" fmla="*/ 5260201 w 6376987"/>
              <a:gd name="connsiteY11" fmla="*/ 1829191 h 5324475"/>
              <a:gd name="connsiteX12" fmla="*/ 6376987 w 6376987"/>
              <a:gd name="connsiteY12" fmla="*/ 3539649 h 5324475"/>
              <a:gd name="connsiteX13" fmla="*/ 4780507 w 6376987"/>
              <a:gd name="connsiteY13" fmla="*/ 5324475 h 5324475"/>
              <a:gd name="connsiteX14" fmla="*/ 3393893 w 6376987"/>
              <a:gd name="connsiteY14" fmla="*/ 4037913 h 5324475"/>
              <a:gd name="connsiteX15" fmla="*/ 4450718 w 6376987"/>
              <a:gd name="connsiteY15" fmla="*/ 4037913 h 5324475"/>
              <a:gd name="connsiteX16" fmla="*/ 4525670 w 6376987"/>
              <a:gd name="connsiteY16" fmla="*/ 4409752 h 5324475"/>
              <a:gd name="connsiteX17" fmla="*/ 4847964 w 6376987"/>
              <a:gd name="connsiteY17" fmla="*/ 4565924 h 5324475"/>
              <a:gd name="connsiteX18" fmla="*/ 5320162 w 6376987"/>
              <a:gd name="connsiteY18" fmla="*/ 3539649 h 5324475"/>
              <a:gd name="connsiteX19" fmla="*/ 4870449 w 6376987"/>
              <a:gd name="connsiteY19" fmla="*/ 2498501 h 5324475"/>
              <a:gd name="connsiteX20" fmla="*/ 4473203 w 6376987"/>
              <a:gd name="connsiteY20" fmla="*/ 3078569 h 5324475"/>
              <a:gd name="connsiteX21" fmla="*/ 3453855 w 6376987"/>
              <a:gd name="connsiteY21" fmla="*/ 3078569 h 5324475"/>
              <a:gd name="connsiteX22" fmla="*/ 3453855 w 6376987"/>
              <a:gd name="connsiteY22" fmla="*/ 66675 h 5324475"/>
              <a:gd name="connsiteX23" fmla="*/ 1513681 w 6376987"/>
              <a:gd name="connsiteY23" fmla="*/ 0 h 5324475"/>
              <a:gd name="connsiteX24" fmla="*/ 3027362 w 6376987"/>
              <a:gd name="connsiteY24" fmla="*/ 2647365 h 5324475"/>
              <a:gd name="connsiteX25" fmla="*/ 1513681 w 6376987"/>
              <a:gd name="connsiteY25" fmla="*/ 5324475 h 5324475"/>
              <a:gd name="connsiteX26" fmla="*/ 0 w 6376987"/>
              <a:gd name="connsiteY26" fmla="*/ 2647365 h 5324475"/>
              <a:gd name="connsiteX27" fmla="*/ 1513681 w 6376987"/>
              <a:gd name="connsiteY2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76987" h="5324475"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6" y="4565961"/>
                  <a:pt x="1513681" y="4565961"/>
                </a:cubicBezTo>
                <a:cubicBezTo>
                  <a:pt x="1933315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3453855" y="66675"/>
                </a:moveTo>
                <a:cubicBezTo>
                  <a:pt x="6189607" y="66675"/>
                  <a:pt x="6189607" y="66675"/>
                  <a:pt x="6189607" y="66675"/>
                </a:cubicBezTo>
                <a:cubicBezTo>
                  <a:pt x="6189607" y="869847"/>
                  <a:pt x="6189607" y="869847"/>
                  <a:pt x="6189607" y="869847"/>
                </a:cubicBezTo>
                <a:cubicBezTo>
                  <a:pt x="4488194" y="869847"/>
                  <a:pt x="4488194" y="869847"/>
                  <a:pt x="4488194" y="869847"/>
                </a:cubicBezTo>
                <a:lnTo>
                  <a:pt x="4488194" y="2163846"/>
                </a:lnTo>
                <a:cubicBezTo>
                  <a:pt x="4503184" y="2178719"/>
                  <a:pt x="4503184" y="2178719"/>
                  <a:pt x="4503184" y="2178719"/>
                </a:cubicBezTo>
                <a:cubicBezTo>
                  <a:pt x="4668079" y="1933306"/>
                  <a:pt x="4952897" y="1829191"/>
                  <a:pt x="5260201" y="1829191"/>
                </a:cubicBezTo>
                <a:cubicBezTo>
                  <a:pt x="6122150" y="1829191"/>
                  <a:pt x="6376987" y="2416696"/>
                  <a:pt x="6376987" y="3539649"/>
                </a:cubicBezTo>
                <a:cubicBezTo>
                  <a:pt x="6376987" y="4930326"/>
                  <a:pt x="5852322" y="5324475"/>
                  <a:pt x="4780507" y="5324475"/>
                </a:cubicBezTo>
                <a:cubicBezTo>
                  <a:pt x="3911062" y="5324475"/>
                  <a:pt x="3363912" y="4967510"/>
                  <a:pt x="3393893" y="4037913"/>
                </a:cubicBezTo>
                <a:cubicBezTo>
                  <a:pt x="4450718" y="4037913"/>
                  <a:pt x="4450718" y="4037913"/>
                  <a:pt x="4450718" y="4037913"/>
                </a:cubicBezTo>
                <a:cubicBezTo>
                  <a:pt x="4450718" y="4179212"/>
                  <a:pt x="4465708" y="4313074"/>
                  <a:pt x="4525670" y="4409752"/>
                </a:cubicBezTo>
                <a:cubicBezTo>
                  <a:pt x="4585631" y="4506430"/>
                  <a:pt x="4683069" y="4565924"/>
                  <a:pt x="4847964" y="4565924"/>
                </a:cubicBezTo>
                <a:cubicBezTo>
                  <a:pt x="5267696" y="4565924"/>
                  <a:pt x="5320162" y="4246143"/>
                  <a:pt x="5320162" y="3539649"/>
                </a:cubicBezTo>
                <a:cubicBezTo>
                  <a:pt x="5320162" y="3204994"/>
                  <a:pt x="5350143" y="2498501"/>
                  <a:pt x="4870449" y="2498501"/>
                </a:cubicBezTo>
                <a:cubicBezTo>
                  <a:pt x="4563146" y="2498501"/>
                  <a:pt x="4473203" y="2840592"/>
                  <a:pt x="4473203" y="3078569"/>
                </a:cubicBezTo>
                <a:cubicBezTo>
                  <a:pt x="3453855" y="3078569"/>
                  <a:pt x="3453855" y="3078569"/>
                  <a:pt x="3453855" y="3078569"/>
                </a:cubicBezTo>
                <a:cubicBezTo>
                  <a:pt x="3453855" y="66675"/>
                  <a:pt x="3453855" y="66675"/>
                  <a:pt x="3453855" y="66675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8362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7FBB8D6-D566-4BAB-A705-2AE0C793D64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4813" y="765176"/>
            <a:ext cx="6351587" cy="5324475"/>
          </a:xfrm>
          <a:custGeom>
            <a:avLst/>
            <a:gdLst>
              <a:gd name="connsiteX0" fmla="*/ 4818659 w 6351587"/>
              <a:gd name="connsiteY0" fmla="*/ 2617619 h 5324475"/>
              <a:gd name="connsiteX1" fmla="*/ 4372648 w 6351587"/>
              <a:gd name="connsiteY1" fmla="*/ 3651281 h 5324475"/>
              <a:gd name="connsiteX2" fmla="*/ 4799919 w 6351587"/>
              <a:gd name="connsiteY2" fmla="*/ 4565961 h 5324475"/>
              <a:gd name="connsiteX3" fmla="*/ 5294653 w 6351587"/>
              <a:gd name="connsiteY3" fmla="*/ 3562044 h 5324475"/>
              <a:gd name="connsiteX4" fmla="*/ 4818659 w 6351587"/>
              <a:gd name="connsiteY4" fmla="*/ 2617619 h 5324475"/>
              <a:gd name="connsiteX5" fmla="*/ 1513681 w 6351587"/>
              <a:gd name="connsiteY5" fmla="*/ 758515 h 5324475"/>
              <a:gd name="connsiteX6" fmla="*/ 1056579 w 6351587"/>
              <a:gd name="connsiteY6" fmla="*/ 2662238 h 5324475"/>
              <a:gd name="connsiteX7" fmla="*/ 1513681 w 6351587"/>
              <a:gd name="connsiteY7" fmla="*/ 4565961 h 5324475"/>
              <a:gd name="connsiteX8" fmla="*/ 1970783 w 6351587"/>
              <a:gd name="connsiteY8" fmla="*/ 2662238 h 5324475"/>
              <a:gd name="connsiteX9" fmla="*/ 1513681 w 6351587"/>
              <a:gd name="connsiteY9" fmla="*/ 758515 h 5324475"/>
              <a:gd name="connsiteX10" fmla="*/ 4923602 w 6351587"/>
              <a:gd name="connsiteY10" fmla="*/ 0 h 5324475"/>
              <a:gd name="connsiteX11" fmla="*/ 6302863 w 6351587"/>
              <a:gd name="connsiteY11" fmla="*/ 1186109 h 5324475"/>
              <a:gd name="connsiteX12" fmla="*/ 5200954 w 6351587"/>
              <a:gd name="connsiteY12" fmla="*/ 1186109 h 5324475"/>
              <a:gd name="connsiteX13" fmla="*/ 5133490 w 6351587"/>
              <a:gd name="connsiteY13" fmla="*/ 855188 h 5324475"/>
              <a:gd name="connsiteX14" fmla="*/ 4833651 w 6351587"/>
              <a:gd name="connsiteY14" fmla="*/ 713896 h 5324475"/>
              <a:gd name="connsiteX15" fmla="*/ 4353908 w 6351587"/>
              <a:gd name="connsiteY15" fmla="*/ 2260671 h 5324475"/>
              <a:gd name="connsiteX16" fmla="*/ 5193458 w 6351587"/>
              <a:gd name="connsiteY16" fmla="*/ 1903723 h 5324475"/>
              <a:gd name="connsiteX17" fmla="*/ 6351587 w 6351587"/>
              <a:gd name="connsiteY17" fmla="*/ 3554608 h 5324475"/>
              <a:gd name="connsiteX18" fmla="*/ 4799919 w 6351587"/>
              <a:gd name="connsiteY18" fmla="*/ 5324475 h 5324475"/>
              <a:gd name="connsiteX19" fmla="*/ 4777431 w 6351587"/>
              <a:gd name="connsiteY19" fmla="*/ 5324475 h 5324475"/>
              <a:gd name="connsiteX20" fmla="*/ 3319462 w 6351587"/>
              <a:gd name="connsiteY20" fmla="*/ 3100986 h 5324475"/>
              <a:gd name="connsiteX21" fmla="*/ 4923602 w 6351587"/>
              <a:gd name="connsiteY21" fmla="*/ 0 h 5324475"/>
              <a:gd name="connsiteX22" fmla="*/ 1513681 w 6351587"/>
              <a:gd name="connsiteY22" fmla="*/ 0 h 5324475"/>
              <a:gd name="connsiteX23" fmla="*/ 3027362 w 6351587"/>
              <a:gd name="connsiteY23" fmla="*/ 2647365 h 5324475"/>
              <a:gd name="connsiteX24" fmla="*/ 1513681 w 6351587"/>
              <a:gd name="connsiteY24" fmla="*/ 5324475 h 5324475"/>
              <a:gd name="connsiteX25" fmla="*/ 0 w 6351587"/>
              <a:gd name="connsiteY25" fmla="*/ 2647365 h 5324475"/>
              <a:gd name="connsiteX26" fmla="*/ 1513681 w 6351587"/>
              <a:gd name="connsiteY26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51587" h="5324475">
                <a:moveTo>
                  <a:pt x="4818659" y="2617619"/>
                </a:moveTo>
                <a:cubicBezTo>
                  <a:pt x="4406379" y="2617619"/>
                  <a:pt x="4372648" y="2996876"/>
                  <a:pt x="4372648" y="3651281"/>
                </a:cubicBezTo>
                <a:cubicBezTo>
                  <a:pt x="4372648" y="3956174"/>
                  <a:pt x="4380143" y="4558524"/>
                  <a:pt x="4799919" y="4565961"/>
                </a:cubicBezTo>
                <a:cubicBezTo>
                  <a:pt x="5159726" y="4565961"/>
                  <a:pt x="5294653" y="4361459"/>
                  <a:pt x="5294653" y="3562044"/>
                </a:cubicBezTo>
                <a:cubicBezTo>
                  <a:pt x="5294653" y="2907639"/>
                  <a:pt x="5215946" y="2617619"/>
                  <a:pt x="4818659" y="2617619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923602" y="0"/>
                </a:moveTo>
                <a:cubicBezTo>
                  <a:pt x="5718177" y="0"/>
                  <a:pt x="6310359" y="338357"/>
                  <a:pt x="6302863" y="1186109"/>
                </a:cubicBezTo>
                <a:cubicBezTo>
                  <a:pt x="6302863" y="1186109"/>
                  <a:pt x="6302863" y="1186109"/>
                  <a:pt x="5200954" y="1186109"/>
                </a:cubicBezTo>
                <a:cubicBezTo>
                  <a:pt x="5208450" y="1052253"/>
                  <a:pt x="5185962" y="936989"/>
                  <a:pt x="5133490" y="855188"/>
                </a:cubicBezTo>
                <a:cubicBezTo>
                  <a:pt x="5073522" y="765951"/>
                  <a:pt x="4983570" y="713896"/>
                  <a:pt x="4833651" y="713896"/>
                </a:cubicBezTo>
                <a:cubicBezTo>
                  <a:pt x="4368900" y="713896"/>
                  <a:pt x="4353908" y="944425"/>
                  <a:pt x="4353908" y="2260671"/>
                </a:cubicBezTo>
                <a:cubicBezTo>
                  <a:pt x="4646251" y="2007833"/>
                  <a:pt x="4803667" y="1903723"/>
                  <a:pt x="5193458" y="1903723"/>
                </a:cubicBezTo>
                <a:cubicBezTo>
                  <a:pt x="6167935" y="1903723"/>
                  <a:pt x="6351587" y="2758911"/>
                  <a:pt x="6351587" y="3554608"/>
                </a:cubicBezTo>
                <a:cubicBezTo>
                  <a:pt x="6351587" y="4621734"/>
                  <a:pt x="5954300" y="5309602"/>
                  <a:pt x="4799919" y="5324475"/>
                </a:cubicBezTo>
                <a:cubicBezTo>
                  <a:pt x="4799919" y="5324475"/>
                  <a:pt x="4784927" y="5324475"/>
                  <a:pt x="4777431" y="5324475"/>
                </a:cubicBezTo>
                <a:cubicBezTo>
                  <a:pt x="3413162" y="5324475"/>
                  <a:pt x="3319462" y="4164394"/>
                  <a:pt x="3319462" y="3100986"/>
                </a:cubicBezTo>
                <a:cubicBezTo>
                  <a:pt x="3319462" y="1033662"/>
                  <a:pt x="3431902" y="0"/>
                  <a:pt x="4923602" y="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072567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2556C16B-02E0-499C-B16B-E3D129722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1638" y="765176"/>
            <a:ext cx="6219825" cy="5324475"/>
          </a:xfrm>
          <a:custGeom>
            <a:avLst/>
            <a:gdLst>
              <a:gd name="connsiteX0" fmla="*/ 1513682 w 6219825"/>
              <a:gd name="connsiteY0" fmla="*/ 758515 h 5324475"/>
              <a:gd name="connsiteX1" fmla="*/ 1056580 w 6219825"/>
              <a:gd name="connsiteY1" fmla="*/ 2662238 h 5324475"/>
              <a:gd name="connsiteX2" fmla="*/ 1513682 w 6219825"/>
              <a:gd name="connsiteY2" fmla="*/ 4565961 h 5324475"/>
              <a:gd name="connsiteX3" fmla="*/ 1970784 w 6219825"/>
              <a:gd name="connsiteY3" fmla="*/ 2662238 h 5324475"/>
              <a:gd name="connsiteX4" fmla="*/ 1513682 w 6219825"/>
              <a:gd name="connsiteY4" fmla="*/ 758515 h 5324475"/>
              <a:gd name="connsiteX5" fmla="*/ 3409950 w 6219825"/>
              <a:gd name="connsiteY5" fmla="*/ 66675 h 5324475"/>
              <a:gd name="connsiteX6" fmla="*/ 6219825 w 6219825"/>
              <a:gd name="connsiteY6" fmla="*/ 66675 h 5324475"/>
              <a:gd name="connsiteX7" fmla="*/ 6219825 w 6219825"/>
              <a:gd name="connsiteY7" fmla="*/ 1055688 h 5324475"/>
              <a:gd name="connsiteX8" fmla="*/ 4945062 w 6219825"/>
              <a:gd name="connsiteY8" fmla="*/ 5257800 h 5324475"/>
              <a:gd name="connsiteX9" fmla="*/ 3768725 w 6219825"/>
              <a:gd name="connsiteY9" fmla="*/ 5257800 h 5324475"/>
              <a:gd name="connsiteX10" fmla="*/ 5200650 w 6219825"/>
              <a:gd name="connsiteY10" fmla="*/ 869950 h 5324475"/>
              <a:gd name="connsiteX11" fmla="*/ 3409950 w 6219825"/>
              <a:gd name="connsiteY11" fmla="*/ 869950 h 5324475"/>
              <a:gd name="connsiteX12" fmla="*/ 1513682 w 6219825"/>
              <a:gd name="connsiteY12" fmla="*/ 0 h 5324475"/>
              <a:gd name="connsiteX13" fmla="*/ 3027363 w 6219825"/>
              <a:gd name="connsiteY13" fmla="*/ 2647365 h 5324475"/>
              <a:gd name="connsiteX14" fmla="*/ 1513682 w 6219825"/>
              <a:gd name="connsiteY14" fmla="*/ 5324475 h 5324475"/>
              <a:gd name="connsiteX15" fmla="*/ 0 w 6219825"/>
              <a:gd name="connsiteY15" fmla="*/ 2647365 h 5324475"/>
              <a:gd name="connsiteX16" fmla="*/ 1513682 w 6219825"/>
              <a:gd name="connsiteY16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19825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3409950" y="66675"/>
                </a:moveTo>
                <a:lnTo>
                  <a:pt x="6219825" y="66675"/>
                </a:lnTo>
                <a:lnTo>
                  <a:pt x="6219825" y="1055688"/>
                </a:lnTo>
                <a:lnTo>
                  <a:pt x="4945062" y="5257800"/>
                </a:lnTo>
                <a:lnTo>
                  <a:pt x="3768725" y="5257800"/>
                </a:lnTo>
                <a:lnTo>
                  <a:pt x="5200650" y="869950"/>
                </a:lnTo>
                <a:lnTo>
                  <a:pt x="3409950" y="869950"/>
                </a:ln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769256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286F1DC7-1C16-4D6A-BED6-DC5C2D858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0214" y="765175"/>
            <a:ext cx="6351587" cy="5324475"/>
          </a:xfrm>
          <a:custGeom>
            <a:avLst/>
            <a:gdLst>
              <a:gd name="connsiteX0" fmla="*/ 4840861 w 6351587"/>
              <a:gd name="connsiteY0" fmla="*/ 2937385 h 5324475"/>
              <a:gd name="connsiteX1" fmla="*/ 4383519 w 6351587"/>
              <a:gd name="connsiteY1" fmla="*/ 3859501 h 5324475"/>
              <a:gd name="connsiteX2" fmla="*/ 4840861 w 6351587"/>
              <a:gd name="connsiteY2" fmla="*/ 4565961 h 5324475"/>
              <a:gd name="connsiteX3" fmla="*/ 4844609 w 6351587"/>
              <a:gd name="connsiteY3" fmla="*/ 4565961 h 5324475"/>
              <a:gd name="connsiteX4" fmla="*/ 5294453 w 6351587"/>
              <a:gd name="connsiteY4" fmla="*/ 3859501 h 5324475"/>
              <a:gd name="connsiteX5" fmla="*/ 4840861 w 6351587"/>
              <a:gd name="connsiteY5" fmla="*/ 2937385 h 5324475"/>
              <a:gd name="connsiteX6" fmla="*/ 4840861 w 6351587"/>
              <a:gd name="connsiteY6" fmla="*/ 758515 h 5324475"/>
              <a:gd name="connsiteX7" fmla="*/ 4428504 w 6351587"/>
              <a:gd name="connsiteY7" fmla="*/ 1435229 h 5324475"/>
              <a:gd name="connsiteX8" fmla="*/ 4840861 w 6351587"/>
              <a:gd name="connsiteY8" fmla="*/ 2134252 h 5324475"/>
              <a:gd name="connsiteX9" fmla="*/ 4844609 w 6351587"/>
              <a:gd name="connsiteY9" fmla="*/ 2134252 h 5324475"/>
              <a:gd name="connsiteX10" fmla="*/ 5253218 w 6351587"/>
              <a:gd name="connsiteY10" fmla="*/ 1435229 h 5324475"/>
              <a:gd name="connsiteX11" fmla="*/ 4840861 w 6351587"/>
              <a:gd name="connsiteY11" fmla="*/ 758515 h 5324475"/>
              <a:gd name="connsiteX12" fmla="*/ 1513681 w 6351587"/>
              <a:gd name="connsiteY12" fmla="*/ 758515 h 5324475"/>
              <a:gd name="connsiteX13" fmla="*/ 1056579 w 6351587"/>
              <a:gd name="connsiteY13" fmla="*/ 2662238 h 5324475"/>
              <a:gd name="connsiteX14" fmla="*/ 1513681 w 6351587"/>
              <a:gd name="connsiteY14" fmla="*/ 4565961 h 5324475"/>
              <a:gd name="connsiteX15" fmla="*/ 1970783 w 6351587"/>
              <a:gd name="connsiteY15" fmla="*/ 2662238 h 5324475"/>
              <a:gd name="connsiteX16" fmla="*/ 1513681 w 6351587"/>
              <a:gd name="connsiteY16" fmla="*/ 758515 h 5324475"/>
              <a:gd name="connsiteX17" fmla="*/ 4837112 w 6351587"/>
              <a:gd name="connsiteY17" fmla="*/ 0 h 5324475"/>
              <a:gd name="connsiteX18" fmla="*/ 6306603 w 6351587"/>
              <a:gd name="connsiteY18" fmla="*/ 1375737 h 5324475"/>
              <a:gd name="connsiteX19" fmla="*/ 5579355 w 6351587"/>
              <a:gd name="connsiteY19" fmla="*/ 2506073 h 5324475"/>
              <a:gd name="connsiteX20" fmla="*/ 5579355 w 6351587"/>
              <a:gd name="connsiteY20" fmla="*/ 2520946 h 5324475"/>
              <a:gd name="connsiteX21" fmla="*/ 6351587 w 6351587"/>
              <a:gd name="connsiteY21" fmla="*/ 3926429 h 5324475"/>
              <a:gd name="connsiteX22" fmla="*/ 4844609 w 6351587"/>
              <a:gd name="connsiteY22" fmla="*/ 5324475 h 5324475"/>
              <a:gd name="connsiteX23" fmla="*/ 4837112 w 6351587"/>
              <a:gd name="connsiteY23" fmla="*/ 5324475 h 5324475"/>
              <a:gd name="connsiteX24" fmla="*/ 3322637 w 6351587"/>
              <a:gd name="connsiteY24" fmla="*/ 3926429 h 5324475"/>
              <a:gd name="connsiteX25" fmla="*/ 4094869 w 6351587"/>
              <a:gd name="connsiteY25" fmla="*/ 2520946 h 5324475"/>
              <a:gd name="connsiteX26" fmla="*/ 4094869 w 6351587"/>
              <a:gd name="connsiteY26" fmla="*/ 2506073 h 5324475"/>
              <a:gd name="connsiteX27" fmla="*/ 3367621 w 6351587"/>
              <a:gd name="connsiteY27" fmla="*/ 1375737 h 5324475"/>
              <a:gd name="connsiteX28" fmla="*/ 4837112 w 6351587"/>
              <a:gd name="connsiteY28" fmla="*/ 0 h 5324475"/>
              <a:gd name="connsiteX29" fmla="*/ 1513681 w 6351587"/>
              <a:gd name="connsiteY29" fmla="*/ 0 h 5324475"/>
              <a:gd name="connsiteX30" fmla="*/ 3027362 w 6351587"/>
              <a:gd name="connsiteY30" fmla="*/ 2647365 h 5324475"/>
              <a:gd name="connsiteX31" fmla="*/ 1513681 w 6351587"/>
              <a:gd name="connsiteY31" fmla="*/ 5324475 h 5324475"/>
              <a:gd name="connsiteX32" fmla="*/ 0 w 6351587"/>
              <a:gd name="connsiteY32" fmla="*/ 2647365 h 5324475"/>
              <a:gd name="connsiteX33" fmla="*/ 1513681 w 6351587"/>
              <a:gd name="connsiteY33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51587" h="5324475">
                <a:moveTo>
                  <a:pt x="4840861" y="2937385"/>
                </a:moveTo>
                <a:cubicBezTo>
                  <a:pt x="4368524" y="2937385"/>
                  <a:pt x="4383519" y="3547171"/>
                  <a:pt x="4383519" y="3859501"/>
                </a:cubicBezTo>
                <a:cubicBezTo>
                  <a:pt x="4383519" y="4156958"/>
                  <a:pt x="4436001" y="4565961"/>
                  <a:pt x="4840861" y="4565961"/>
                </a:cubicBezTo>
                <a:cubicBezTo>
                  <a:pt x="4840861" y="4565961"/>
                  <a:pt x="4844609" y="4565961"/>
                  <a:pt x="4844609" y="4565961"/>
                </a:cubicBezTo>
                <a:cubicBezTo>
                  <a:pt x="5249469" y="4562242"/>
                  <a:pt x="5294453" y="4156958"/>
                  <a:pt x="5294453" y="3859501"/>
                </a:cubicBezTo>
                <a:cubicBezTo>
                  <a:pt x="5294453" y="3550890"/>
                  <a:pt x="5309448" y="2944821"/>
                  <a:pt x="4840861" y="2937385"/>
                </a:cubicBezTo>
                <a:close/>
                <a:moveTo>
                  <a:pt x="4840861" y="758515"/>
                </a:moveTo>
                <a:cubicBezTo>
                  <a:pt x="4473488" y="758515"/>
                  <a:pt x="4428504" y="1182390"/>
                  <a:pt x="4428504" y="1435229"/>
                </a:cubicBezTo>
                <a:cubicBezTo>
                  <a:pt x="4428504" y="1702940"/>
                  <a:pt x="4473488" y="2130534"/>
                  <a:pt x="4840861" y="2134252"/>
                </a:cubicBezTo>
                <a:cubicBezTo>
                  <a:pt x="4844609" y="2134252"/>
                  <a:pt x="4840861" y="2134252"/>
                  <a:pt x="4844609" y="2134252"/>
                </a:cubicBezTo>
                <a:cubicBezTo>
                  <a:pt x="5211982" y="2126816"/>
                  <a:pt x="5253218" y="1702940"/>
                  <a:pt x="5253218" y="1435229"/>
                </a:cubicBezTo>
                <a:cubicBezTo>
                  <a:pt x="5253218" y="1182390"/>
                  <a:pt x="5208233" y="758515"/>
                  <a:pt x="4840861" y="758515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6" y="4565961"/>
                  <a:pt x="1513681" y="4565961"/>
                </a:cubicBezTo>
                <a:cubicBezTo>
                  <a:pt x="1933315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837112" y="0"/>
                </a:moveTo>
                <a:cubicBezTo>
                  <a:pt x="5804277" y="0"/>
                  <a:pt x="6306603" y="431312"/>
                  <a:pt x="6306603" y="1375737"/>
                </a:cubicBezTo>
                <a:cubicBezTo>
                  <a:pt x="6306603" y="1926032"/>
                  <a:pt x="6179147" y="2357345"/>
                  <a:pt x="5579355" y="2506073"/>
                </a:cubicBezTo>
                <a:cubicBezTo>
                  <a:pt x="5579355" y="2506073"/>
                  <a:pt x="5579355" y="2506073"/>
                  <a:pt x="5579355" y="2520946"/>
                </a:cubicBezTo>
                <a:cubicBezTo>
                  <a:pt x="6254121" y="2758911"/>
                  <a:pt x="6351587" y="3286897"/>
                  <a:pt x="6351587" y="3926429"/>
                </a:cubicBezTo>
                <a:cubicBezTo>
                  <a:pt x="6351587" y="4900599"/>
                  <a:pt x="5834266" y="5324475"/>
                  <a:pt x="4844609" y="5324475"/>
                </a:cubicBezTo>
                <a:cubicBezTo>
                  <a:pt x="4844609" y="5324475"/>
                  <a:pt x="4840861" y="5324475"/>
                  <a:pt x="4837112" y="5324475"/>
                </a:cubicBezTo>
                <a:cubicBezTo>
                  <a:pt x="3847455" y="5324475"/>
                  <a:pt x="3322637" y="4900599"/>
                  <a:pt x="3322637" y="3926429"/>
                </a:cubicBezTo>
                <a:cubicBezTo>
                  <a:pt x="3322637" y="3286897"/>
                  <a:pt x="3420103" y="2758911"/>
                  <a:pt x="4094869" y="2520946"/>
                </a:cubicBezTo>
                <a:cubicBezTo>
                  <a:pt x="4094869" y="2520946"/>
                  <a:pt x="4094869" y="2520946"/>
                  <a:pt x="4094869" y="2506073"/>
                </a:cubicBezTo>
                <a:cubicBezTo>
                  <a:pt x="3510072" y="2357345"/>
                  <a:pt x="3367621" y="1926032"/>
                  <a:pt x="3367621" y="1375737"/>
                </a:cubicBezTo>
                <a:cubicBezTo>
                  <a:pt x="3367621" y="431312"/>
                  <a:pt x="3869947" y="0"/>
                  <a:pt x="4837112" y="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340556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011AACA-54C2-4EF9-87BC-944999F303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1326" y="765174"/>
            <a:ext cx="6355205" cy="5327650"/>
          </a:xfrm>
          <a:custGeom>
            <a:avLst/>
            <a:gdLst>
              <a:gd name="connsiteX0" fmla="*/ 1513682 w 6355205"/>
              <a:gd name="connsiteY0" fmla="*/ 758515 h 5327650"/>
              <a:gd name="connsiteX1" fmla="*/ 1056580 w 6355205"/>
              <a:gd name="connsiteY1" fmla="*/ 2662238 h 5327650"/>
              <a:gd name="connsiteX2" fmla="*/ 1513682 w 6355205"/>
              <a:gd name="connsiteY2" fmla="*/ 4565961 h 5327650"/>
              <a:gd name="connsiteX3" fmla="*/ 1970784 w 6355205"/>
              <a:gd name="connsiteY3" fmla="*/ 2662238 h 5327650"/>
              <a:gd name="connsiteX4" fmla="*/ 1513682 w 6355205"/>
              <a:gd name="connsiteY4" fmla="*/ 758515 h 5327650"/>
              <a:gd name="connsiteX5" fmla="*/ 4833586 w 6355205"/>
              <a:gd name="connsiteY5" fmla="*/ 713823 h 5327650"/>
              <a:gd name="connsiteX6" fmla="*/ 4376351 w 6355205"/>
              <a:gd name="connsiteY6" fmla="*/ 1635845 h 5327650"/>
              <a:gd name="connsiteX7" fmla="*/ 4814847 w 6355205"/>
              <a:gd name="connsiteY7" fmla="*/ 2535560 h 5327650"/>
              <a:gd name="connsiteX8" fmla="*/ 4822343 w 6355205"/>
              <a:gd name="connsiteY8" fmla="*/ 2535560 h 5327650"/>
              <a:gd name="connsiteX9" fmla="*/ 5298317 w 6355205"/>
              <a:gd name="connsiteY9" fmla="*/ 1613538 h 5327650"/>
              <a:gd name="connsiteX10" fmla="*/ 4833586 w 6355205"/>
              <a:gd name="connsiteY10" fmla="*/ 713823 h 5327650"/>
              <a:gd name="connsiteX11" fmla="*/ 4811099 w 6355205"/>
              <a:gd name="connsiteY11" fmla="*/ 0 h 5327650"/>
              <a:gd name="connsiteX12" fmla="*/ 6355205 w 6355205"/>
              <a:gd name="connsiteY12" fmla="*/ 2687991 h 5327650"/>
              <a:gd name="connsiteX13" fmla="*/ 4803604 w 6355205"/>
              <a:gd name="connsiteY13" fmla="*/ 5327650 h 5327650"/>
              <a:gd name="connsiteX14" fmla="*/ 3394420 w 6355205"/>
              <a:gd name="connsiteY14" fmla="*/ 4041281 h 5327650"/>
              <a:gd name="connsiteX15" fmla="*/ 4443812 w 6355205"/>
              <a:gd name="connsiteY15" fmla="*/ 4041281 h 5327650"/>
              <a:gd name="connsiteX16" fmla="*/ 4518769 w 6355205"/>
              <a:gd name="connsiteY16" fmla="*/ 4405628 h 5327650"/>
              <a:gd name="connsiteX17" fmla="*/ 4829839 w 6355205"/>
              <a:gd name="connsiteY17" fmla="*/ 4565495 h 5327650"/>
              <a:gd name="connsiteX18" fmla="*/ 5294569 w 6355205"/>
              <a:gd name="connsiteY18" fmla="*/ 2907343 h 5327650"/>
              <a:gd name="connsiteX19" fmla="*/ 4814847 w 6355205"/>
              <a:gd name="connsiteY19" fmla="*/ 3197334 h 5327650"/>
              <a:gd name="connsiteX20" fmla="*/ 4428821 w 6355205"/>
              <a:gd name="connsiteY20" fmla="*/ 3249383 h 5327650"/>
              <a:gd name="connsiteX21" fmla="*/ 3319463 w 6355205"/>
              <a:gd name="connsiteY21" fmla="*/ 1844044 h 5327650"/>
              <a:gd name="connsiteX22" fmla="*/ 4811099 w 6355205"/>
              <a:gd name="connsiteY22" fmla="*/ 0 h 5327650"/>
              <a:gd name="connsiteX23" fmla="*/ 1513682 w 6355205"/>
              <a:gd name="connsiteY23" fmla="*/ 0 h 5327650"/>
              <a:gd name="connsiteX24" fmla="*/ 3027363 w 6355205"/>
              <a:gd name="connsiteY24" fmla="*/ 2647365 h 5327650"/>
              <a:gd name="connsiteX25" fmla="*/ 1513682 w 6355205"/>
              <a:gd name="connsiteY25" fmla="*/ 5324475 h 5327650"/>
              <a:gd name="connsiteX26" fmla="*/ 0 w 6355205"/>
              <a:gd name="connsiteY26" fmla="*/ 2647365 h 5327650"/>
              <a:gd name="connsiteX27" fmla="*/ 1513682 w 6355205"/>
              <a:gd name="connsiteY27" fmla="*/ 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55205" h="5327650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833586" y="713823"/>
                </a:moveTo>
                <a:cubicBezTo>
                  <a:pt x="4376351" y="713823"/>
                  <a:pt x="4376351" y="1316112"/>
                  <a:pt x="4376351" y="1635845"/>
                </a:cubicBezTo>
                <a:cubicBezTo>
                  <a:pt x="4376351" y="1955579"/>
                  <a:pt x="4380099" y="2528124"/>
                  <a:pt x="4814847" y="2535560"/>
                </a:cubicBezTo>
                <a:cubicBezTo>
                  <a:pt x="4814847" y="2535560"/>
                  <a:pt x="4822343" y="2535560"/>
                  <a:pt x="4822343" y="2535560"/>
                </a:cubicBezTo>
                <a:cubicBezTo>
                  <a:pt x="5272083" y="2535560"/>
                  <a:pt x="5298317" y="1933272"/>
                  <a:pt x="5298317" y="1613538"/>
                </a:cubicBezTo>
                <a:cubicBezTo>
                  <a:pt x="5298317" y="1286369"/>
                  <a:pt x="5283326" y="713823"/>
                  <a:pt x="4833586" y="713823"/>
                </a:cubicBezTo>
                <a:close/>
                <a:moveTo>
                  <a:pt x="4811099" y="0"/>
                </a:moveTo>
                <a:cubicBezTo>
                  <a:pt x="6362701" y="0"/>
                  <a:pt x="6355205" y="1230602"/>
                  <a:pt x="6355205" y="2687991"/>
                </a:cubicBezTo>
                <a:cubicBezTo>
                  <a:pt x="6355205" y="3966924"/>
                  <a:pt x="6332718" y="5327650"/>
                  <a:pt x="4803604" y="5327650"/>
                </a:cubicBezTo>
                <a:cubicBezTo>
                  <a:pt x="3896629" y="5327650"/>
                  <a:pt x="3371933" y="5022788"/>
                  <a:pt x="3394420" y="4041281"/>
                </a:cubicBezTo>
                <a:cubicBezTo>
                  <a:pt x="3394420" y="4041281"/>
                  <a:pt x="3394420" y="4041281"/>
                  <a:pt x="4443812" y="4041281"/>
                </a:cubicBezTo>
                <a:cubicBezTo>
                  <a:pt x="4443812" y="4175123"/>
                  <a:pt x="4458803" y="4308965"/>
                  <a:pt x="4518769" y="4405628"/>
                </a:cubicBezTo>
                <a:cubicBezTo>
                  <a:pt x="4578734" y="4502292"/>
                  <a:pt x="4672430" y="4565495"/>
                  <a:pt x="4829839" y="4565495"/>
                </a:cubicBezTo>
                <a:cubicBezTo>
                  <a:pt x="5354535" y="4565495"/>
                  <a:pt x="5294569" y="4141662"/>
                  <a:pt x="5294569" y="2907343"/>
                </a:cubicBezTo>
                <a:cubicBezTo>
                  <a:pt x="5152152" y="3048621"/>
                  <a:pt x="4994743" y="3141566"/>
                  <a:pt x="4814847" y="3197334"/>
                </a:cubicBezTo>
                <a:cubicBezTo>
                  <a:pt x="4694917" y="3234512"/>
                  <a:pt x="4563743" y="3249383"/>
                  <a:pt x="4428821" y="3249383"/>
                </a:cubicBezTo>
                <a:cubicBezTo>
                  <a:pt x="3626785" y="3249383"/>
                  <a:pt x="3319463" y="2535560"/>
                  <a:pt x="3319463" y="1844044"/>
                </a:cubicBezTo>
                <a:cubicBezTo>
                  <a:pt x="3319463" y="825358"/>
                  <a:pt x="3634281" y="0"/>
                  <a:pt x="4811099" y="0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5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59148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532DFA9D-5800-4F7F-924A-442E4B5302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0518" y="765174"/>
            <a:ext cx="5858744" cy="5327650"/>
          </a:xfrm>
          <a:custGeom>
            <a:avLst/>
            <a:gdLst>
              <a:gd name="connsiteX0" fmla="*/ 4345063 w 5858744"/>
              <a:gd name="connsiteY0" fmla="*/ 758967 h 5327650"/>
              <a:gd name="connsiteX1" fmla="*/ 3887961 w 5858744"/>
              <a:gd name="connsiteY1" fmla="*/ 2663825 h 5327650"/>
              <a:gd name="connsiteX2" fmla="*/ 4345063 w 5858744"/>
              <a:gd name="connsiteY2" fmla="*/ 4568683 h 5327650"/>
              <a:gd name="connsiteX3" fmla="*/ 4802164 w 5858744"/>
              <a:gd name="connsiteY3" fmla="*/ 2663825 h 5327650"/>
              <a:gd name="connsiteX4" fmla="*/ 4345063 w 5858744"/>
              <a:gd name="connsiteY4" fmla="*/ 758967 h 5327650"/>
              <a:gd name="connsiteX5" fmla="*/ 1011810 w 5858744"/>
              <a:gd name="connsiteY5" fmla="*/ 82550 h 5327650"/>
              <a:gd name="connsiteX6" fmla="*/ 2016125 w 5858744"/>
              <a:gd name="connsiteY6" fmla="*/ 82550 h 5327650"/>
              <a:gd name="connsiteX7" fmla="*/ 2016125 w 5858744"/>
              <a:gd name="connsiteY7" fmla="*/ 5275263 h 5327650"/>
              <a:gd name="connsiteX8" fmla="*/ 884397 w 5858744"/>
              <a:gd name="connsiteY8" fmla="*/ 5275263 h 5327650"/>
              <a:gd name="connsiteX9" fmla="*/ 884397 w 5858744"/>
              <a:gd name="connsiteY9" fmla="*/ 1280296 h 5327650"/>
              <a:gd name="connsiteX10" fmla="*/ 0 w 5858744"/>
              <a:gd name="connsiteY10" fmla="*/ 1860571 h 5327650"/>
              <a:gd name="connsiteX11" fmla="*/ 0 w 5858744"/>
              <a:gd name="connsiteY11" fmla="*/ 886007 h 5327650"/>
              <a:gd name="connsiteX12" fmla="*/ 1011810 w 5858744"/>
              <a:gd name="connsiteY12" fmla="*/ 82550 h 5327650"/>
              <a:gd name="connsiteX13" fmla="*/ 4345063 w 5858744"/>
              <a:gd name="connsiteY13" fmla="*/ 0 h 5327650"/>
              <a:gd name="connsiteX14" fmla="*/ 5858744 w 5858744"/>
              <a:gd name="connsiteY14" fmla="*/ 2648943 h 5327650"/>
              <a:gd name="connsiteX15" fmla="*/ 4345063 w 5858744"/>
              <a:gd name="connsiteY15" fmla="*/ 5327650 h 5327650"/>
              <a:gd name="connsiteX16" fmla="*/ 2831381 w 5858744"/>
              <a:gd name="connsiteY16" fmla="*/ 2648943 h 5327650"/>
              <a:gd name="connsiteX17" fmla="*/ 4345063 w 5858744"/>
              <a:gd name="connsiteY17" fmla="*/ 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58744" h="5327650">
                <a:moveTo>
                  <a:pt x="4345063" y="758967"/>
                </a:moveTo>
                <a:cubicBezTo>
                  <a:pt x="3895454" y="758967"/>
                  <a:pt x="3887961" y="1064042"/>
                  <a:pt x="3887961" y="2663825"/>
                </a:cubicBezTo>
                <a:cubicBezTo>
                  <a:pt x="3887961" y="4233845"/>
                  <a:pt x="3925428" y="4568683"/>
                  <a:pt x="4345063" y="4568683"/>
                </a:cubicBezTo>
                <a:cubicBezTo>
                  <a:pt x="4764697" y="4568683"/>
                  <a:pt x="4802164" y="4233845"/>
                  <a:pt x="4802164" y="2663825"/>
                </a:cubicBezTo>
                <a:cubicBezTo>
                  <a:pt x="4802164" y="1064042"/>
                  <a:pt x="4794671" y="758967"/>
                  <a:pt x="4345063" y="758967"/>
                </a:cubicBezTo>
                <a:close/>
                <a:moveTo>
                  <a:pt x="1011810" y="82550"/>
                </a:moveTo>
                <a:cubicBezTo>
                  <a:pt x="2016125" y="82550"/>
                  <a:pt x="2016125" y="82550"/>
                  <a:pt x="2016125" y="82550"/>
                </a:cubicBezTo>
                <a:cubicBezTo>
                  <a:pt x="2016125" y="5275263"/>
                  <a:pt x="2016125" y="5275263"/>
                  <a:pt x="2016125" y="5275263"/>
                </a:cubicBezTo>
                <a:cubicBezTo>
                  <a:pt x="884397" y="5275263"/>
                  <a:pt x="884397" y="5275263"/>
                  <a:pt x="884397" y="5275263"/>
                </a:cubicBezTo>
                <a:cubicBezTo>
                  <a:pt x="884397" y="1280296"/>
                  <a:pt x="884397" y="1280296"/>
                  <a:pt x="884397" y="1280296"/>
                </a:cubicBezTo>
                <a:cubicBezTo>
                  <a:pt x="614581" y="1503479"/>
                  <a:pt x="307291" y="1696904"/>
                  <a:pt x="0" y="1860571"/>
                </a:cubicBezTo>
                <a:lnTo>
                  <a:pt x="0" y="886007"/>
                </a:lnTo>
                <a:cubicBezTo>
                  <a:pt x="374745" y="677703"/>
                  <a:pt x="741994" y="432203"/>
                  <a:pt x="1011810" y="82550"/>
                </a:cubicBezTo>
                <a:close/>
                <a:moveTo>
                  <a:pt x="4345063" y="0"/>
                </a:moveTo>
                <a:cubicBezTo>
                  <a:pt x="5633940" y="0"/>
                  <a:pt x="5858744" y="662236"/>
                  <a:pt x="5858744" y="2648943"/>
                </a:cubicBezTo>
                <a:cubicBezTo>
                  <a:pt x="5858744" y="4278490"/>
                  <a:pt x="5753835" y="5327650"/>
                  <a:pt x="4345063" y="5327650"/>
                </a:cubicBezTo>
                <a:cubicBezTo>
                  <a:pt x="2936290" y="5327650"/>
                  <a:pt x="2831381" y="4278490"/>
                  <a:pt x="2831381" y="2648943"/>
                </a:cubicBezTo>
                <a:cubicBezTo>
                  <a:pt x="2831381" y="662236"/>
                  <a:pt x="3056185" y="0"/>
                  <a:pt x="43450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41493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2A966-C771-4A8E-8BF3-C53FFF27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325AC-14EA-41EA-959C-90A549C21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1DAC5F-13B9-4EC2-88E1-8B11021E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B4DDA-42EF-4A80-86CC-28C30D13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180B5B-459E-446B-B1EA-AE2BD24B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6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-Folie_Dual-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7A0CB72-7552-4FD5-81C9-8126891CC607}"/>
              </a:ext>
            </a:extLst>
          </p:cNvPr>
          <p:cNvSpPr/>
          <p:nvPr/>
        </p:nvSpPr>
        <p:spPr>
          <a:xfrm>
            <a:off x="5608325" y="0"/>
            <a:ext cx="4197412" cy="4165172"/>
          </a:xfrm>
          <a:custGeom>
            <a:avLst/>
            <a:gdLst>
              <a:gd name="connsiteX0" fmla="*/ 0 w 4197412"/>
              <a:gd name="connsiteY0" fmla="*/ 0 h 4165172"/>
              <a:gd name="connsiteX1" fmla="*/ 4197412 w 4197412"/>
              <a:gd name="connsiteY1" fmla="*/ 0 h 4165172"/>
              <a:gd name="connsiteX2" fmla="*/ 4197412 w 4197412"/>
              <a:gd name="connsiteY2" fmla="*/ 3598303 h 4165172"/>
              <a:gd name="connsiteX3" fmla="*/ 4197412 w 4197412"/>
              <a:gd name="connsiteY3" fmla="*/ 3948901 h 4165172"/>
              <a:gd name="connsiteX4" fmla="*/ 3877523 w 4197412"/>
              <a:gd name="connsiteY4" fmla="*/ 4165172 h 4165172"/>
              <a:gd name="connsiteX5" fmla="*/ 3152782 w 4197412"/>
              <a:gd name="connsiteY5" fmla="*/ 4165172 h 4165172"/>
              <a:gd name="connsiteX6" fmla="*/ 0 w 4197412"/>
              <a:gd name="connsiteY6" fmla="*/ 4165172 h 41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412" h="4165172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0024ED-F493-4039-9FFD-C79724436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7935" y="4329066"/>
            <a:ext cx="2821227" cy="1052423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40C9C-A356-404D-B3DF-B72B0FD780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2911642"/>
            <a:ext cx="4528800" cy="13862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Vielen Dank für Ihre Aufmerksamkeit</a:t>
            </a:r>
          </a:p>
        </p:txBody>
      </p:sp>
      <p:sp>
        <p:nvSpPr>
          <p:cNvPr id="20" name="Platzhalter für Fremdlogos">
            <a:extLst>
              <a:ext uri="{FF2B5EF4-FFF2-40B4-BE49-F238E27FC236}">
                <a16:creationId xmlns:a16="http://schemas.microsoft.com/office/drawing/2014/main" id="{A15A62B3-BDC3-4472-BC89-C7A2F64E2F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56046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8" name="Platzhalter für Fremdlogos 1">
            <a:extLst>
              <a:ext uri="{FF2B5EF4-FFF2-40B4-BE49-F238E27FC236}">
                <a16:creationId xmlns:a16="http://schemas.microsoft.com/office/drawing/2014/main" id="{CF92D11E-EBA9-4A24-945B-30F2B7BEC1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9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953590F-B5E8-43B9-9661-84460CE5E8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803105" y="1920358"/>
            <a:ext cx="3764757" cy="652244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Partneruni-Logo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79497B39-64F5-4F0E-830C-E283423727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935" y="5545383"/>
            <a:ext cx="2821227" cy="1052423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</p:spTree>
    <p:extLst>
      <p:ext uri="{BB962C8B-B14F-4D97-AF65-F5344CB8AC3E}">
        <p14:creationId xmlns:p14="http://schemas.microsoft.com/office/powerpoint/2010/main" val="381179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E2A15C-36F2-4D8B-8A93-D9D64240FD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801" y="1674000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47F7E03-1BC0-4352-B5D7-74FD71D1C7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8853" y="1674000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302EB242-6759-421D-A0C7-F4CF101399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801" y="2272506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45C34F65-3A66-407A-AC33-9E9AC739BC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2272506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71E94EB5-4533-46FD-B546-2C7D91C964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8801" y="2871012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54A319A0-A115-4B70-A4D5-8BEBE4B718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871012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A011A145-9E4D-4A7A-BB4B-0532D386D4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8801" y="3469518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A5CBB88F-7954-4F5B-9A12-2541D2F95E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3469518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F35F7BDD-A9F3-4153-B660-5242A2169C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8801" y="4068024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FC048C23-9126-42E7-82B5-97EB2F721A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4068024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A1B91F1B-2C4C-4212-9298-1121AC51EA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8801" y="4666530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FF2F1C85-70FA-41E4-AA76-051C378C2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88853" y="4666530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FEAF962C-F9F1-4077-883E-342B185C22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8801" y="5265036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7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6E1706DB-CE29-4A10-903E-B98EFF5F7D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88853" y="5265036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660CFC27-004E-40B1-907C-BD2C10998D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8801" y="5863545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8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600778BA-EA2B-4461-92EE-2515F92A6CC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88853" y="5863545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FFAAF7-A186-463C-8A57-2967A904EC2D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38B0277-B24A-455C-B618-B1CC535BB07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94A83BA-0D79-41BA-AB81-54F0ECD7ADE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33E0BAB-92C8-487C-922B-2967EA55C038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4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1B25B6-EA2C-412E-A643-20DC8008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800" y="1674000"/>
            <a:ext cx="5194800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30A947-F9C9-4338-985F-6640D3DACA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328F92-46E9-44F4-AACE-AC3B5106AD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388D70-D393-490E-823B-019BFCD2A8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EF240D4-D025-4F47-AD9B-871B6AE1E33B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1F0A7B3-7902-4E64-A96A-2B8FD953AE8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243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B645276-BF98-443B-8257-0168D878217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287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FA93747-F558-41F7-A8CE-1CAD320F6A0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21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02517-676E-406E-9CC8-F34071CE2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01" y="6500393"/>
            <a:ext cx="319318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0694B-33D5-45A5-B9F0-605F670D5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5F222C-B586-4904-BF30-0F52038DF67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C29D3-2D73-4F49-B56E-D32513508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08140-EA1D-4506-BABD-AF348530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674000"/>
            <a:ext cx="10753200" cy="46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695CCD-AB97-47A6-B356-2E5EB2D3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27" name="Farbakzent links">
            <a:extLst>
              <a:ext uri="{FF2B5EF4-FFF2-40B4-BE49-F238E27FC236}">
                <a16:creationId xmlns:a16="http://schemas.microsoft.com/office/drawing/2014/main" id="{9D9C0A71-6028-48D4-B0A9-8857E5EE332A}"/>
              </a:ext>
            </a:extLst>
          </p:cNvPr>
          <p:cNvSpPr/>
          <p:nvPr/>
        </p:nvSpPr>
        <p:spPr>
          <a:xfrm>
            <a:off x="1" y="0"/>
            <a:ext cx="231229" cy="2644002"/>
          </a:xfrm>
          <a:custGeom>
            <a:avLst/>
            <a:gdLst>
              <a:gd name="connsiteX0" fmla="*/ 0 w 231229"/>
              <a:gd name="connsiteY0" fmla="*/ 0 h 2644002"/>
              <a:gd name="connsiteX1" fmla="*/ 231229 w 231229"/>
              <a:gd name="connsiteY1" fmla="*/ 0 h 2644002"/>
              <a:gd name="connsiteX2" fmla="*/ 231229 w 231229"/>
              <a:gd name="connsiteY2" fmla="*/ 427848 h 2644002"/>
              <a:gd name="connsiteX3" fmla="*/ 231229 w 231229"/>
              <a:gd name="connsiteY3" fmla="*/ 1100610 h 2644002"/>
              <a:gd name="connsiteX4" fmla="*/ 231229 w 231229"/>
              <a:gd name="connsiteY4" fmla="*/ 2499514 h 2644002"/>
              <a:gd name="connsiteX5" fmla="*/ 0 w 231229"/>
              <a:gd name="connsiteY5" fmla="*/ 2644002 h 2644002"/>
              <a:gd name="connsiteX6" fmla="*/ 0 w 231229"/>
              <a:gd name="connsiteY6" fmla="*/ 1100610 h 2644002"/>
              <a:gd name="connsiteX7" fmla="*/ 0 w 231229"/>
              <a:gd name="connsiteY7" fmla="*/ 427848 h 264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229" h="2644002">
                <a:moveTo>
                  <a:pt x="0" y="0"/>
                </a:moveTo>
                <a:lnTo>
                  <a:pt x="231229" y="0"/>
                </a:lnTo>
                <a:lnTo>
                  <a:pt x="231229" y="427848"/>
                </a:lnTo>
                <a:lnTo>
                  <a:pt x="231229" y="1100610"/>
                </a:lnTo>
                <a:lnTo>
                  <a:pt x="231229" y="2499514"/>
                </a:lnTo>
                <a:lnTo>
                  <a:pt x="0" y="2644002"/>
                </a:lnTo>
                <a:lnTo>
                  <a:pt x="0" y="1100610"/>
                </a:lnTo>
                <a:lnTo>
                  <a:pt x="0" y="4278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789B94-3BA2-4579-B5BA-A91701BC21A2}"/>
              </a:ext>
            </a:extLst>
          </p:cNvPr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965221" y="6411885"/>
            <a:ext cx="507978" cy="3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2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600" indent="0" algn="l" defTabSz="914400" rtl="0" eaLnBrk="1" latinLnBrk="0" hangingPunct="1">
        <a:lnSpc>
          <a:spcPct val="100000"/>
        </a:lnSpc>
        <a:spcBef>
          <a:spcPts val="1200"/>
        </a:spcBef>
        <a:buClr>
          <a:srgbClr val="AD007C"/>
        </a:buClr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612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rgbClr val="AD007C"/>
        </a:buClr>
        <a:buFont typeface="Wingdings" panose="05000000000000000000" pitchFamily="2" charset="2"/>
        <a:buNone/>
        <a:defRPr sz="1800" kern="1200" cap="none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56">
          <p15:clr>
            <a:srgbClr val="F26B43"/>
          </p15:clr>
        </p15:guide>
        <p15:guide id="4" pos="7224">
          <p15:clr>
            <a:srgbClr val="F26B43"/>
          </p15:clr>
        </p15:guide>
        <p15:guide id="5" orient="horz" pos="1056">
          <p15:clr>
            <a:srgbClr val="F26B43"/>
          </p15:clr>
        </p15:guide>
        <p15:guide id="6" orient="horz" pos="592">
          <p15:clr>
            <a:srgbClr val="F26B43"/>
          </p15:clr>
        </p15:guide>
        <p15:guide id="7" orient="horz" pos="3976">
          <p15:clr>
            <a:srgbClr val="F26B43"/>
          </p15:clr>
        </p15:guide>
        <p15:guide id="8" orient="horz" pos="904">
          <p15:clr>
            <a:srgbClr val="F26B43"/>
          </p15:clr>
        </p15:guide>
        <p15:guide id="9" pos="2560">
          <p15:clr>
            <a:srgbClr val="F26B43"/>
          </p15:clr>
        </p15:guide>
        <p15:guide id="10" pos="5120">
          <p15:clr>
            <a:srgbClr val="F26B43"/>
          </p15:clr>
        </p15:guide>
        <p15:guide id="11" pos="2784">
          <p15:clr>
            <a:srgbClr val="F26B43"/>
          </p15:clr>
        </p15:guide>
        <p15:guide id="12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C4FCFF-25A2-4A93-A66F-2506AFC03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Condition Monitoring of Structures, Machines and Processes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4B8EA82-09D3-480E-9262-BFFA3FC17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62122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3509C0-EAF4-45EE-A073-752CFC450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:</a:t>
            </a:r>
          </a:p>
          <a:p>
            <a:r>
              <a:rPr lang="en-US" dirty="0"/>
              <a:t>Data Processing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6E68D9-77A1-4424-816F-5AD82D585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879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02DFB14-E0F3-45A4-97E1-FFBC08CB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Exercice 12.1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46EEFDB-2770-474F-B9AE-1830E39B488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Generating Test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9CBE167-F9B2-41B6-B598-943310C74B69}"/>
                  </a:ext>
                </a:extLst>
              </p:cNvPr>
              <p:cNvSpPr txBox="1"/>
              <p:nvPr/>
            </p:nvSpPr>
            <p:spPr>
              <a:xfrm>
                <a:off x="813435" y="2010841"/>
                <a:ext cx="10658566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Task: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Create a time series in an array with a given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end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/>
                  <a:t>  and sample frequency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de-DE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Create a sinus – signal named sig with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and a amplitude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=1.3</m:t>
                    </m:r>
                  </m:oMath>
                </a14:m>
                <a:r>
                  <a:rPr lang="en-GB" dirty="0"/>
                  <a:t> which is digitized corresponding to the given time series.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Add another sinus signal to sig with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and a amplitude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 Recordings of real signals show noise content.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Add noise to sig by using random numbers. </a:t>
                </a:r>
                <a:r>
                  <a:rPr lang="en-GB" i="1" dirty="0"/>
                  <a:t>Hint: A suitable function is </a:t>
                </a:r>
                <a:r>
                  <a:rPr lang="en-GB" i="1" dirty="0" err="1"/>
                  <a:t>randn</a:t>
                </a:r>
                <a:r>
                  <a:rPr lang="en-GB" i="1" dirty="0"/>
                  <a:t>() returning normally distributed random numbers, which can be multiplied by a scalar to adjust the noise magnitude. In this example use 0.8.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Plot the signal and label the axes appropriately.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9CBE167-F9B2-41B6-B598-943310C74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35" y="2010841"/>
                <a:ext cx="10658566" cy="3970318"/>
              </a:xfrm>
              <a:prstGeom prst="rect">
                <a:avLst/>
              </a:prstGeom>
              <a:blipFill>
                <a:blip r:embed="rId2"/>
                <a:stretch>
                  <a:fillRect l="-400" t="-7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87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02DFB14-E0F3-45A4-97E1-FFBC08CB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Exercice 12.2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46EEFDB-2770-474F-B9AE-1830E39B488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Pre-processing Signals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CBE167-F9B2-41B6-B598-943310C74B69}"/>
              </a:ext>
            </a:extLst>
          </p:cNvPr>
          <p:cNvSpPr txBox="1"/>
          <p:nvPr/>
        </p:nvSpPr>
        <p:spPr>
          <a:xfrm>
            <a:off x="813435" y="2010841"/>
            <a:ext cx="1065856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Extract </a:t>
            </a:r>
            <a:r>
              <a:rPr lang="en-GB" dirty="0"/>
              <a:t>the</a:t>
            </a:r>
            <a:r>
              <a:rPr lang="de-DE" dirty="0"/>
              <a:t> maximum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sig</a:t>
            </a:r>
            <a:r>
              <a:rPr lang="de-DE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At </a:t>
            </a:r>
            <a:r>
              <a:rPr lang="de-DE" dirty="0" err="1"/>
              <a:t>which</a:t>
            </a:r>
            <a:r>
              <a:rPr lang="de-DE" dirty="0"/>
              <a:t> time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maximum </a:t>
            </a:r>
            <a:r>
              <a:rPr lang="en-GB" dirty="0"/>
              <a:t>occur</a:t>
            </a:r>
            <a:r>
              <a:rPr lang="de-DE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Replot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1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B8997-49D6-4803-95AE-2A023B8F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Exercice 13 (</a:t>
            </a:r>
            <a:r>
              <a:rPr lang="en-GB" dirty="0"/>
              <a:t>advanced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F084A-CD13-4CE4-9950-5C8A27D6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350" indent="-285750">
              <a:buFont typeface="Arial" panose="020B0604020202020204" pitchFamily="34" charset="0"/>
              <a:buChar char="•"/>
            </a:pPr>
            <a:r>
              <a:rPr lang="en-GB" dirty="0"/>
              <a:t>The Fourier Transform is a valuable method to analyse any kind of signals composed of oscillations. 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MatLab</a:t>
            </a:r>
            <a:r>
              <a:rPr lang="en-GB" dirty="0"/>
              <a:t> offers a Y = </a:t>
            </a:r>
            <a:r>
              <a:rPr lang="en-GB" dirty="0" err="1"/>
              <a:t>fft</a:t>
            </a:r>
            <a:r>
              <a:rPr lang="en-GB" dirty="0"/>
              <a:t>(X) function computing the discrete Fourier transform Y of X.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E68ACE2-5E23-4F3F-A688-6806B98BD27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FFT: Fourier Transform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03E894-0503-482B-8728-752B87914F9A}"/>
              </a:ext>
            </a:extLst>
          </p:cNvPr>
          <p:cNvSpPr txBox="1"/>
          <p:nvPr/>
        </p:nvSpPr>
        <p:spPr>
          <a:xfrm>
            <a:off x="635464" y="3060252"/>
            <a:ext cx="1065856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Plot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spectrum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en-GB" dirty="0"/>
              <a:t>generated</a:t>
            </a:r>
            <a:r>
              <a:rPr lang="de-DE" dirty="0"/>
              <a:t> in </a:t>
            </a:r>
            <a:r>
              <a:rPr lang="en-GB" dirty="0" err="1"/>
              <a:t>excercise</a:t>
            </a:r>
            <a:r>
              <a:rPr lang="de-DE" dirty="0"/>
              <a:t> 12. </a:t>
            </a:r>
            <a:r>
              <a:rPr lang="de-DE" i="1" dirty="0" err="1"/>
              <a:t>Hint</a:t>
            </a:r>
            <a:r>
              <a:rPr lang="de-DE" i="1" dirty="0"/>
              <a:t>: </a:t>
            </a:r>
            <a:r>
              <a:rPr lang="de-DE" i="1" dirty="0" err="1"/>
              <a:t>Proceed</a:t>
            </a:r>
            <a:r>
              <a:rPr lang="de-DE" i="1" dirty="0"/>
              <a:t> analog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example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fft</a:t>
            </a:r>
            <a:r>
              <a:rPr lang="de-DE" i="1" dirty="0"/>
              <a:t>() </a:t>
            </a:r>
            <a:r>
              <a:rPr lang="en-GB" i="1" dirty="0"/>
              <a:t>documentation</a:t>
            </a:r>
            <a:r>
              <a:rPr lang="de-DE" i="1" dirty="0"/>
              <a:t> on mathworks.com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828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heme/theme1.xml><?xml version="1.0" encoding="utf-8"?>
<a:theme xmlns:a="http://schemas.openxmlformats.org/drawingml/2006/main" name="MNFT">
  <a:themeElements>
    <a:clrScheme name="Mathematisch-Naturwissenschaftliche Fakultät">
      <a:dk1>
        <a:sysClr val="windowText" lastClr="000000"/>
      </a:dk1>
      <a:lt1>
        <a:sysClr val="window" lastClr="FFFFFF"/>
      </a:lt1>
      <a:dk2>
        <a:srgbClr val="006561"/>
      </a:dk2>
      <a:lt2>
        <a:srgbClr val="FFFFFF"/>
      </a:lt2>
      <a:accent1>
        <a:srgbClr val="505050"/>
      </a:accent1>
      <a:accent2>
        <a:srgbClr val="969696"/>
      </a:accent2>
      <a:accent3>
        <a:srgbClr val="C8C8C8"/>
      </a:accent3>
      <a:accent4>
        <a:srgbClr val="505050"/>
      </a:accent4>
      <a:accent5>
        <a:srgbClr val="969696"/>
      </a:accent5>
      <a:accent6>
        <a:srgbClr val="C8C8C8"/>
      </a:accent6>
      <a:hlink>
        <a:srgbClr val="000000"/>
      </a:hlink>
      <a:folHlink>
        <a:srgbClr val="061D28"/>
      </a:folHlink>
    </a:clrScheme>
    <a:fontScheme name="UA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inrichtungen, Kommunikation">
        <a:dk1>
          <a:sysClr val="windowText" lastClr="000000"/>
        </a:dk1>
        <a:lt1>
          <a:sysClr val="window" lastClr="FFFFFF"/>
        </a:lt1>
        <a:dk2>
          <a:srgbClr val="AD007C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Katholisch-Theologische Fakultät">
        <a:dk1>
          <a:sysClr val="windowText" lastClr="000000"/>
        </a:dk1>
        <a:lt1>
          <a:sysClr val="window" lastClr="FFFFFF"/>
        </a:lt1>
        <a:dk2>
          <a:srgbClr val="F6A800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Philosophisch-Sozialwissenschaftliche Fakultät">
        <a:dk1>
          <a:sysClr val="windowText" lastClr="000000"/>
        </a:dk1>
        <a:lt1>
          <a:sysClr val="window" lastClr="FFFFFF"/>
        </a:lt1>
        <a:dk2>
          <a:srgbClr val="EB690B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Philologisch-Historische Fakultät">
        <a:dk1>
          <a:sysClr val="windowText" lastClr="000000"/>
        </a:dk1>
        <a:lt1>
          <a:sysClr val="window" lastClr="FFFFFF"/>
        </a:lt1>
        <a:dk2>
          <a:srgbClr val="D4002D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Wirtschaftswissenschaftliche Fakultät">
        <a:dk1>
          <a:sysClr val="windowText" lastClr="000000"/>
        </a:dk1>
        <a:lt1>
          <a:sysClr val="window" lastClr="FFFFFF"/>
        </a:lt1>
        <a:dk2>
          <a:srgbClr val="00AECF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Juristische Fakultät">
        <a:dk1>
          <a:sysClr val="windowText" lastClr="000000"/>
        </a:dk1>
        <a:lt1>
          <a:sysClr val="window" lastClr="FFFFFF"/>
        </a:lt1>
        <a:dk2>
          <a:srgbClr val="0087C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Medizinische Fakultät">
        <a:dk1>
          <a:sysClr val="windowText" lastClr="000000"/>
        </a:dk1>
        <a:lt1>
          <a:sysClr val="window" lastClr="FFFFFF"/>
        </a:lt1>
        <a:dk2>
          <a:srgbClr val="15558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Fakultät für Angewandte Informatik">
        <a:dk1>
          <a:sysClr val="windowText" lastClr="000000"/>
        </a:dk1>
        <a:lt1>
          <a:sysClr val="window" lastClr="FFFFFF"/>
        </a:lt1>
        <a:dk2>
          <a:srgbClr val="489324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Mathematisch-Naturwissenschaftliche Fakultät">
        <a:dk1>
          <a:sysClr val="windowText" lastClr="000000"/>
        </a:dk1>
        <a:lt1>
          <a:sysClr val="window" lastClr="FFFFFF"/>
        </a:lt1>
        <a:dk2>
          <a:srgbClr val="00656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Universitätsleitung, gesamtuniversitär">
        <a:dk1>
          <a:sysClr val="windowText" lastClr="000000"/>
        </a:dk1>
        <a:lt1>
          <a:sysClr val="window" lastClr="FFFFFF"/>
        </a:lt1>
        <a:dk2>
          <a:srgbClr val="B3B3B3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</a:extraClrSchemeLst>
  <a:custClrLst>
    <a:custClr name="Einrichtungen, Kommunikation">
      <a:srgbClr val="AD007C"/>
    </a:custClr>
    <a:custClr name="Katholisch-Theologische Fakultät">
      <a:srgbClr val="F6A800"/>
    </a:custClr>
    <a:custClr name="Philosophisch-Sozialwissenschaftliche Fakultät">
      <a:srgbClr val="EB690B"/>
    </a:custClr>
    <a:custClr name="Philologisch-Historische Fakultät">
      <a:srgbClr val="D4002D"/>
    </a:custClr>
    <a:custClr name="Wirtschaftswissenschaftliche Fakultät">
      <a:srgbClr val="00AECF"/>
    </a:custClr>
    <a:custClr name="Juristische Fakultät">
      <a:srgbClr val="0087C1"/>
    </a:custClr>
    <a:custClr name="Medizinische Fakultät">
      <a:srgbClr val="155581"/>
    </a:custClr>
    <a:custClr name="Fakultät für Angewandte Informatik">
      <a:srgbClr val="489324"/>
    </a:custClr>
    <a:custClr name="Mathematisch-Naturwissenschaftliche Fakultät">
      <a:srgbClr val="006561"/>
    </a:custClr>
    <a:custClr name="Universitätsleitung, gesamtuniversitär">
      <a:srgbClr val="B3B3B3"/>
    </a:custClr>
  </a:custClrLst>
  <a:extLst>
    <a:ext uri="{05A4C25C-085E-4340-85A3-A5531E510DB2}">
      <thm15:themeFamily xmlns:thm15="http://schemas.microsoft.com/office/thememl/2012/main" name="MNFT" id="{A8212D25-A534-4BF5-B2CF-FC4A8469CFB9}" vid="{79EC1EBF-054C-462D-A0B4-CE5D757CE64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MNFT</Template>
  <TotalTime>0</TotalTime>
  <Words>269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Symbol</vt:lpstr>
      <vt:lpstr>Wingdings</vt:lpstr>
      <vt:lpstr>MNFT</vt:lpstr>
      <vt:lpstr>Condition Monitoring of Structures, Machines and Processes</vt:lpstr>
      <vt:lpstr>PowerPoint-Präsentation</vt:lpstr>
      <vt:lpstr>Exercice 12.1</vt:lpstr>
      <vt:lpstr>Exercice 12.2</vt:lpstr>
      <vt:lpstr>Exercice 13 (advanced)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Monitoring of Structures, Machines and Processes</dc:title>
  <dc:creator>Thomas Schlech</dc:creator>
  <cp:lastModifiedBy>Marcel Achzet</cp:lastModifiedBy>
  <cp:revision>34</cp:revision>
  <dcterms:created xsi:type="dcterms:W3CDTF">2022-04-20T06:24:51Z</dcterms:created>
  <dcterms:modified xsi:type="dcterms:W3CDTF">2022-05-17T14:34:42Z</dcterms:modified>
</cp:coreProperties>
</file>