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92" r:id="rId1"/>
    <p:sldMasterId id="2147483693" r:id="rId2"/>
    <p:sldMasterId id="2147483694" r:id="rId3"/>
  </p:sldMasterIdLst>
  <p:notesMasterIdLst>
    <p:notesMasterId r:id="rId4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Lst>
  <p:sldSz cx="12192000" cy="6858000"/>
  <p:notesSz cx="6858000" cy="9144000"/>
  <p:embeddedFontLst>
    <p:embeddedFont>
      <p:font typeface="Roboto" panose="02000000000000000000" pitchFamily="2" charset="0"/>
      <p:regular r:id="rId50"/>
      <p:bold r:id="rId51"/>
      <p:italic r:id="rId52"/>
      <p:boldItalic r:id="rId53"/>
    </p:embeddedFont>
    <p:embeddedFont>
      <p:font typeface="Roboto Medium" panose="02000000000000000000" pitchFamily="2"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font" Target="fonts/font4.fntdata"/><Relationship Id="rId58"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tableStyles" Target="tableStyle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font" Target="fonts/font7.fntdata"/><Relationship Id="rId8" Type="http://schemas.openxmlformats.org/officeDocument/2006/relationships/slide" Target="slides/slide5.xml"/><Relationship Id="rId51" Type="http://schemas.openxmlformats.org/officeDocument/2006/relationships/font" Target="fonts/font2.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font" Target="fonts/font3.fntdata"/><Relationship Id="rId6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464f6fc44a_1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464f6fc44a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 Здравствуйте, уважаемые слушатели! В этом видео мы подойдем с вами к понятию о математической функции с помощью понятия об отображении</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4aebfdabd5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4aebfdabd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Биективность и связанные с ней понятия инъективности и сюръективности мы разобрали в прошлых видео, посвященных числовой последовательности. Однако в прошлых видео рассматривались только биективные структуры, поэтому рассмотрим эти качества ещё раз чуть более детально.</a:t>
            </a:r>
            <a:endParaRPr>
              <a:solidFill>
                <a:schemeClr val="dk1"/>
              </a:solidFill>
            </a:endParaRPr>
          </a:p>
          <a:p>
            <a:pPr marL="0" lvl="0" indent="0" algn="l" rtl="0">
              <a:spcBef>
                <a:spcPts val="0"/>
              </a:spcBef>
              <a:spcAft>
                <a:spcPts val="0"/>
              </a:spcAft>
              <a:buNone/>
            </a:pPr>
            <a:endParaRPr sz="1050">
              <a:solidFill>
                <a:schemeClr val="dk1"/>
              </a:solidFill>
              <a:highlight>
                <a:schemeClr val="lt1"/>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4aebfdabd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Инъекцией в математике называется такое отображение f из х в у, при котором из равенства образов множеств следует и равенство множеств. Применительно к иллюстрации, в синюю линию отображением f может перейти красная линия и только она. Иначе, всем  элементам из Х соответствуют разные элементы их У. </a:t>
            </a:r>
            <a:endParaRPr>
              <a:solidFill>
                <a:schemeClr val="dk1"/>
              </a:solidFill>
            </a:endParaRPr>
          </a:p>
          <a:p>
            <a:pPr marL="0" lvl="0" indent="0" algn="l" rtl="0">
              <a:spcBef>
                <a:spcPts val="0"/>
              </a:spcBef>
              <a:spcAft>
                <a:spcPts val="0"/>
              </a:spcAft>
              <a:buNone/>
            </a:pPr>
            <a:endParaRPr/>
          </a:p>
        </p:txBody>
      </p:sp>
      <p:sp>
        <p:nvSpPr>
          <p:cNvPr id="329" name="Google Shape;329;g4aebfdabd5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4aebfdabd5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Одним из прикладных примеров применения понятия инъекции является организация связи «один к одному» между сущностями в реляционной модели данных.</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Пример отношений, находящихся в инъективном отображении приведен на рисунке. Здесь отношение икс (или таблица икс) символизирует прообраз, а отношение игрек - образ. Отношение эф, в котором реализована связь между икс и игрек по внешним ключам являет собой отображение, обладающее свойством инъекции. Здесь каждому элементу икс соответствует ровно один элемент из игрек, но не каждому элементу из игрек соответствует элемент из икс.</a:t>
            </a:r>
            <a:endParaRPr>
              <a:solidFill>
                <a:schemeClr val="dk1"/>
              </a:solidFill>
            </a:endParaRPr>
          </a:p>
          <a:p>
            <a:pPr marL="0" lvl="0" indent="0" algn="l" rtl="0">
              <a:spcBef>
                <a:spcPts val="0"/>
              </a:spcBef>
              <a:spcAft>
                <a:spcPts val="0"/>
              </a:spcAft>
              <a:buNone/>
            </a:pPr>
            <a:endParaRPr/>
          </a:p>
        </p:txBody>
      </p:sp>
      <p:sp>
        <p:nvSpPr>
          <p:cNvPr id="355" name="Google Shape;355;g4aebfdabd5_0_1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4aebfdabd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Отображение f называется сюръекцией, если каждому элементу множества Y может быть сопоставлен хотя бы один элемент множества X. То есть, f сюръективно, если образ X при отображении совпадает с множеством Y: f(X)=Y.</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Такое отображение называется ещё отображением множества X </a:t>
            </a:r>
            <a:r>
              <a:rPr lang="ru-RU" u="sng">
                <a:solidFill>
                  <a:schemeClr val="dk1"/>
                </a:solidFill>
              </a:rPr>
              <a:t>на</a:t>
            </a:r>
            <a:r>
              <a:rPr lang="ru-RU">
                <a:solidFill>
                  <a:schemeClr val="dk1"/>
                </a:solidFill>
              </a:rPr>
              <a:t> множество Y.</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Иначе, при сюръекции не бывает так, чтобы какой-то элемент Y не имел прообраза.</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Если условие сюръективности нарушается, то такое отображение называют отображением множества X </a:t>
            </a:r>
            <a:r>
              <a:rPr lang="ru-RU" u="sng">
                <a:solidFill>
                  <a:schemeClr val="dk1"/>
                </a:solidFill>
              </a:rPr>
              <a:t>в</a:t>
            </a:r>
            <a:r>
              <a:rPr lang="ru-RU">
                <a:solidFill>
                  <a:schemeClr val="dk1"/>
                </a:solidFill>
              </a:rPr>
              <a:t> множество Y.</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Применительно к иллюстрации, в синюю линию не могут войти точки, к которым не подходит ни одна стрелка.</a:t>
            </a:r>
            <a:endParaRPr>
              <a:solidFill>
                <a:schemeClr val="dk1"/>
              </a:solidFill>
            </a:endParaRPr>
          </a:p>
          <a:p>
            <a:pPr marL="0" lvl="0" indent="0" algn="l" rtl="0">
              <a:spcBef>
                <a:spcPts val="0"/>
              </a:spcBef>
              <a:spcAft>
                <a:spcPts val="0"/>
              </a:spcAft>
              <a:buNone/>
            </a:pPr>
            <a:endParaRPr/>
          </a:p>
        </p:txBody>
      </p:sp>
      <p:sp>
        <p:nvSpPr>
          <p:cNvPr id="384" name="Google Shape;384;g4aebfdabd5_0_1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4aebfdabd5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Организация связи «многие к одному» между таблицами в сущностях реляционной модели данных — также может быть рассмотрена как сюръективная функция.</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Пример отношений, находящихся в сюръективном отображении приведен на рисунке. Здесь таблица эф, в которой через внешние ключи реализована связь между прообразом - отношением икс и образом - отношением игрек символизирует отображение, обладающее свойствами сюръекции. Обратите внимание, то для элемента с индексом 5 в образе существует два элемента из прообраза с индексами 3 и 4.</a:t>
            </a:r>
            <a:endParaRPr>
              <a:solidFill>
                <a:schemeClr val="dk1"/>
              </a:solidFill>
            </a:endParaRPr>
          </a:p>
          <a:p>
            <a:pPr marL="0" lvl="0" indent="0" algn="l" rtl="0">
              <a:spcBef>
                <a:spcPts val="0"/>
              </a:spcBef>
              <a:spcAft>
                <a:spcPts val="0"/>
              </a:spcAft>
              <a:buNone/>
            </a:pPr>
            <a:endParaRPr/>
          </a:p>
        </p:txBody>
      </p:sp>
      <p:sp>
        <p:nvSpPr>
          <p:cNvPr id="420" name="Google Shape;420;g4aebfdabd5_0_1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4aebfdabd5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Биекция - есть одновременное выполнение условий инъекции и сюръекции. </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Обозначу свойства биекции. </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Биекция существует тогда и только тогда, когда существует обратное отображение.</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Композиция биективных отображений - биективна. Обратное в данном случае неверно. из биекции композиции можно лишь сделать вывод об инъекции первого отображения и сюръекции второго.</a:t>
            </a:r>
            <a:endParaRPr>
              <a:solidFill>
                <a:schemeClr val="dk1"/>
              </a:solidFill>
            </a:endParaRPr>
          </a:p>
          <a:p>
            <a:pPr marL="0" lvl="0" indent="0" algn="l" rtl="0">
              <a:spcBef>
                <a:spcPts val="0"/>
              </a:spcBef>
              <a:spcAft>
                <a:spcPts val="0"/>
              </a:spcAft>
              <a:buNone/>
            </a:pPr>
            <a:endParaRPr/>
          </a:p>
        </p:txBody>
      </p:sp>
      <p:sp>
        <p:nvSpPr>
          <p:cNvPr id="448" name="Google Shape;448;g4aebfdabd5_0_1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4aebfdabd5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В реляционной модели данных биективным называется отображение отношений вида “один к одному”, построенное на первичных ключах. Здесь вновь отношение эф символизирует отображение отношения икс в отношение игрек, однако на этот раз для каждого образа существует ровно один прообраз, а каждый прообраз отображается ровно в один образ. Такая картина называется взаимнооднозначным соответствием.</a:t>
            </a:r>
            <a:endParaRPr>
              <a:solidFill>
                <a:schemeClr val="dk1"/>
              </a:solidFill>
            </a:endParaRPr>
          </a:p>
          <a:p>
            <a:pPr marL="0" lvl="0" indent="0" algn="l" rtl="0">
              <a:spcBef>
                <a:spcPts val="0"/>
              </a:spcBef>
              <a:spcAft>
                <a:spcPts val="0"/>
              </a:spcAft>
              <a:buNone/>
            </a:pPr>
            <a:endParaRPr/>
          </a:p>
        </p:txBody>
      </p:sp>
      <p:sp>
        <p:nvSpPr>
          <p:cNvPr id="493" name="Google Shape;493;g4aebfdabd5_0_1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a:t>Итак, мы сформировали понятие об отображении, образе и прообразе, повторили и закрепили представление о инъекции, сюръекциии и биекции. На этом все. До свидания, уважаемые слушатели, до встречи в следующих видео.</a:t>
            </a:r>
            <a:endParaRPr/>
          </a:p>
        </p:txBody>
      </p:sp>
      <p:sp>
        <p:nvSpPr>
          <p:cNvPr id="520" name="Google Shape;520;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4f6eebc589_2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4f6eebc589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Здравствуйте, уважаемые слушатели! В этом видео мы обсудим множество, а именно</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034627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А именно сформируем понятие о функции, операторе и преобразовании, обсудим различия между ними, дадим определение предела функции по Коши и по Гейне и рассмотрим виды пределов.</a:t>
            </a:r>
            <a:endParaRPr>
              <a:solidFill>
                <a:schemeClr val="dk1"/>
              </a:solidFill>
            </a:endParaRPr>
          </a:p>
          <a:p>
            <a:pPr marL="0" lvl="0" indent="0" algn="l" rtl="0">
              <a:spcBef>
                <a:spcPts val="0"/>
              </a:spcBef>
              <a:spcAft>
                <a:spcPts val="0"/>
              </a:spcAft>
              <a:buNone/>
            </a:pPr>
            <a:endParaRPr/>
          </a:p>
        </p:txBody>
      </p:sp>
      <p:sp>
        <p:nvSpPr>
          <p:cNvPr id="221" name="Google Shape;221;p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0225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А именно разберем понятие об образе и прообразе, дадим определение отображению, и обсудим биективность в части касающейся отображений и функций.</a:t>
            </a:r>
            <a:endParaRPr>
              <a:solidFill>
                <a:schemeClr val="dk1"/>
              </a:solidFill>
            </a:endParaRPr>
          </a:p>
          <a:p>
            <a:pPr marL="0" lvl="0" indent="0" algn="l" rtl="0">
              <a:spcBef>
                <a:spcPts val="0"/>
              </a:spcBef>
              <a:spcAft>
                <a:spcPts val="0"/>
              </a:spcAft>
              <a:buNone/>
            </a:pPr>
            <a:endParaRPr/>
          </a:p>
        </p:txBody>
      </p:sp>
      <p:sp>
        <p:nvSpPr>
          <p:cNvPr id="221" name="Google Shape;221;p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4b8f70cb2a_2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4b8f70cb2a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На слайде - теоретико-множественное определение функции. Все прочие ранее данные высказывания о том, что функция является отображением, соответствием и так далее - это не более чем понятие о функции. Функцией эф называется множество упорядоченных пар из декартова произведения икс и игрек, таких что пары существуют для всех элементов множества икс, и если первые элементы пар совпадают, то совпадают и вторые их элементы. На самом деле, несмотря на большое количество различных проблем и парадоксов, именно в теории множеств даются, на мой взгляд, наиболее точные определения математическим сущностям.</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973768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b8f70cb2a_2_1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4b8f70cb2a_2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На слайде дано привычное нам всем обозначение функции и обозначение по определению. Здесь функция представлена отображением икс в игрек. Икс тут - область опеределения, Y - область значений, множество элементов игрек, для которых существуют упорядоченные пары прообраза и образа называется множеством значений функции. Множество упорядоченных пар, означенное в теоретико-множественном определении также называется графиком функции. В классической интерпретации, графиком называется геометрическое место точек, для которых абсцисса прообраза соответствует ординате образа в евклидовой системе координат. Проще говоря, множество точек, где абсцисса отображается в ординату по правилу эф.</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837829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4c5e01e76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4c5e01e7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На этом слайде дано понятие об операторе. Его можно рассматривать как композицию функции или функцию от функции, однако стоит различать понятия оператора и функции. Примерами операторов могут быть оператор умножения на число, оператор дифференцирования, интегрирования и другие. </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На слайде - общая запись действия оператора, собственно оператор в ней выделен красным цветом.</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953760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4c5e01e766_0_1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4c5e01e766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На данном слайде мы видим понятие о преобразовании. Преобразование, строго говоря, — отображение множества в себя. Иногда преобразованиями называют отображения, переводящие некоторое множество в другое множество.</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Примером преобразования может быть преобразование поворота. Преобразования изучаются в курсе аналитической геометрии.</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342528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c5e01e766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c5e01e7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На слайде перед вами представлено определение предела функции по Коши. Оно также называется окрестностным определением. Проверьте себя. Поставьте видео на паузу и прочитайте это определение вслух. Подобное определение было для предела последовательности. Итак, прочтём определение: число А называется пределом функции эф, зависящей от икс при стремлении икса к некоторому значению, тогда и только тогда, когда для любого положительного эпсилон существует дельта, зависящая от эпсилон, такая, что для любого икс из выколотой дельта окрестности некоторого значения справедливо неравенство: эф от икс минус А по модулю меньше эпсилон. Некоторым значением здесь называется обозначенное звездочкой число, которое может быть равно константе или бесконечности (со знаком или без знака). Выколотой дельта-окрестностью здесь назван интервал от звездочки плюс дельта до звездочки минус дельта.</a:t>
            </a:r>
            <a:endParaRPr>
              <a:solidFill>
                <a:schemeClr val="dk1"/>
              </a:solidFill>
            </a:endParaRPr>
          </a:p>
          <a:p>
            <a:pPr marL="0" lvl="0" indent="0" algn="l" rtl="0">
              <a:spcBef>
                <a:spcPts val="0"/>
              </a:spcBef>
              <a:spcAft>
                <a:spcPts val="0"/>
              </a:spcAft>
              <a:buNone/>
            </a:pPr>
            <a:endParaRPr sz="1050">
              <a:solidFill>
                <a:schemeClr val="dk1"/>
              </a:solidFill>
              <a:highlight>
                <a:schemeClr val="lt1"/>
              </a:highlight>
            </a:endParaRPr>
          </a:p>
        </p:txBody>
      </p:sp>
    </p:spTree>
    <p:extLst>
      <p:ext uri="{BB962C8B-B14F-4D97-AF65-F5344CB8AC3E}">
        <p14:creationId xmlns:p14="http://schemas.microsoft.com/office/powerpoint/2010/main" val="1705572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4c5e01e766_0_1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4c5e01e766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На данном слайде дано определение предела функции по Гейне. Оно немного более очевидно и дано через предел последовательности В нем говорится, что число А является пределом функции эф от икс при икс стремящемся к икс-нулевому тогда и только тогда, когда для любой последовательности, сходящейся в икс-нулевое справедливо, что последовательность из значений функций от ее членов сходится в А.</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Существует также определение предела по базе множеств, которые мы оставим за рамками этого курса, однако замечу, что оно эквивалентно двум данным, то есть из любого из них можно вывести любое и выполнение одного влечет за собой автоматическое выполнение другого.</a:t>
            </a:r>
            <a:endParaRPr>
              <a:solidFill>
                <a:schemeClr val="dk1"/>
              </a:solidFill>
            </a:endParaRPr>
          </a:p>
          <a:p>
            <a:pPr marL="0" lvl="0" indent="0" algn="l" rtl="0">
              <a:spcBef>
                <a:spcPts val="0"/>
              </a:spcBef>
              <a:spcAft>
                <a:spcPts val="0"/>
              </a:spcAft>
              <a:buNone/>
            </a:pPr>
            <a:endParaRPr sz="1050">
              <a:solidFill>
                <a:schemeClr val="dk1"/>
              </a:solidFill>
              <a:highlight>
                <a:schemeClr val="lt1"/>
              </a:highlight>
            </a:endParaRPr>
          </a:p>
        </p:txBody>
      </p:sp>
    </p:spTree>
    <p:extLst>
      <p:ext uri="{BB962C8B-B14F-4D97-AF65-F5344CB8AC3E}">
        <p14:creationId xmlns:p14="http://schemas.microsoft.com/office/powerpoint/2010/main" val="2553789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4c5e01e76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Односторонние пределы в точке по Коши подразумевают рассмотрение правой и левой выколотых дельта окрестностей соответственно. Одним из критериев существования предела в точке является существование и равенство в этой точке односторонних пределов.</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На представленном рисунке функция, чей график - красная кривая, имеет предел справа не равный пределу слева. Стремление в пределе слева записывается со знаком минус, справа - со знаком плюс. Забегая немного вперед, скажу, что такая ситуация для функции, как на рисунке, называется разрывом первого рода. Предел функции в точке, если он существует, как правило равен значению функции в этой точке.</a:t>
            </a:r>
            <a:endParaRPr>
              <a:solidFill>
                <a:schemeClr val="dk1"/>
              </a:solidFill>
            </a:endParaRPr>
          </a:p>
          <a:p>
            <a:pPr marL="0" lvl="0" indent="0" algn="l" rtl="0">
              <a:spcBef>
                <a:spcPts val="0"/>
              </a:spcBef>
              <a:spcAft>
                <a:spcPts val="0"/>
              </a:spcAft>
              <a:buNone/>
            </a:pPr>
            <a:endParaRPr/>
          </a:p>
        </p:txBody>
      </p:sp>
      <p:sp>
        <p:nvSpPr>
          <p:cNvPr id="279" name="Google Shape;279;g4c5e01e766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93150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4c5e01e766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Пределом на бесконечности называется число, к которому стремится значение функции при стремлении аргумента в бесконечность. Для периодических функций предел на бесконечности не существует, также как бессмысленно понятие фазы на бесконечности. Фазой я здесь называю некий момент времени на периоде. Предел на бесконечности без знака существует при равенстве пределов на плюс бесконечности и на минус бесконечности.</a:t>
            </a:r>
            <a:endParaRPr>
              <a:solidFill>
                <a:schemeClr val="dk1"/>
              </a:solidFill>
            </a:endParaRPr>
          </a:p>
          <a:p>
            <a:pPr marL="0" lvl="0" indent="0" algn="l" rtl="0">
              <a:spcBef>
                <a:spcPts val="0"/>
              </a:spcBef>
              <a:spcAft>
                <a:spcPts val="0"/>
              </a:spcAft>
              <a:buNone/>
            </a:pPr>
            <a:endParaRPr/>
          </a:p>
        </p:txBody>
      </p:sp>
      <p:sp>
        <p:nvSpPr>
          <p:cNvPr id="294" name="Google Shape;294;g4c5e01e766_0_1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05035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4c5e01e766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Бесконечным пределом называется предел функции, который равен бесконечности. Степенные полиномы (простейший пример - парабола, синяя на рисунке) имеют бесконечные пределы на бесконечности. Красная линия на графике - пример разрыва второго рода, когда функция имеет один или оба бесконечных односторонних предела. Такие пределы, как на рисунке называются бесконечными с точностью до знака. Бывают положительно-бесконечные и отрицательно-бесконечные пределы. Это не строгая терминология, но большинство математиков вас поймут.</a:t>
            </a:r>
            <a:endParaRPr>
              <a:solidFill>
                <a:schemeClr val="dk1"/>
              </a:solidFill>
            </a:endParaRPr>
          </a:p>
          <a:p>
            <a:pPr marL="0" lvl="0" indent="0" algn="l" rtl="0">
              <a:spcBef>
                <a:spcPts val="0"/>
              </a:spcBef>
              <a:spcAft>
                <a:spcPts val="0"/>
              </a:spcAft>
              <a:buNone/>
            </a:pPr>
            <a:endParaRPr/>
          </a:p>
        </p:txBody>
      </p:sp>
      <p:sp>
        <p:nvSpPr>
          <p:cNvPr id="308" name="Google Shape;308;g4c5e01e766_0_1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4093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4adb1245c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Рассмотрим несколько примеров нахождения предела функции</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В первом примере предел равен значению подпредельного выражения в точке устремления, то есть, подставив ноль в подпредельное выражение - два иск квадрат минус 4 икс минус 3 - получим минус три.</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Во втором примере очевидно, что бесконечность в квадрате дает бесконечность со знаком плюс, несмотря на вычитание четырех бесконечностей в первой степени и тем более тройки.</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В третьем примере синус не играет особой роли, т.к. на бесконечности он предела не имеет, но ограничен, поэтому при вычислении предела выпадает, как несравнимо малая величина.</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В четвертом примере мы имеем ноль в знаменателе, но не просто ноль, а со знаком плюс, то есть мы ищем предел справа. Конечно же, деление на ноль не вызовет у нас с вами переполнения, как у вашего компьютера, и мы сможем заметить, что предел справа от единицы на икс равен плюс бесконечности.</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В пятом примере косинус не играет особой роли, его можно смело менять на единицу. Позже мы с вами разберем основание, на котором мы позволяем себе так делать, пока что вам придется поверить мне на слово.</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322" name="Google Shape;322;g4adb1245c3_0_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8625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4b8f70cb2a_2_1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4b8f70cb2a_2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На слайде вы видите определение отображения f из множества X во множество Y. Важно, что каждому элементу из икс соответствует лишь один элемент из игрек. Элементу игрек при этом может соответствовать ноль, один или несколько элементов из икс.</a:t>
            </a:r>
            <a:endParaRPr>
              <a:solidFill>
                <a:schemeClr val="dk1"/>
              </a:solidFill>
            </a:endParaRPr>
          </a:p>
          <a:p>
            <a:pPr marL="0" lvl="0" indent="0" algn="l" rtl="0">
              <a:spcBef>
                <a:spcPts val="0"/>
              </a:spcBef>
              <a:spcAft>
                <a:spcPts val="0"/>
              </a:spcAft>
              <a:buNone/>
            </a:pPr>
            <a:endParaRPr sz="1050">
              <a:solidFill>
                <a:schemeClr val="dk1"/>
              </a:solidFill>
              <a:highlight>
                <a:schemeClr val="lt1"/>
              </a:highlight>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В этом видео мы с вами обсудили разницу функции, оператора и преобразования, дали два равноправных опеределения пределу функции, разобрались какие бывают пределы и как их находить. На этом все. До свидания, уважаемые слушатели, до встречи в следующих видео.</a:t>
            </a:r>
            <a:endParaRPr>
              <a:solidFill>
                <a:schemeClr val="dk1"/>
              </a:solidFill>
            </a:endParaRPr>
          </a:p>
          <a:p>
            <a:pPr marL="0" lvl="0" indent="0" algn="l" rtl="0">
              <a:spcBef>
                <a:spcPts val="0"/>
              </a:spcBef>
              <a:spcAft>
                <a:spcPts val="0"/>
              </a:spcAft>
              <a:buNone/>
            </a:pPr>
            <a:endParaRPr/>
          </a:p>
        </p:txBody>
      </p:sp>
      <p:sp>
        <p:nvSpPr>
          <p:cNvPr id="334" name="Google Shape;334;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91621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64f6fc44a_1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464f6fc44a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 Здравствуйте, уважаемые слушатели! В этом видео мы с вами обсудим различные свойства функций и произведем математический анализ функции. На этом все.</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8409466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а именно, разберем множества задания и значений, обсудим особые точки и посморим, как может вести себя функция на области задания.</a:t>
            </a:r>
            <a:endParaRPr>
              <a:solidFill>
                <a:schemeClr val="dk1"/>
              </a:solidFill>
            </a:endParaRPr>
          </a:p>
          <a:p>
            <a:pPr marL="0" lvl="0" indent="0" algn="l" rtl="0">
              <a:spcBef>
                <a:spcPts val="0"/>
              </a:spcBef>
              <a:spcAft>
                <a:spcPts val="0"/>
              </a:spcAft>
              <a:buNone/>
            </a:pPr>
            <a:endParaRPr/>
          </a:p>
        </p:txBody>
      </p:sp>
      <p:sp>
        <p:nvSpPr>
          <p:cNvPr id="123" name="Google Shape;123;p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00345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b8f70cb2a_2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b8f70cb2a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Областью задания или областью определения функции эф будет являться множество икс на которых функция имеет значение в области игрек. В терминологии отображения областью определения зовется множество элементов X, имеющих образ в У</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Обозначается область задания - дэ большое от эф или dom от эф (от слова Domain - область)</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926783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adb1245c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Рассмотрим несколько примеров.</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Первый - полином второй степени, который определён на всей числовой прямой. Строго говоря, он может быть определён и на комплексных числах, но в этом курсе мы комплексные функции рассматривать не будем.</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Во втором примере функция представляет отношение, в котором знаменатель может обращаться в ноль в точках два и минус два. Учитывая это, мы говорим, что область определения же равна всей числовой прямой без двойки и минус двойки. Строго говоря, функция может быть определена и в этих точках при расширении области значений двумя бесконечностями - отрицательной и положительной, но в нашем случае об этом речь не идет.</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В третьем примере мы имеем дело с корнем квадратным. В записи я его заменил на дробную степень. Область определения этой функции будут все неотрицательные рациональные числа. Справедлива такая же оговорка, как и во втором примере, но не будем говорить о комплексных числах.</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Четвертый пример - это пример бессмысленной на первый взгляд функции, областью определения которой является пустое множество.  Если увидите такую функцию, смело можете указывать область определения - пустое множество, но не в случае если речь идёт о комплексных числах. Так же как и в прошлых двух примерах эта оговорка имеет место.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138" name="Google Shape;138;g4adb1245c3_0_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78673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c5db0cea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c5db0ce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Областью значений функции называется всё множество значений, которое способна принимать функция. </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В терминологии отображений областью значений зовется множество образов У.</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Обозначается область значений эр от эф или рэн от эф от слова range.</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7956698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c5db0ce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Существует ряд методов поиска области значений функции. В этом курсе мы не будем разбирать их все. Самый простой метод поиска - графический - заключается в построении графика функции и оценке области по его внешнему виду. Можно также пользоваться свойствами непрерывности, нахождением минимального и максимального значения, вычислять производные и т.д.</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Рассмотрим несколько примеров.</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Первый - полином третьей степени, который может принимать любое рациональное значение.</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Во втором примере функция представляет отношение, в котором числитель равен единице. Учитывая это, мы говорим, что область определения же равна всей числовой прямой без нуля. В верхней полуплоскости функция может приближаться сколь угодно близко к нулю (на бесконечности), но в нижней полуплоскости она имеет максимум в нуле, равный минус одной четверти. Следовательно. из области значений можно вычеркнуть правый полуинтервал от минус одной четверти до нуля включительно.</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В третьем примере мы имеем дело с корнем квадратным. Область значения этой функции будут все неотрицательные рациональные числа. Опять же справедлива оговорка о комплексных числах.</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В четвертом примере область значений - пустое множество, но опять же не в случае если речь Жидёт о комплексных числах. Это является следствием из того, что областью задания является тоже пустое множество. В предыдущих видео мы говорили о том, что пустое множество может отображаться лишь в пустое множество.</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161" name="Google Shape;161;g4c5db0cea1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97522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4b8f70cb2a_2_1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4b8f70cb2a_2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Нулями функции называются корни уравнения, в котором левая часть - выражение функции, правая - ноль.</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На слайде приведен пример простейшего уравнения, имеющего два целых корня.</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В общем случае если в полиноме энной степени менее чем эн вещественных корней, говорят о том, что остальных корней нет. Напомню, что основная теорема алгебры гласит, что в полиноме энной степени ровно эн корней.</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Основная теорема алгебры справедлива для комплексных чисел. Иногда говорят о кратности корней, например, икс в квадрате равно нулю. В этом случае икс первое равно нулю и икс второе также равно нулю. Говорят о том, что такое уравнение имеет один корень в нуле кратностью 2.</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Проверка правильности решения уравнения осуществляется подстановкой найденных корней в выражение функции.</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sz="1050">
              <a:solidFill>
                <a:schemeClr val="dk1"/>
              </a:solidFill>
              <a:highlight>
                <a:schemeClr val="lt1"/>
              </a:highlight>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12450058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4c5db0cea1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4c5db0cea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Непрерывностью функции на отрезке М называется наличие в каждой точке М небесконечного предела функции слева, равного пределу справа. </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Конечность, но неравенство односторонних пределов в точке обуславливает разрыв первого рода в этой точке.</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Бесконечность любого одностороннего предела в точке обуславливает разрыв второго рода в этой точке.</a:t>
            </a:r>
            <a:endParaRPr>
              <a:solidFill>
                <a:schemeClr val="dk1"/>
              </a:solidFill>
            </a:endParaRPr>
          </a:p>
          <a:p>
            <a:pPr marL="0" lvl="0" indent="0" algn="l" rtl="0">
              <a:spcBef>
                <a:spcPts val="0"/>
              </a:spcBef>
              <a:spcAft>
                <a:spcPts val="0"/>
              </a:spcAft>
              <a:buNone/>
            </a:pPr>
            <a:endParaRPr sz="1050">
              <a:solidFill>
                <a:schemeClr val="dk1"/>
              </a:solidFill>
              <a:highlight>
                <a:schemeClr val="lt1"/>
              </a:highlight>
            </a:endParaRPr>
          </a:p>
        </p:txBody>
      </p:sp>
    </p:spTree>
    <p:extLst>
      <p:ext uri="{BB962C8B-B14F-4D97-AF65-F5344CB8AC3E}">
        <p14:creationId xmlns:p14="http://schemas.microsoft.com/office/powerpoint/2010/main" val="33158291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4c5db0cea1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4c5db0cea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Промежутками знакопостоянства функции называются такие интервалы в которых значение функции не меняет своего знака. </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Границами интервалов могут служить нули функции или точки разрыва. </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Рассмотрим два примера. Первый пример - эф от икс равное икс в квадрате минус модуль икс. Видно, что функция имеет три нуля, однако интервал от минус одного до одного можно считать интервалом знакопостоянства. Нестрого говоря, ноль можно отнести как к положительным, так и к отрицательным числам. Строго говоря, ноль не является ни положительным, ни отрицательным. Итак в первом примере есть три промежутка знакопостоянства - от минус бесконечности до нинус единицы и от единицы до плюс бесконечности функция сохраняет знак плюс, от минус единицы до единицы она неположительна (включает ноль).</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Второй пример - функция обратная первой. Здесь нулей нет, однако есть три точки разрыва. Забегая вперед, скажу, что это точки разрыва второго рода, в которых функция справа и слева имеет бесконечный предел. Промежутки знакопостоянства тут будут точно такие же, но с оговоркой, что ноль будет входить в промежуток знакопостоянства даже при строгом ограничении, т.к. и справа и слева от нуля функция стремится к минус бесконечности.</a:t>
            </a:r>
            <a:endParaRPr>
              <a:solidFill>
                <a:schemeClr val="dk1"/>
              </a:solidFill>
            </a:endParaRPr>
          </a:p>
          <a:p>
            <a:pPr marL="0" lvl="0" indent="0" algn="l" rtl="0">
              <a:spcBef>
                <a:spcPts val="0"/>
              </a:spcBef>
              <a:spcAft>
                <a:spcPts val="0"/>
              </a:spcAft>
              <a:buNone/>
            </a:pPr>
            <a:endParaRPr sz="1050">
              <a:solidFill>
                <a:schemeClr val="dk1"/>
              </a:solidFill>
              <a:highlight>
                <a:schemeClr val="lt1"/>
              </a:highlight>
            </a:endParaRPr>
          </a:p>
        </p:txBody>
      </p:sp>
    </p:spTree>
    <p:extLst>
      <p:ext uri="{BB962C8B-B14F-4D97-AF65-F5344CB8AC3E}">
        <p14:creationId xmlns:p14="http://schemas.microsoft.com/office/powerpoint/2010/main" val="610592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b8f70cb2a_2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b8f70cb2a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Теперь, когда у нас есть определение отображения, давайте поговорим с Вами об образе и прообразе</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c5db0cea1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c5db0cea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Монотонностью на отрезке является свойство функции сохранять порядок между образом и прообразом. </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Существуют пять типов монотонности. </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Функция называется монотонно убывающей на отрезке, если для любых двух точек икс и игрек из отрезка, где икс меньше игрек выполняется неравенство эф от икс строго больше чем эф от игрек.</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Функция называется невозрастающей на отрезке, если для любых двух точек икс и игрек из отрезка, где икс меньше игрек выполняется неравенство эф от икс больше либо равно эф от игрек.</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Иногда убывающую функцию называют строго убывающей, а невозрастающую просто убывающей.</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3917670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4c5db0cea1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4c5db0cea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Функция называется монотонно неубывающей на отрезке, если для любых двух точек икс и игрек из отрезка, где икс меньше игрек выполняется неравенство эф от икс меньше либо равно эф от игрек.</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Функция называется возрастающей на отрезке, если для любых двух точек икс и игрек из отрезка, где икс меньше игрек выполняется неравенство эф от икс строго больше эф от игрек.</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Иногда возрастающую  функцию называют строго возрастающей, а неубывающую просто возрастающей.</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Неубывающая и невозрастающая функция называется стационарной. Выражена она в виде постоянной величины.</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Забегая вперед, скажу, что функция, имеющая на отрезке разрывы второго рода или несчетное количество разрывов первого рода монотонной на этом отрезке не считается.</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0581802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4c5db0cea1_0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4c5db0cea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Четность и нечетность функции - два достаточно противоречивых свойства. Четностью называется свойство, при котором для любого икс из области определения справедливо равенство функции от икс и от минус икс. График четной функции симметричен относительно оси ординат.</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Нечетностью называется свойство функции при котором для любого икс из области определения справедливо равенство функции от минус икс и от икс с точностью до знака. График нечетной функции симметричен относительно начала отсчета.</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Функция не являющаяся четной или нечетной называется функцией общего вида.</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Функция одновременно являющаяся и четной и нечетной тождественно равна нулю.</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Примитивными примерами четной и нечетной функций являются квадратная и кубическая функции.</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sz="1050">
              <a:solidFill>
                <a:schemeClr val="dk1"/>
              </a:solidFill>
              <a:highlight>
                <a:schemeClr val="lt1"/>
              </a:highlight>
            </a:endParaRPr>
          </a:p>
        </p:txBody>
      </p:sp>
    </p:spTree>
    <p:extLst>
      <p:ext uri="{BB962C8B-B14F-4D97-AF65-F5344CB8AC3E}">
        <p14:creationId xmlns:p14="http://schemas.microsoft.com/office/powerpoint/2010/main" val="35796716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c5db0cea1_0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4c5db0cea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Функцию называют ограниченной сверху, если её значения на области определения не превышают какого-либо конечного числа и снизу - если какое-то конечное число меньше всех значений функции.</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Если функция ограничена сверху и снизу, то ее называют просто ограниченной.</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Ограниченность функции - это особенность области значений функции. Если она не содержит в записи одну из бесконечностей, то она ограничена с одной стороны, а если не содержит бесконечности в принципе, то ограничена в общем.</a:t>
            </a:r>
            <a:endParaRPr>
              <a:solidFill>
                <a:schemeClr val="dk1"/>
              </a:solidFill>
            </a:endParaRPr>
          </a:p>
          <a:p>
            <a:pPr marL="0" lvl="0" indent="0" algn="l" rtl="0">
              <a:spcBef>
                <a:spcPts val="0"/>
              </a:spcBef>
              <a:spcAft>
                <a:spcPts val="0"/>
              </a:spcAft>
              <a:buNone/>
            </a:pPr>
            <a:endParaRPr sz="1050">
              <a:solidFill>
                <a:schemeClr val="dk1"/>
              </a:solidFill>
              <a:highlight>
                <a:schemeClr val="lt1"/>
              </a:highlight>
            </a:endParaRPr>
          </a:p>
        </p:txBody>
      </p:sp>
    </p:spTree>
    <p:extLst>
      <p:ext uri="{BB962C8B-B14F-4D97-AF65-F5344CB8AC3E}">
        <p14:creationId xmlns:p14="http://schemas.microsoft.com/office/powerpoint/2010/main" val="21779110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4c5db0cea1_0_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4c5db0cea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Функция называется периодической если существует положительное тэ при котором для любого икс выполнено равенство эф от икс и эф от икс плюс тэ.</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Если равенство не выполнено для любого тэ, то функция апреиодична.</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Число тэ называется периодом функции. Главным периодом функции называется минимальное из всех возможных тэ, не равное нулю.</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Период, умноженный на любое натуральное число, также будет являться периодом.</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5271747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 До свидания, уважаемые слушатели, до встречи в следующих видео.</a:t>
            </a:r>
            <a:endParaRPr/>
          </a:p>
        </p:txBody>
      </p:sp>
      <p:sp>
        <p:nvSpPr>
          <p:cNvPr id="255" name="Google Shape;255;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7263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4adb1245c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Пусть существует отображение f множества Х во множество Y такое, что для любого элемента У справедливо, что он равен значению отображения для единственного элемента X.</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Тогда говорят, что для точки х, элемента множества Х образом во множестве У будет эф зависящее от икс. Рассматривая множества А из области задания или области определения X можно говорить о совокупности всех образов элементов А во множестве Y, или об образе A - эф зависящем от А.</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247" name="Google Shape;247;g4adb1245c3_0_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4aebfdab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Предлагаю рассмотреть также свойства образа:</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Во-первых, Образ пустого множества равен пустому множеству.</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Во-вторых, Образ от непустого множества - непустое множество.</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Образ от собственного подмножества является собственным подмножеством образа исходного множества.</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Образ объединения равен объединению образов.</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Образ пересечения является подмножеством пересечения образов.</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270" name="Google Shape;270;g4aebfdabd5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4aebfdabd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По такому же принципу мы можем дать понятие прообраза: Пусть существует отображение f множества Х во множество Y такое, что для любого элемента У справедливо, что он равен значению отображения для единственного элемента X.</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Тогда говорят, что для точки y прообразом во множестве x будет обратное эф зависящее от икс. Рассматривая множества B из области значений У можно говорить о совокупности всех прообразов элементов B во множестве Х, или об образе B -  обратное эф зависящем от B.</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281" name="Google Shape;281;g4aebfdabd5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4aebfdabd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Рассмотрим свойства прообраза:</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прообраз объединения равен объединению прообразов.</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прообраз пересечения равен пересечению прообразов.</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Отмечу также, что свойства прообраза и аналогичные свойства образа допускают обобщение для любого количества множеств.</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304" name="Google Shape;304;g4aebfdabd5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4f40ace2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a:solidFill>
                  <a:schemeClr val="dk1"/>
                </a:solidFill>
              </a:rPr>
              <a:t>Рассмотри пример отображения, множества икс во множество игрек, при котором каждому элементу игрек соответствует значение соответствующего элемента икс, возведенное в квадрат. Возьмем множество А, содержащее все значения множества икс от минус единицы до единицы включительно. Образом будут значения во множестве игрек, соответствующие значениям квадратов элементов множества А, то есть значения от нуля до единицы включительно (вспоминаем график функции игрек равной икс в квадрате).</a:t>
            </a:r>
            <a:endParaRPr>
              <a:solidFill>
                <a:schemeClr val="dk1"/>
              </a:solidFill>
            </a:endParaRPr>
          </a:p>
          <a:p>
            <a:pPr marL="0" lvl="0" indent="0" algn="l" rtl="0">
              <a:spcBef>
                <a:spcPts val="0"/>
              </a:spcBef>
              <a:spcAft>
                <a:spcPts val="0"/>
              </a:spcAft>
              <a:buNone/>
            </a:pPr>
            <a:r>
              <a:rPr lang="ru-RU">
                <a:solidFill>
                  <a:schemeClr val="dk1"/>
                </a:solidFill>
              </a:rPr>
              <a:t>Возьмем также множество БЭ, содержащее все элементы множества игрек от нуля до единицы включительно. Прообразом множества БЭ во множестве икс будет совокупность корней квадратных уравнений икс в квадрате минус элемент игрек равно нулю, то есть все значения множества А от минус единицы до единицы включительно.</a:t>
            </a:r>
            <a:endParaRPr>
              <a:solidFill>
                <a:schemeClr val="dk1"/>
              </a:solidFill>
            </a:endParaRPr>
          </a:p>
        </p:txBody>
      </p:sp>
      <p:sp>
        <p:nvSpPr>
          <p:cNvPr id="312" name="Google Shape;312;g4f40ace229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Титульный слайд">
  <p:cSld name="2_Титульный слайд">
    <p:bg>
      <p:bgPr>
        <a:solidFill>
          <a:schemeClr val="dk1"/>
        </a:solidFill>
        <a:effectLst/>
      </p:bgPr>
    </p:bg>
    <p:spTree>
      <p:nvGrpSpPr>
        <p:cNvPr id="1" name="Shape 6"/>
        <p:cNvGrpSpPr/>
        <p:nvPr/>
      </p:nvGrpSpPr>
      <p:grpSpPr>
        <a:xfrm>
          <a:off x="0" y="0"/>
          <a:ext cx="0" cy="0"/>
          <a:chOff x="0" y="0"/>
          <a:chExt cx="0" cy="0"/>
        </a:xfrm>
      </p:grpSpPr>
      <p:sp>
        <p:nvSpPr>
          <p:cNvPr id="7" name="Google Shape;7;p2"/>
          <p:cNvSpPr>
            <a:spLocks noGrp="1"/>
          </p:cNvSpPr>
          <p:nvPr>
            <p:ph type="pic" idx="2"/>
          </p:nvPr>
        </p:nvSpPr>
        <p:spPr>
          <a:xfrm>
            <a:off x="-1" y="0"/>
            <a:ext cx="12192000" cy="687146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imes New Roman"/>
                <a:ea typeface="Times New Roman"/>
                <a:cs typeface="Times New Roman"/>
                <a:sym typeface="Times New Roman"/>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imes New Roman"/>
                <a:ea typeface="Times New Roman"/>
                <a:cs typeface="Times New Roman"/>
                <a:sym typeface="Times New Roman"/>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imes New Roman"/>
                <a:ea typeface="Times New Roman"/>
                <a:cs typeface="Times New Roman"/>
                <a:sym typeface="Times New Roman"/>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9pPr>
          </a:lstStyle>
          <a:p>
            <a:endParaRPr/>
          </a:p>
        </p:txBody>
      </p:sp>
      <p:sp>
        <p:nvSpPr>
          <p:cNvPr id="8" name="Google Shape;8;p2"/>
          <p:cNvSpPr txBox="1">
            <a:spLocks noGrp="1"/>
          </p:cNvSpPr>
          <p:nvPr>
            <p:ph type="title"/>
          </p:nvPr>
        </p:nvSpPr>
        <p:spPr>
          <a:xfrm>
            <a:off x="690847" y="1425574"/>
            <a:ext cx="9917886" cy="2601383"/>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7200"/>
              <a:buFont typeface="Roboto"/>
              <a:buNone/>
              <a:defRPr sz="7200" b="0" i="0" u="none" strike="noStrike" cap="none">
                <a:solidFill>
                  <a:schemeClr val="lt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2"/>
          <p:cNvSpPr txBox="1">
            <a:spLocks noGrp="1"/>
          </p:cNvSpPr>
          <p:nvPr>
            <p:ph type="body" idx="1"/>
          </p:nvPr>
        </p:nvSpPr>
        <p:spPr>
          <a:xfrm>
            <a:off x="690847" y="4243914"/>
            <a:ext cx="9917886" cy="503614"/>
          </a:xfrm>
          <a:prstGeom prst="rect">
            <a:avLst/>
          </a:prstGeom>
          <a:noFill/>
          <a:ln>
            <a:noFill/>
          </a:ln>
        </p:spPr>
        <p:txBody>
          <a:bodyPr spcFirstLastPara="1" wrap="square" lIns="91425" tIns="45700" rIns="91425" bIns="45700" anchor="t" anchorCtr="0"/>
          <a:lstStyle>
            <a:lvl1pPr marL="457200" marR="0" lvl="0" indent="-228600" algn="l" rtl="0">
              <a:lnSpc>
                <a:spcPct val="142727"/>
              </a:lnSpc>
              <a:spcBef>
                <a:spcPts val="1000"/>
              </a:spcBef>
              <a:spcAft>
                <a:spcPts val="0"/>
              </a:spcAft>
              <a:buClr>
                <a:schemeClr val="lt1"/>
              </a:buClr>
              <a:buSzPts val="2200"/>
              <a:buFont typeface="Arial"/>
              <a:buNone/>
              <a:defRPr sz="2200" b="0" i="0" u="none" strike="noStrike" cap="none">
                <a:solidFill>
                  <a:schemeClr val="lt1"/>
                </a:solidFill>
                <a:latin typeface="Roboto"/>
                <a:ea typeface="Roboto"/>
                <a:cs typeface="Roboto"/>
                <a:sym typeface="Roboto"/>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0_Текст + списки">
  <p:cSld name="19_Только заголовок">
    <p:spTree>
      <p:nvGrpSpPr>
        <p:cNvPr id="1" name="Shape 42"/>
        <p:cNvGrpSpPr/>
        <p:nvPr/>
      </p:nvGrpSpPr>
      <p:grpSpPr>
        <a:xfrm>
          <a:off x="0" y="0"/>
          <a:ext cx="0" cy="0"/>
          <a:chOff x="0" y="0"/>
          <a:chExt cx="0" cy="0"/>
        </a:xfrm>
      </p:grpSpPr>
      <p:sp>
        <p:nvSpPr>
          <p:cNvPr id="43" name="Google Shape;43;p12"/>
          <p:cNvSpPr txBox="1">
            <a:spLocks noGrp="1"/>
          </p:cNvSpPr>
          <p:nvPr>
            <p:ph type="title"/>
          </p:nvPr>
        </p:nvSpPr>
        <p:spPr>
          <a:xfrm>
            <a:off x="690847" y="460070"/>
            <a:ext cx="10810200" cy="7845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44" name="Google Shape;44;p12"/>
          <p:cNvSpPr txBox="1">
            <a:spLocks noGrp="1"/>
          </p:cNvSpPr>
          <p:nvPr>
            <p:ph type="body" idx="1"/>
          </p:nvPr>
        </p:nvSpPr>
        <p:spPr>
          <a:xfrm>
            <a:off x="690846" y="1880129"/>
            <a:ext cx="10810200" cy="2353200"/>
          </a:xfrm>
          <a:prstGeom prst="rect">
            <a:avLst/>
          </a:prstGeom>
          <a:noFill/>
          <a:ln>
            <a:noFill/>
          </a:ln>
        </p:spPr>
        <p:txBody>
          <a:bodyPr spcFirstLastPara="1" wrap="square" lIns="91425" tIns="45700" rIns="91425" bIns="45700" anchor="t" anchorCtr="0"/>
          <a:lstStyle>
            <a:lvl1pPr marL="457200" marR="0" lvl="0" indent="-438150" algn="l" rtl="0">
              <a:lnSpc>
                <a:spcPct val="142727"/>
              </a:lnSpc>
              <a:spcBef>
                <a:spcPts val="1000"/>
              </a:spcBef>
              <a:spcAft>
                <a:spcPts val="0"/>
              </a:spcAft>
              <a:buClr>
                <a:srgbClr val="6E32E0"/>
              </a:buClr>
              <a:buSzPts val="3300"/>
              <a:buFont typeface="Arial"/>
              <a:buAutoNum type="arabicPeriod"/>
              <a:defRPr sz="2200" b="0" i="0" u="none" strike="noStrike" cap="none">
                <a:solidFill>
                  <a:schemeClr val="dk1"/>
                </a:solidFill>
                <a:latin typeface="Roboto"/>
                <a:ea typeface="Roboto"/>
                <a:cs typeface="Roboto"/>
                <a:sym typeface="Roboto"/>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45" name="Google Shape;45;p12"/>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7_Заголовок + Текст на цветном фоне">
  <p:cSld name="20_Только заголовок">
    <p:spTree>
      <p:nvGrpSpPr>
        <p:cNvPr id="1" name="Shape 46"/>
        <p:cNvGrpSpPr/>
        <p:nvPr/>
      </p:nvGrpSpPr>
      <p:grpSpPr>
        <a:xfrm>
          <a:off x="0" y="0"/>
          <a:ext cx="0" cy="0"/>
          <a:chOff x="0" y="0"/>
          <a:chExt cx="0" cy="0"/>
        </a:xfrm>
      </p:grpSpPr>
      <p:sp>
        <p:nvSpPr>
          <p:cNvPr id="47" name="Google Shape;47;p13"/>
          <p:cNvSpPr/>
          <p:nvPr/>
        </p:nvSpPr>
        <p:spPr>
          <a:xfrm>
            <a:off x="0" y="1651000"/>
            <a:ext cx="12192000" cy="5207100"/>
          </a:xfrm>
          <a:prstGeom prst="rect">
            <a:avLst/>
          </a:prstGeom>
          <a:solidFill>
            <a:srgbClr val="6E3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48" name="Google Shape;48;p13"/>
          <p:cNvSpPr txBox="1">
            <a:spLocks noGrp="1"/>
          </p:cNvSpPr>
          <p:nvPr>
            <p:ph type="title"/>
          </p:nvPr>
        </p:nvSpPr>
        <p:spPr>
          <a:xfrm>
            <a:off x="690847" y="460070"/>
            <a:ext cx="10810200" cy="7845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49" name="Google Shape;49;p13"/>
          <p:cNvSpPr txBox="1">
            <a:spLocks noGrp="1"/>
          </p:cNvSpPr>
          <p:nvPr>
            <p:ph type="body" idx="1"/>
          </p:nvPr>
        </p:nvSpPr>
        <p:spPr>
          <a:xfrm>
            <a:off x="690846" y="2247774"/>
            <a:ext cx="10810200" cy="2353200"/>
          </a:xfrm>
          <a:prstGeom prst="rect">
            <a:avLst/>
          </a:prstGeom>
          <a:noFill/>
          <a:ln>
            <a:noFill/>
          </a:ln>
        </p:spPr>
        <p:txBody>
          <a:bodyPr spcFirstLastPara="1" wrap="square" lIns="91425" tIns="45700" rIns="91425" bIns="45700" anchor="t" anchorCtr="0"/>
          <a:lstStyle>
            <a:lvl1pPr marL="457200" marR="0" lvl="0" indent="-438150" algn="l" rtl="0">
              <a:lnSpc>
                <a:spcPct val="142727"/>
              </a:lnSpc>
              <a:spcBef>
                <a:spcPts val="1000"/>
              </a:spcBef>
              <a:spcAft>
                <a:spcPts val="0"/>
              </a:spcAft>
              <a:buClr>
                <a:schemeClr val="lt1"/>
              </a:buClr>
              <a:buSzPts val="3300"/>
              <a:buFont typeface="Arial"/>
              <a:buAutoNum type="arabicPeriod"/>
              <a:defRPr sz="2200" b="0" i="0" u="none" strike="noStrike" cap="none">
                <a:solidFill>
                  <a:srgbClr val="F5F5F5"/>
                </a:solidFill>
                <a:latin typeface="Roboto"/>
                <a:ea typeface="Roboto"/>
                <a:cs typeface="Roboto"/>
                <a:sym typeface="Roboto"/>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50" name="Google Shape;50;p13"/>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Только заголовок">
  <p:cSld name="17_Только заголовок">
    <p:spTree>
      <p:nvGrpSpPr>
        <p:cNvPr id="1" name="Shape 51"/>
        <p:cNvGrpSpPr/>
        <p:nvPr/>
      </p:nvGrpSpPr>
      <p:grpSpPr>
        <a:xfrm>
          <a:off x="0" y="0"/>
          <a:ext cx="0" cy="0"/>
          <a:chOff x="0" y="0"/>
          <a:chExt cx="0" cy="0"/>
        </a:xfrm>
      </p:grpSpPr>
      <p:sp>
        <p:nvSpPr>
          <p:cNvPr id="52" name="Google Shape;52;p14"/>
          <p:cNvSpPr txBox="1">
            <a:spLocks noGrp="1"/>
          </p:cNvSpPr>
          <p:nvPr>
            <p:ph type="title"/>
          </p:nvPr>
        </p:nvSpPr>
        <p:spPr>
          <a:xfrm>
            <a:off x="690847" y="460070"/>
            <a:ext cx="10810200" cy="7845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53" name="Google Shape;53;p14"/>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9_Заголовок + 2 Блока текста">
  <p:cSld name="3_Только заголовок">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690847" y="692150"/>
            <a:ext cx="4681200" cy="54114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6" name="Google Shape;56;p15"/>
          <p:cNvSpPr/>
          <p:nvPr/>
        </p:nvSpPr>
        <p:spPr>
          <a:xfrm>
            <a:off x="6096000" y="0"/>
            <a:ext cx="6096000" cy="3429000"/>
          </a:xfrm>
          <a:prstGeom prst="rect">
            <a:avLst/>
          </a:prstGeom>
          <a:solidFill>
            <a:srgbClr val="6E3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57" name="Google Shape;57;p15"/>
          <p:cNvSpPr txBox="1">
            <a:spLocks noGrp="1"/>
          </p:cNvSpPr>
          <p:nvPr>
            <p:ph type="body" idx="1"/>
          </p:nvPr>
        </p:nvSpPr>
        <p:spPr>
          <a:xfrm>
            <a:off x="6788489" y="692150"/>
            <a:ext cx="4681200" cy="20361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lt1"/>
              </a:buClr>
              <a:buSzPts val="2200"/>
              <a:buFont typeface="Arial"/>
              <a:buNone/>
              <a:defRPr sz="2200" b="0" i="0" u="none" strike="noStrike" cap="none">
                <a:solidFill>
                  <a:schemeClr val="lt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58" name="Google Shape;58;p15"/>
          <p:cNvSpPr/>
          <p:nvPr/>
        </p:nvSpPr>
        <p:spPr>
          <a:xfrm>
            <a:off x="6096000" y="3429000"/>
            <a:ext cx="6096000" cy="34374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59" name="Google Shape;59;p15"/>
          <p:cNvSpPr txBox="1">
            <a:spLocks noGrp="1"/>
          </p:cNvSpPr>
          <p:nvPr>
            <p:ph type="body" idx="2"/>
          </p:nvPr>
        </p:nvSpPr>
        <p:spPr>
          <a:xfrm>
            <a:off x="6788489" y="4133851"/>
            <a:ext cx="4681200" cy="20361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lt1"/>
              </a:buClr>
              <a:buSzPts val="2200"/>
              <a:buFont typeface="Arial"/>
              <a:buNone/>
              <a:defRPr sz="2200" b="0" i="0" u="none" strike="noStrike" cap="none">
                <a:solidFill>
                  <a:schemeClr val="lt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60" name="Google Shape;60;p15"/>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5_Заголовок + Текст + Картинка">
  <p:cSld name="Только заголовок">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90847" y="654803"/>
            <a:ext cx="4681200"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63" name="Google Shape;63;p16"/>
          <p:cNvSpPr txBox="1">
            <a:spLocks noGrp="1"/>
          </p:cNvSpPr>
          <p:nvPr>
            <p:ph type="body" idx="1"/>
          </p:nvPr>
        </p:nvSpPr>
        <p:spPr>
          <a:xfrm>
            <a:off x="690846" y="2506662"/>
            <a:ext cx="4681200" cy="3422100"/>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64" name="Google Shape;64;p16"/>
          <p:cNvSpPr/>
          <p:nvPr/>
        </p:nvSpPr>
        <p:spPr>
          <a:xfrm>
            <a:off x="6096000" y="0"/>
            <a:ext cx="6096000" cy="6858000"/>
          </a:xfrm>
          <a:prstGeom prst="rect">
            <a:avLst/>
          </a:prstGeom>
          <a:solidFill>
            <a:srgbClr val="F3F3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pic>
        <p:nvPicPr>
          <p:cNvPr id="65" name="Google Shape;65;p16"/>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0_Заголовок + текст + таблица/схема">
  <p:cSld name="21_Только заголовок">
    <p:spTree>
      <p:nvGrpSpPr>
        <p:cNvPr id="1" name="Shape 66"/>
        <p:cNvGrpSpPr/>
        <p:nvPr/>
      </p:nvGrpSpPr>
      <p:grpSpPr>
        <a:xfrm>
          <a:off x="0" y="0"/>
          <a:ext cx="0" cy="0"/>
          <a:chOff x="0" y="0"/>
          <a:chExt cx="0" cy="0"/>
        </a:xfrm>
      </p:grpSpPr>
      <p:sp>
        <p:nvSpPr>
          <p:cNvPr id="67" name="Google Shape;67;p17"/>
          <p:cNvSpPr/>
          <p:nvPr/>
        </p:nvSpPr>
        <p:spPr>
          <a:xfrm>
            <a:off x="0" y="0"/>
            <a:ext cx="4233300" cy="6858000"/>
          </a:xfrm>
          <a:prstGeom prst="rect">
            <a:avLst/>
          </a:prstGeom>
          <a:solidFill>
            <a:srgbClr val="6E3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68" name="Google Shape;68;p17"/>
          <p:cNvSpPr txBox="1">
            <a:spLocks noGrp="1"/>
          </p:cNvSpPr>
          <p:nvPr>
            <p:ph type="body" idx="1"/>
          </p:nvPr>
        </p:nvSpPr>
        <p:spPr>
          <a:xfrm>
            <a:off x="690847" y="2506662"/>
            <a:ext cx="3155400" cy="3422100"/>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lt1"/>
              </a:buClr>
              <a:buSzPts val="2200"/>
              <a:buFont typeface="Arial"/>
              <a:buNone/>
              <a:defRPr sz="2200" b="0" i="0" u="none" strike="noStrike" cap="none">
                <a:solidFill>
                  <a:schemeClr val="lt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69" name="Google Shape;69;p17"/>
          <p:cNvSpPr txBox="1">
            <a:spLocks noGrp="1"/>
          </p:cNvSpPr>
          <p:nvPr>
            <p:ph type="title"/>
          </p:nvPr>
        </p:nvSpPr>
        <p:spPr>
          <a:xfrm>
            <a:off x="690847" y="874849"/>
            <a:ext cx="3505500" cy="13803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4400"/>
              <a:buFont typeface="Roboto"/>
              <a:buNone/>
              <a:defRPr sz="4400" b="0" i="0" u="none" strike="noStrike" cap="none">
                <a:solidFill>
                  <a:schemeClr val="lt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70" name="Google Shape;70;p17"/>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2_2 блока с текстом">
  <p:cSld name="5_Только заголовок">
    <p:spTree>
      <p:nvGrpSpPr>
        <p:cNvPr id="1" name="Shape 71"/>
        <p:cNvGrpSpPr/>
        <p:nvPr/>
      </p:nvGrpSpPr>
      <p:grpSpPr>
        <a:xfrm>
          <a:off x="0" y="0"/>
          <a:ext cx="0" cy="0"/>
          <a:chOff x="0" y="0"/>
          <a:chExt cx="0" cy="0"/>
        </a:xfrm>
      </p:grpSpPr>
      <p:sp>
        <p:nvSpPr>
          <p:cNvPr id="72" name="Google Shape;72;p18"/>
          <p:cNvSpPr/>
          <p:nvPr/>
        </p:nvSpPr>
        <p:spPr>
          <a:xfrm>
            <a:off x="6096000" y="0"/>
            <a:ext cx="6096000" cy="6858000"/>
          </a:xfrm>
          <a:prstGeom prst="rect">
            <a:avLst/>
          </a:prstGeom>
          <a:solidFill>
            <a:srgbClr val="6E3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73" name="Google Shape;73;p18"/>
          <p:cNvSpPr txBox="1">
            <a:spLocks noGrp="1"/>
          </p:cNvSpPr>
          <p:nvPr>
            <p:ph type="body" idx="1"/>
          </p:nvPr>
        </p:nvSpPr>
        <p:spPr>
          <a:xfrm>
            <a:off x="6788489" y="692150"/>
            <a:ext cx="4681200" cy="5411400"/>
          </a:xfrm>
          <a:prstGeom prst="rect">
            <a:avLst/>
          </a:prstGeom>
          <a:noFill/>
          <a:ln>
            <a:noFill/>
          </a:ln>
        </p:spPr>
        <p:txBody>
          <a:bodyPr spcFirstLastPara="1" wrap="square" lIns="91425" tIns="45700" rIns="91425" bIns="45700" anchor="ctr" anchorCtr="0"/>
          <a:lstStyle>
            <a:lvl1pPr marL="457200" marR="0" lvl="0" indent="-228600" algn="l" rtl="0">
              <a:lnSpc>
                <a:spcPct val="142727"/>
              </a:lnSpc>
              <a:spcBef>
                <a:spcPts val="1000"/>
              </a:spcBef>
              <a:spcAft>
                <a:spcPts val="0"/>
              </a:spcAft>
              <a:buClr>
                <a:schemeClr val="lt1"/>
              </a:buClr>
              <a:buSzPts val="2200"/>
              <a:buFont typeface="Arial"/>
              <a:buNone/>
              <a:defRPr sz="2200" b="0" i="0" u="none" strike="noStrike" cap="none">
                <a:solidFill>
                  <a:schemeClr val="lt1"/>
                </a:solidFill>
                <a:latin typeface="Roboto"/>
                <a:ea typeface="Roboto"/>
                <a:cs typeface="Roboto"/>
                <a:sym typeface="Roboto"/>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74" name="Google Shape;74;p18"/>
          <p:cNvSpPr txBox="1">
            <a:spLocks noGrp="1"/>
          </p:cNvSpPr>
          <p:nvPr>
            <p:ph type="body" idx="2"/>
          </p:nvPr>
        </p:nvSpPr>
        <p:spPr>
          <a:xfrm>
            <a:off x="679318" y="692150"/>
            <a:ext cx="4681200" cy="54114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75" name="Google Shape;75;p18"/>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7_Заголовок + Текст + 2 Картинки">
  <p:cSld name="1_Только заголовок">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690847" y="654803"/>
            <a:ext cx="4681200"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8" name="Google Shape;78;p19"/>
          <p:cNvSpPr txBox="1">
            <a:spLocks noGrp="1"/>
          </p:cNvSpPr>
          <p:nvPr>
            <p:ph type="body" idx="1"/>
          </p:nvPr>
        </p:nvSpPr>
        <p:spPr>
          <a:xfrm>
            <a:off x="690846" y="2506662"/>
            <a:ext cx="4681200" cy="3422100"/>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79" name="Google Shape;79;p19"/>
          <p:cNvSpPr txBox="1"/>
          <p:nvPr/>
        </p:nvSpPr>
        <p:spPr>
          <a:xfrm rot="10800000" flipH="1">
            <a:off x="6093700" y="-11100"/>
            <a:ext cx="6109500" cy="3440100"/>
          </a:xfrm>
          <a:prstGeom prst="rect">
            <a:avLst/>
          </a:pr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9"/>
          <p:cNvSpPr txBox="1"/>
          <p:nvPr/>
        </p:nvSpPr>
        <p:spPr>
          <a:xfrm rot="10800000" flipH="1">
            <a:off x="6093700" y="3428850"/>
            <a:ext cx="6109500" cy="34608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 name="Google Shape;81;p19"/>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_Заголовок + 3 Блока текста">
  <p:cSld name="11_Только заголовок">
    <p:spTree>
      <p:nvGrpSpPr>
        <p:cNvPr id="1" name="Shape 82"/>
        <p:cNvGrpSpPr/>
        <p:nvPr/>
      </p:nvGrpSpPr>
      <p:grpSpPr>
        <a:xfrm>
          <a:off x="0" y="0"/>
          <a:ext cx="0" cy="0"/>
          <a:chOff x="0" y="0"/>
          <a:chExt cx="0" cy="0"/>
        </a:xfrm>
      </p:grpSpPr>
      <p:sp>
        <p:nvSpPr>
          <p:cNvPr id="83" name="Google Shape;83;p20"/>
          <p:cNvSpPr/>
          <p:nvPr/>
        </p:nvSpPr>
        <p:spPr>
          <a:xfrm>
            <a:off x="6096000" y="0"/>
            <a:ext cx="6096000" cy="2285100"/>
          </a:xfrm>
          <a:prstGeom prst="rect">
            <a:avLst/>
          </a:prstGeom>
          <a:solidFill>
            <a:srgbClr val="DCDDD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84" name="Google Shape;84;p20"/>
          <p:cNvSpPr/>
          <p:nvPr/>
        </p:nvSpPr>
        <p:spPr>
          <a:xfrm>
            <a:off x="6096000" y="2285156"/>
            <a:ext cx="6096000" cy="2285100"/>
          </a:xfrm>
          <a:prstGeom prst="rect">
            <a:avLst/>
          </a:prstGeom>
          <a:solidFill>
            <a:srgbClr val="6E3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85" name="Google Shape;85;p20"/>
          <p:cNvSpPr/>
          <p:nvPr/>
        </p:nvSpPr>
        <p:spPr>
          <a:xfrm>
            <a:off x="6096000" y="4572844"/>
            <a:ext cx="6096000" cy="22851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86" name="Google Shape;86;p20"/>
          <p:cNvSpPr txBox="1">
            <a:spLocks noGrp="1"/>
          </p:cNvSpPr>
          <p:nvPr>
            <p:ph type="title"/>
          </p:nvPr>
        </p:nvSpPr>
        <p:spPr>
          <a:xfrm>
            <a:off x="690847" y="692150"/>
            <a:ext cx="4681200" cy="54114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87" name="Google Shape;87;p20"/>
          <p:cNvSpPr txBox="1">
            <a:spLocks noGrp="1"/>
          </p:cNvSpPr>
          <p:nvPr>
            <p:ph type="body" idx="1"/>
          </p:nvPr>
        </p:nvSpPr>
        <p:spPr>
          <a:xfrm>
            <a:off x="6788489" y="692151"/>
            <a:ext cx="4681200" cy="9051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88" name="Google Shape;88;p20"/>
          <p:cNvSpPr txBox="1">
            <a:spLocks noGrp="1"/>
          </p:cNvSpPr>
          <p:nvPr>
            <p:ph type="body" idx="2"/>
          </p:nvPr>
        </p:nvSpPr>
        <p:spPr>
          <a:xfrm>
            <a:off x="6788489" y="2975189"/>
            <a:ext cx="4681200" cy="9051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lt1"/>
              </a:buClr>
              <a:buSzPts val="2200"/>
              <a:buFont typeface="Arial"/>
              <a:buNone/>
              <a:defRPr sz="2200" b="0" i="0" u="none" strike="noStrike" cap="none">
                <a:solidFill>
                  <a:schemeClr val="lt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89" name="Google Shape;89;p20"/>
          <p:cNvSpPr txBox="1">
            <a:spLocks noGrp="1"/>
          </p:cNvSpPr>
          <p:nvPr>
            <p:ph type="body" idx="3"/>
          </p:nvPr>
        </p:nvSpPr>
        <p:spPr>
          <a:xfrm>
            <a:off x="6788489" y="5262877"/>
            <a:ext cx="4681200" cy="9051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lt1"/>
              </a:buClr>
              <a:buSzPts val="2200"/>
              <a:buFont typeface="Arial"/>
              <a:buNone/>
              <a:defRPr sz="2200" b="0" i="0" u="none" strike="noStrike" cap="none">
                <a:solidFill>
                  <a:schemeClr val="lt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90" name="Google Shape;90;p20"/>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_Содержание: заголовок + список">
  <p:cSld name="4_Только заголовок">
    <p:spTree>
      <p:nvGrpSpPr>
        <p:cNvPr id="1" name="Shape 91"/>
        <p:cNvGrpSpPr/>
        <p:nvPr/>
      </p:nvGrpSpPr>
      <p:grpSpPr>
        <a:xfrm>
          <a:off x="0" y="0"/>
          <a:ext cx="0" cy="0"/>
          <a:chOff x="0" y="0"/>
          <a:chExt cx="0" cy="0"/>
        </a:xfrm>
      </p:grpSpPr>
      <p:sp>
        <p:nvSpPr>
          <p:cNvPr id="92" name="Google Shape;92;p21"/>
          <p:cNvSpPr txBox="1">
            <a:spLocks noGrp="1"/>
          </p:cNvSpPr>
          <p:nvPr>
            <p:ph type="title"/>
          </p:nvPr>
        </p:nvSpPr>
        <p:spPr>
          <a:xfrm>
            <a:off x="690847" y="692150"/>
            <a:ext cx="4681200" cy="54114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93" name="Google Shape;93;p21"/>
          <p:cNvSpPr/>
          <p:nvPr/>
        </p:nvSpPr>
        <p:spPr>
          <a:xfrm>
            <a:off x="6096000" y="0"/>
            <a:ext cx="6096000" cy="6858000"/>
          </a:xfrm>
          <a:prstGeom prst="rect">
            <a:avLst/>
          </a:prstGeom>
          <a:solidFill>
            <a:srgbClr val="6E3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94" name="Google Shape;94;p21"/>
          <p:cNvSpPr txBox="1">
            <a:spLocks noGrp="1"/>
          </p:cNvSpPr>
          <p:nvPr>
            <p:ph type="body" idx="1"/>
          </p:nvPr>
        </p:nvSpPr>
        <p:spPr>
          <a:xfrm>
            <a:off x="6788489" y="692150"/>
            <a:ext cx="4681200" cy="5411400"/>
          </a:xfrm>
          <a:prstGeom prst="rect">
            <a:avLst/>
          </a:prstGeom>
          <a:noFill/>
          <a:ln>
            <a:noFill/>
          </a:ln>
        </p:spPr>
        <p:txBody>
          <a:bodyPr spcFirstLastPara="1" wrap="square" lIns="91425" tIns="45700" rIns="91425" bIns="45700" anchor="ctr" anchorCtr="0"/>
          <a:lstStyle>
            <a:lvl1pPr marL="457200" marR="0" lvl="0" indent="-368300" algn="l" rtl="0">
              <a:lnSpc>
                <a:spcPct val="120000"/>
              </a:lnSpc>
              <a:spcBef>
                <a:spcPts val="1000"/>
              </a:spcBef>
              <a:spcAft>
                <a:spcPts val="0"/>
              </a:spcAft>
              <a:buClr>
                <a:schemeClr val="lt1"/>
              </a:buClr>
              <a:buSzPts val="2200"/>
              <a:buFont typeface="Arial"/>
              <a:buAutoNum type="arabicPeriod"/>
              <a:defRPr sz="2200" b="0" i="0" u="none" strike="noStrike" cap="none">
                <a:solidFill>
                  <a:schemeClr val="lt1"/>
                </a:solidFill>
                <a:latin typeface="Roboto"/>
                <a:ea typeface="Roboto"/>
                <a:cs typeface="Roboto"/>
                <a:sym typeface="Roboto"/>
              </a:defRPr>
            </a:lvl1pPr>
            <a:lvl2pPr marL="914400" marR="0" lvl="1" indent="-317500" algn="l" rtl="0">
              <a:lnSpc>
                <a:spcPct val="90000"/>
              </a:lnSpc>
              <a:spcBef>
                <a:spcPts val="500"/>
              </a:spcBef>
              <a:spcAft>
                <a:spcPts val="0"/>
              </a:spcAft>
              <a:buClr>
                <a:schemeClr val="dk1"/>
              </a:buClr>
              <a:buSzPts val="1400"/>
              <a:buFont typeface="Arial"/>
              <a:buAutoNum type="arabicPeriod"/>
              <a:defRPr sz="1400" b="0" i="0" u="none" strike="noStrike" cap="none">
                <a:solidFill>
                  <a:schemeClr val="dk1"/>
                </a:solidFill>
                <a:latin typeface="Times New Roman"/>
                <a:ea typeface="Times New Roman"/>
                <a:cs typeface="Times New Roman"/>
                <a:sym typeface="Times New Roman"/>
              </a:defRPr>
            </a:lvl2pPr>
            <a:lvl3pPr marL="1371600" marR="0" lvl="2" indent="-304800" algn="l" rtl="0">
              <a:lnSpc>
                <a:spcPct val="90000"/>
              </a:lnSpc>
              <a:spcBef>
                <a:spcPts val="500"/>
              </a:spcBef>
              <a:spcAft>
                <a:spcPts val="0"/>
              </a:spcAft>
              <a:buClr>
                <a:schemeClr val="dk1"/>
              </a:buClr>
              <a:buSzPts val="1200"/>
              <a:buFont typeface="Arial"/>
              <a:buAutoNum type="arabicPeriod"/>
              <a:defRPr sz="1200" b="0" i="0" u="none" strike="noStrike" cap="none">
                <a:solidFill>
                  <a:schemeClr val="dk1"/>
                </a:solidFill>
                <a:latin typeface="Times New Roman"/>
                <a:ea typeface="Times New Roman"/>
                <a:cs typeface="Times New Roman"/>
                <a:sym typeface="Times New Roman"/>
              </a:defRPr>
            </a:lvl3pPr>
            <a:lvl4pPr marL="1828800" marR="0" lvl="3" indent="-292100" algn="l" rtl="0">
              <a:lnSpc>
                <a:spcPct val="90000"/>
              </a:lnSpc>
              <a:spcBef>
                <a:spcPts val="500"/>
              </a:spcBef>
              <a:spcAft>
                <a:spcPts val="0"/>
              </a:spcAft>
              <a:buClr>
                <a:schemeClr val="dk1"/>
              </a:buClr>
              <a:buSzPts val="1000"/>
              <a:buFont typeface="Arial"/>
              <a:buAutoNum type="arabicPeriod"/>
              <a:defRPr sz="1000" b="0" i="0" u="none" strike="noStrike" cap="none">
                <a:solidFill>
                  <a:schemeClr val="dk1"/>
                </a:solidFill>
                <a:latin typeface="Times New Roman"/>
                <a:ea typeface="Times New Roman"/>
                <a:cs typeface="Times New Roman"/>
                <a:sym typeface="Times New Roman"/>
              </a:defRPr>
            </a:lvl4pPr>
            <a:lvl5pPr marL="2286000" marR="0" lvl="4" indent="-292100" algn="l" rtl="0">
              <a:lnSpc>
                <a:spcPct val="90000"/>
              </a:lnSpc>
              <a:spcBef>
                <a:spcPts val="500"/>
              </a:spcBef>
              <a:spcAft>
                <a:spcPts val="0"/>
              </a:spcAft>
              <a:buClr>
                <a:schemeClr val="dk1"/>
              </a:buClr>
              <a:buSzPts val="1000"/>
              <a:buFont typeface="Arial"/>
              <a:buAutoNum type="arabicPeriod"/>
              <a:defRPr sz="1000" b="0" i="0" u="none" strike="noStrike" cap="none">
                <a:solidFill>
                  <a:schemeClr val="dk1"/>
                </a:solidFill>
                <a:latin typeface="Times New Roman"/>
                <a:ea typeface="Times New Roman"/>
                <a:cs typeface="Times New Roman"/>
                <a:sym typeface="Times New Roman"/>
              </a:defRPr>
            </a:lvl5pPr>
            <a:lvl6pPr marL="2743200" marR="0" lvl="5" indent="-292100" algn="l" rtl="0">
              <a:lnSpc>
                <a:spcPct val="90000"/>
              </a:lnSpc>
              <a:spcBef>
                <a:spcPts val="500"/>
              </a:spcBef>
              <a:spcAft>
                <a:spcPts val="0"/>
              </a:spcAft>
              <a:buClr>
                <a:schemeClr val="dk1"/>
              </a:buClr>
              <a:buSzPts val="1000"/>
              <a:buFont typeface="Arial"/>
              <a:buAutoNum type="arabicPeriod"/>
              <a:defRPr sz="1000" b="0" i="0" u="none" strike="noStrike" cap="none">
                <a:solidFill>
                  <a:schemeClr val="dk1"/>
                </a:solidFill>
                <a:latin typeface="Times New Roman"/>
                <a:ea typeface="Times New Roman"/>
                <a:cs typeface="Times New Roman"/>
                <a:sym typeface="Times New Roman"/>
              </a:defRPr>
            </a:lvl6pPr>
            <a:lvl7pPr marL="3200400" marR="0" lvl="6" indent="-292100" algn="l" rtl="0">
              <a:lnSpc>
                <a:spcPct val="90000"/>
              </a:lnSpc>
              <a:spcBef>
                <a:spcPts val="500"/>
              </a:spcBef>
              <a:spcAft>
                <a:spcPts val="0"/>
              </a:spcAft>
              <a:buClr>
                <a:schemeClr val="dk1"/>
              </a:buClr>
              <a:buSzPts val="1000"/>
              <a:buFont typeface="Arial"/>
              <a:buAutoNum type="arabicPeriod"/>
              <a:defRPr sz="1000" b="0" i="0" u="none" strike="noStrike" cap="none">
                <a:solidFill>
                  <a:schemeClr val="dk1"/>
                </a:solidFill>
                <a:latin typeface="Times New Roman"/>
                <a:ea typeface="Times New Roman"/>
                <a:cs typeface="Times New Roman"/>
                <a:sym typeface="Times New Roman"/>
              </a:defRPr>
            </a:lvl7pPr>
            <a:lvl8pPr marL="3657600" marR="0" lvl="7" indent="-292100" algn="l" rtl="0">
              <a:lnSpc>
                <a:spcPct val="90000"/>
              </a:lnSpc>
              <a:spcBef>
                <a:spcPts val="500"/>
              </a:spcBef>
              <a:spcAft>
                <a:spcPts val="0"/>
              </a:spcAft>
              <a:buClr>
                <a:schemeClr val="dk1"/>
              </a:buClr>
              <a:buSzPts val="1000"/>
              <a:buFont typeface="Arial"/>
              <a:buAutoNum type="arabicPeriod"/>
              <a:defRPr sz="1000" b="0" i="0" u="none" strike="noStrike" cap="none">
                <a:solidFill>
                  <a:schemeClr val="dk1"/>
                </a:solidFill>
                <a:latin typeface="Times New Roman"/>
                <a:ea typeface="Times New Roman"/>
                <a:cs typeface="Times New Roman"/>
                <a:sym typeface="Times New Roman"/>
              </a:defRPr>
            </a:lvl8pPr>
            <a:lvl9pPr marL="4114800" marR="0" lvl="8" indent="-292100" algn="l" rtl="0">
              <a:lnSpc>
                <a:spcPct val="90000"/>
              </a:lnSpc>
              <a:spcBef>
                <a:spcPts val="500"/>
              </a:spcBef>
              <a:spcAft>
                <a:spcPts val="0"/>
              </a:spcAft>
              <a:buClr>
                <a:schemeClr val="dk1"/>
              </a:buClr>
              <a:buSzPts val="1000"/>
              <a:buFont typeface="Arial"/>
              <a:buAutoNum type="arabicPeriod"/>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95" name="Google Shape;95;p21"/>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4_Титульный слайд">
  <p:cSld name="4_Титульный слайд">
    <p:bg>
      <p:bgPr>
        <a:solidFill>
          <a:srgbClr val="6E32E0"/>
        </a:solidFill>
        <a:effectLst/>
      </p:bgPr>
    </p:bg>
    <p:spTree>
      <p:nvGrpSpPr>
        <p:cNvPr id="1" name="Shape 10"/>
        <p:cNvGrpSpPr/>
        <p:nvPr/>
      </p:nvGrpSpPr>
      <p:grpSpPr>
        <a:xfrm>
          <a:off x="0" y="0"/>
          <a:ext cx="0" cy="0"/>
          <a:chOff x="0" y="0"/>
          <a:chExt cx="0" cy="0"/>
        </a:xfrm>
      </p:grpSpPr>
      <p:sp>
        <p:nvSpPr>
          <p:cNvPr id="11" name="Google Shape;11;p3"/>
          <p:cNvSpPr>
            <a:spLocks noGrp="1"/>
          </p:cNvSpPr>
          <p:nvPr>
            <p:ph type="pic" idx="2"/>
          </p:nvPr>
        </p:nvSpPr>
        <p:spPr>
          <a:xfrm>
            <a:off x="-1" y="0"/>
            <a:ext cx="12192000" cy="687146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imes New Roman"/>
                <a:ea typeface="Times New Roman"/>
                <a:cs typeface="Times New Roman"/>
                <a:sym typeface="Times New Roman"/>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imes New Roman"/>
                <a:ea typeface="Times New Roman"/>
                <a:cs typeface="Times New Roman"/>
                <a:sym typeface="Times New Roman"/>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imes New Roman"/>
                <a:ea typeface="Times New Roman"/>
                <a:cs typeface="Times New Roman"/>
                <a:sym typeface="Times New Roman"/>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9pPr>
          </a:lstStyle>
          <a:p>
            <a:endParaRPr/>
          </a:p>
        </p:txBody>
      </p:sp>
      <p:sp>
        <p:nvSpPr>
          <p:cNvPr id="12" name="Google Shape;12;p3"/>
          <p:cNvSpPr txBox="1">
            <a:spLocks noGrp="1"/>
          </p:cNvSpPr>
          <p:nvPr>
            <p:ph type="title"/>
          </p:nvPr>
        </p:nvSpPr>
        <p:spPr>
          <a:xfrm>
            <a:off x="690847" y="3704734"/>
            <a:ext cx="9917886" cy="1792804"/>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7200"/>
              <a:buFont typeface="Roboto Medium"/>
              <a:buNone/>
              <a:defRPr sz="7200" b="0" i="0" u="none" strike="noStrike" cap="none">
                <a:solidFill>
                  <a:schemeClr val="lt1"/>
                </a:solidFill>
                <a:latin typeface="Roboto Medium"/>
                <a:ea typeface="Roboto Medium"/>
                <a:cs typeface="Roboto Medium"/>
                <a:sym typeface="Roboto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3"/>
          <p:cNvSpPr txBox="1">
            <a:spLocks noGrp="1"/>
          </p:cNvSpPr>
          <p:nvPr>
            <p:ph type="body" idx="1"/>
          </p:nvPr>
        </p:nvSpPr>
        <p:spPr>
          <a:xfrm>
            <a:off x="690847" y="5714495"/>
            <a:ext cx="9917886" cy="503614"/>
          </a:xfrm>
          <a:prstGeom prst="rect">
            <a:avLst/>
          </a:prstGeom>
          <a:noFill/>
          <a:ln>
            <a:noFill/>
          </a:ln>
        </p:spPr>
        <p:txBody>
          <a:bodyPr spcFirstLastPara="1" wrap="square" lIns="91425" tIns="45700" rIns="91425" bIns="45700" anchor="t" anchorCtr="0"/>
          <a:lstStyle>
            <a:lvl1pPr marL="457200" marR="0" lvl="0" indent="-228600" algn="l" rtl="0">
              <a:lnSpc>
                <a:spcPct val="142727"/>
              </a:lnSpc>
              <a:spcBef>
                <a:spcPts val="1000"/>
              </a:spcBef>
              <a:spcAft>
                <a:spcPts val="0"/>
              </a:spcAft>
              <a:buClr>
                <a:schemeClr val="lt1"/>
              </a:buClr>
              <a:buSzPts val="2200"/>
              <a:buFont typeface="Arial"/>
              <a:buNone/>
              <a:defRPr sz="2200" b="0" i="0" u="none" strike="noStrike" cap="none">
                <a:solidFill>
                  <a:schemeClr val="lt1"/>
                </a:solidFill>
                <a:latin typeface="Roboto"/>
                <a:ea typeface="Roboto"/>
                <a:cs typeface="Roboto"/>
                <a:sym typeface="Roboto"/>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Титульный слайд">
  <p:cSld name="5_Титульный слайд">
    <p:bg>
      <p:bgPr>
        <a:solidFill>
          <a:schemeClr val="dk1"/>
        </a:solidFill>
        <a:effectLst/>
      </p:bgPr>
    </p:bg>
    <p:spTree>
      <p:nvGrpSpPr>
        <p:cNvPr id="1" name="Shape 96"/>
        <p:cNvGrpSpPr/>
        <p:nvPr/>
      </p:nvGrpSpPr>
      <p:grpSpPr>
        <a:xfrm>
          <a:off x="0" y="0"/>
          <a:ext cx="0" cy="0"/>
          <a:chOff x="0" y="0"/>
          <a:chExt cx="0" cy="0"/>
        </a:xfrm>
      </p:grpSpPr>
      <p:sp>
        <p:nvSpPr>
          <p:cNvPr id="97" name="Google Shape;97;p22"/>
          <p:cNvSpPr txBox="1">
            <a:spLocks noGrp="1"/>
          </p:cNvSpPr>
          <p:nvPr>
            <p:ph type="title"/>
          </p:nvPr>
        </p:nvSpPr>
        <p:spPr>
          <a:xfrm>
            <a:off x="690847" y="2896155"/>
            <a:ext cx="9918000" cy="26013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7200"/>
              <a:buFont typeface="Roboto Medium"/>
              <a:buNone/>
              <a:defRPr sz="7200" b="0" i="0" u="none" strike="noStrike" cap="none">
                <a:solidFill>
                  <a:schemeClr val="lt1"/>
                </a:solidFill>
                <a:latin typeface="Roboto Medium"/>
                <a:ea typeface="Roboto Medium"/>
                <a:cs typeface="Roboto Medium"/>
                <a:sym typeface="Roboto Medium"/>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98" name="Google Shape;98;p22"/>
          <p:cNvSpPr txBox="1">
            <a:spLocks noGrp="1"/>
          </p:cNvSpPr>
          <p:nvPr>
            <p:ph type="body" idx="1"/>
          </p:nvPr>
        </p:nvSpPr>
        <p:spPr>
          <a:xfrm>
            <a:off x="690847" y="5714495"/>
            <a:ext cx="9918000" cy="503700"/>
          </a:xfrm>
          <a:prstGeom prst="rect">
            <a:avLst/>
          </a:prstGeom>
          <a:noFill/>
          <a:ln>
            <a:noFill/>
          </a:ln>
        </p:spPr>
        <p:txBody>
          <a:bodyPr spcFirstLastPara="1" wrap="square" lIns="91425" tIns="45700" rIns="91425" bIns="45700" anchor="t" anchorCtr="0"/>
          <a:lstStyle>
            <a:lvl1pPr marL="457200" marR="0" lvl="0" indent="-228600" algn="l" rtl="0">
              <a:lnSpc>
                <a:spcPct val="112142"/>
              </a:lnSpc>
              <a:spcBef>
                <a:spcPts val="1000"/>
              </a:spcBef>
              <a:spcAft>
                <a:spcPts val="0"/>
              </a:spcAft>
              <a:buClr>
                <a:schemeClr val="lt1"/>
              </a:buClr>
              <a:buSzPts val="2800"/>
              <a:buFont typeface="Arial"/>
              <a:buNone/>
              <a:defRPr sz="2800" b="0" i="0" u="none" strike="noStrike" cap="none">
                <a:solidFill>
                  <a:schemeClr val="lt1"/>
                </a:solidFill>
                <a:latin typeface="Roboto"/>
                <a:ea typeface="Roboto"/>
                <a:cs typeface="Roboto"/>
                <a:sym typeface="Roboto"/>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5_Только заголовок">
  <p:cSld name="15_Только заголовок">
    <p:spTree>
      <p:nvGrpSpPr>
        <p:cNvPr id="1" name="Shape 99"/>
        <p:cNvGrpSpPr/>
        <p:nvPr/>
      </p:nvGrpSpPr>
      <p:grpSpPr>
        <a:xfrm>
          <a:off x="0" y="0"/>
          <a:ext cx="0" cy="0"/>
          <a:chOff x="0" y="0"/>
          <a:chExt cx="0" cy="0"/>
        </a:xfrm>
      </p:grpSpPr>
      <p:sp>
        <p:nvSpPr>
          <p:cNvPr id="100" name="Google Shape;100;p23"/>
          <p:cNvSpPr txBox="1">
            <a:spLocks noGrp="1"/>
          </p:cNvSpPr>
          <p:nvPr>
            <p:ph type="title"/>
          </p:nvPr>
        </p:nvSpPr>
        <p:spPr>
          <a:xfrm>
            <a:off x="690847" y="654803"/>
            <a:ext cx="3126900"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01" name="Google Shape;101;p23"/>
          <p:cNvSpPr txBox="1">
            <a:spLocks noGrp="1"/>
          </p:cNvSpPr>
          <p:nvPr>
            <p:ph type="body" idx="1"/>
          </p:nvPr>
        </p:nvSpPr>
        <p:spPr>
          <a:xfrm>
            <a:off x="690847" y="2506662"/>
            <a:ext cx="3126900" cy="3422100"/>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102" name="Google Shape;102;p23"/>
          <p:cNvSpPr/>
          <p:nvPr/>
        </p:nvSpPr>
        <p:spPr>
          <a:xfrm>
            <a:off x="4233300" y="0"/>
            <a:ext cx="7958700" cy="6858000"/>
          </a:xfrm>
          <a:prstGeom prst="rect">
            <a:avLst/>
          </a:prstGeom>
          <a:solidFill>
            <a:srgbClr val="DCDDD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pic>
        <p:nvPicPr>
          <p:cNvPr id="103" name="Google Shape;103;p23"/>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4_Только заголовок">
  <p:cSld name="14_Только заголовок">
    <p:spTree>
      <p:nvGrpSpPr>
        <p:cNvPr id="1" name="Shape 104"/>
        <p:cNvGrpSpPr/>
        <p:nvPr/>
      </p:nvGrpSpPr>
      <p:grpSpPr>
        <a:xfrm>
          <a:off x="0" y="0"/>
          <a:ext cx="0" cy="0"/>
          <a:chOff x="0" y="0"/>
          <a:chExt cx="0" cy="0"/>
        </a:xfrm>
      </p:grpSpPr>
      <p:sp>
        <p:nvSpPr>
          <p:cNvPr id="105" name="Google Shape;105;p24"/>
          <p:cNvSpPr/>
          <p:nvPr/>
        </p:nvSpPr>
        <p:spPr>
          <a:xfrm>
            <a:off x="0" y="0"/>
            <a:ext cx="7958700" cy="6858000"/>
          </a:xfrm>
          <a:prstGeom prst="rect">
            <a:avLst/>
          </a:prstGeom>
          <a:solidFill>
            <a:srgbClr val="DCDDD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06" name="Google Shape;106;p24"/>
          <p:cNvSpPr txBox="1">
            <a:spLocks noGrp="1"/>
          </p:cNvSpPr>
          <p:nvPr>
            <p:ph type="body" idx="1"/>
          </p:nvPr>
        </p:nvSpPr>
        <p:spPr>
          <a:xfrm>
            <a:off x="8666447" y="1717992"/>
            <a:ext cx="2814300" cy="34221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107" name="Google Shape;107;p24"/>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6_Текст + Картинка">
  <p:cSld name="12_Только заголовок">
    <p:spTree>
      <p:nvGrpSpPr>
        <p:cNvPr id="1" name="Shape 108"/>
        <p:cNvGrpSpPr/>
        <p:nvPr/>
      </p:nvGrpSpPr>
      <p:grpSpPr>
        <a:xfrm>
          <a:off x="0" y="0"/>
          <a:ext cx="0" cy="0"/>
          <a:chOff x="0" y="0"/>
          <a:chExt cx="0" cy="0"/>
        </a:xfrm>
      </p:grpSpPr>
      <p:sp>
        <p:nvSpPr>
          <p:cNvPr id="109" name="Google Shape;109;p25"/>
          <p:cNvSpPr/>
          <p:nvPr/>
        </p:nvSpPr>
        <p:spPr>
          <a:xfrm>
            <a:off x="6096000" y="0"/>
            <a:ext cx="6096000" cy="6858000"/>
          </a:xfrm>
          <a:prstGeom prst="rect">
            <a:avLst/>
          </a:prstGeom>
          <a:solidFill>
            <a:srgbClr val="DCDDD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10" name="Google Shape;110;p25"/>
          <p:cNvSpPr txBox="1">
            <a:spLocks noGrp="1"/>
          </p:cNvSpPr>
          <p:nvPr>
            <p:ph type="body" idx="1"/>
          </p:nvPr>
        </p:nvSpPr>
        <p:spPr>
          <a:xfrm>
            <a:off x="679318" y="692150"/>
            <a:ext cx="4681200" cy="54114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111" name="Google Shape;111;p25"/>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113"/>
        <p:cNvGrpSpPr/>
        <p:nvPr/>
      </p:nvGrpSpPr>
      <p:grpSpPr>
        <a:xfrm>
          <a:off x="0" y="0"/>
          <a:ext cx="0" cy="0"/>
          <a:chOff x="0" y="0"/>
          <a:chExt cx="0" cy="0"/>
        </a:xfrm>
      </p:grpSpPr>
      <p:pic>
        <p:nvPicPr>
          <p:cNvPr id="114" name="Google Shape;114;p27"/>
          <p:cNvPicPr preferRelativeResize="0"/>
          <p:nvPr/>
        </p:nvPicPr>
        <p:blipFill>
          <a:blip r:embed="rId2">
            <a:alphaModFix/>
          </a:blip>
          <a:stretch>
            <a:fillRect/>
          </a:stretch>
        </p:blipFill>
        <p:spPr>
          <a:xfrm>
            <a:off x="730738" y="6126125"/>
            <a:ext cx="927351" cy="20385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3_Заголовок и текст">
  <p:cSld name="18_Только заголовок">
    <p:spTree>
      <p:nvGrpSpPr>
        <p:cNvPr id="1" name="Shape 115"/>
        <p:cNvGrpSpPr/>
        <p:nvPr/>
      </p:nvGrpSpPr>
      <p:grpSpPr>
        <a:xfrm>
          <a:off x="0" y="0"/>
          <a:ext cx="0" cy="0"/>
          <a:chOff x="0" y="0"/>
          <a:chExt cx="0" cy="0"/>
        </a:xfrm>
      </p:grpSpPr>
      <p:sp>
        <p:nvSpPr>
          <p:cNvPr id="116" name="Google Shape;116;p28"/>
          <p:cNvSpPr txBox="1">
            <a:spLocks noGrp="1"/>
          </p:cNvSpPr>
          <p:nvPr>
            <p:ph type="body" idx="1"/>
          </p:nvPr>
        </p:nvSpPr>
        <p:spPr>
          <a:xfrm>
            <a:off x="775296" y="2641600"/>
            <a:ext cx="10650000" cy="36030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17" name="Google Shape;117;p28"/>
          <p:cNvSpPr txBox="1">
            <a:spLocks noGrp="1"/>
          </p:cNvSpPr>
          <p:nvPr>
            <p:ph type="body" idx="2"/>
          </p:nvPr>
        </p:nvSpPr>
        <p:spPr>
          <a:xfrm>
            <a:off x="690846" y="1496260"/>
            <a:ext cx="10810200" cy="764400"/>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dk1"/>
              </a:buClr>
              <a:buSzPts val="2200"/>
              <a:buFont typeface="Roboto"/>
              <a:buNone/>
              <a:defRPr sz="2200" i="0" u="none" strike="noStrike" cap="none">
                <a:solidFill>
                  <a:schemeClr val="dk1"/>
                </a:solidFill>
                <a:latin typeface="Roboto"/>
                <a:ea typeface="Roboto"/>
                <a:cs typeface="Roboto"/>
                <a:sym typeface="Roboto"/>
              </a:defRPr>
            </a:lvl1pPr>
            <a:lvl2pPr marL="914400" marR="0" lvl="1" indent="-228600" algn="l" rtl="0">
              <a:lnSpc>
                <a:spcPct val="90000"/>
              </a:lnSpc>
              <a:spcBef>
                <a:spcPts val="500"/>
              </a:spcBef>
              <a:spcAft>
                <a:spcPts val="0"/>
              </a:spcAft>
              <a:buClr>
                <a:schemeClr val="dk1"/>
              </a:buClr>
              <a:buSzPts val="1400"/>
              <a:buFont typeface="Roboto"/>
              <a:buNone/>
              <a:defRPr sz="1400" i="0" u="none" strike="noStrike" cap="none">
                <a:solidFill>
                  <a:schemeClr val="dk1"/>
                </a:solidFill>
                <a:latin typeface="Roboto"/>
                <a:ea typeface="Roboto"/>
                <a:cs typeface="Roboto"/>
                <a:sym typeface="Roboto"/>
              </a:defRPr>
            </a:lvl2pPr>
            <a:lvl3pPr marL="1371600" marR="0" lvl="2" indent="-228600" algn="l" rtl="0">
              <a:lnSpc>
                <a:spcPct val="90000"/>
              </a:lnSpc>
              <a:spcBef>
                <a:spcPts val="500"/>
              </a:spcBef>
              <a:spcAft>
                <a:spcPts val="0"/>
              </a:spcAft>
              <a:buClr>
                <a:schemeClr val="dk1"/>
              </a:buClr>
              <a:buSzPts val="1200"/>
              <a:buFont typeface="Roboto"/>
              <a:buNone/>
              <a:defRPr sz="1200" i="0" u="none" strike="noStrike" cap="none">
                <a:solidFill>
                  <a:schemeClr val="dk1"/>
                </a:solidFill>
                <a:latin typeface="Roboto"/>
                <a:ea typeface="Roboto"/>
                <a:cs typeface="Roboto"/>
                <a:sym typeface="Roboto"/>
              </a:defRPr>
            </a:lvl3pPr>
            <a:lvl4pPr marL="1828800" marR="0" lvl="3" indent="-228600" algn="l" rtl="0">
              <a:lnSpc>
                <a:spcPct val="90000"/>
              </a:lnSpc>
              <a:spcBef>
                <a:spcPts val="500"/>
              </a:spcBef>
              <a:spcAft>
                <a:spcPts val="0"/>
              </a:spcAft>
              <a:buClr>
                <a:schemeClr val="dk1"/>
              </a:buClr>
              <a:buSzPts val="1000"/>
              <a:buFont typeface="Roboto"/>
              <a:buNone/>
              <a:defRPr sz="1000" i="0" u="none" strike="noStrike" cap="none">
                <a:solidFill>
                  <a:schemeClr val="dk1"/>
                </a:solidFill>
                <a:latin typeface="Roboto"/>
                <a:ea typeface="Roboto"/>
                <a:cs typeface="Roboto"/>
                <a:sym typeface="Roboto"/>
              </a:defRPr>
            </a:lvl4pPr>
            <a:lvl5pPr marL="2286000" marR="0" lvl="4" indent="-228600" algn="l" rtl="0">
              <a:lnSpc>
                <a:spcPct val="90000"/>
              </a:lnSpc>
              <a:spcBef>
                <a:spcPts val="500"/>
              </a:spcBef>
              <a:spcAft>
                <a:spcPts val="0"/>
              </a:spcAft>
              <a:buClr>
                <a:schemeClr val="dk1"/>
              </a:buClr>
              <a:buSzPts val="1000"/>
              <a:buFont typeface="Roboto"/>
              <a:buNone/>
              <a:defRPr sz="1000" i="0" u="none" strike="noStrike" cap="none">
                <a:solidFill>
                  <a:schemeClr val="dk1"/>
                </a:solidFill>
                <a:latin typeface="Roboto"/>
                <a:ea typeface="Roboto"/>
                <a:cs typeface="Roboto"/>
                <a:sym typeface="Roboto"/>
              </a:defRPr>
            </a:lvl5pPr>
            <a:lvl6pPr marL="2743200" marR="0" lvl="5" indent="-228600" algn="l" rtl="0">
              <a:lnSpc>
                <a:spcPct val="90000"/>
              </a:lnSpc>
              <a:spcBef>
                <a:spcPts val="500"/>
              </a:spcBef>
              <a:spcAft>
                <a:spcPts val="0"/>
              </a:spcAft>
              <a:buClr>
                <a:schemeClr val="dk1"/>
              </a:buClr>
              <a:buSzPts val="1000"/>
              <a:buFont typeface="Roboto"/>
              <a:buNone/>
              <a:defRPr sz="1000" i="0" u="none" strike="noStrike" cap="none">
                <a:solidFill>
                  <a:schemeClr val="dk1"/>
                </a:solidFill>
                <a:latin typeface="Roboto"/>
                <a:ea typeface="Roboto"/>
                <a:cs typeface="Roboto"/>
                <a:sym typeface="Roboto"/>
              </a:defRPr>
            </a:lvl6pPr>
            <a:lvl7pPr marL="3200400" marR="0" lvl="6" indent="-228600" algn="l" rtl="0">
              <a:lnSpc>
                <a:spcPct val="90000"/>
              </a:lnSpc>
              <a:spcBef>
                <a:spcPts val="500"/>
              </a:spcBef>
              <a:spcAft>
                <a:spcPts val="0"/>
              </a:spcAft>
              <a:buClr>
                <a:schemeClr val="dk1"/>
              </a:buClr>
              <a:buSzPts val="1000"/>
              <a:buFont typeface="Roboto"/>
              <a:buNone/>
              <a:defRPr sz="1000" i="0" u="none" strike="noStrike" cap="none">
                <a:solidFill>
                  <a:schemeClr val="dk1"/>
                </a:solidFill>
                <a:latin typeface="Roboto"/>
                <a:ea typeface="Roboto"/>
                <a:cs typeface="Roboto"/>
                <a:sym typeface="Roboto"/>
              </a:defRPr>
            </a:lvl7pPr>
            <a:lvl8pPr marL="3657600" marR="0" lvl="7" indent="-228600" algn="l" rtl="0">
              <a:lnSpc>
                <a:spcPct val="90000"/>
              </a:lnSpc>
              <a:spcBef>
                <a:spcPts val="500"/>
              </a:spcBef>
              <a:spcAft>
                <a:spcPts val="0"/>
              </a:spcAft>
              <a:buClr>
                <a:schemeClr val="dk1"/>
              </a:buClr>
              <a:buSzPts val="1000"/>
              <a:buFont typeface="Roboto"/>
              <a:buNone/>
              <a:defRPr sz="1000" i="0" u="none" strike="noStrike" cap="none">
                <a:solidFill>
                  <a:schemeClr val="dk1"/>
                </a:solidFill>
                <a:latin typeface="Roboto"/>
                <a:ea typeface="Roboto"/>
                <a:cs typeface="Roboto"/>
                <a:sym typeface="Roboto"/>
              </a:defRPr>
            </a:lvl8pPr>
            <a:lvl9pPr marL="4114800" marR="0" lvl="8" indent="-228600" algn="l" rtl="0">
              <a:lnSpc>
                <a:spcPct val="90000"/>
              </a:lnSpc>
              <a:spcBef>
                <a:spcPts val="500"/>
              </a:spcBef>
              <a:spcAft>
                <a:spcPts val="0"/>
              </a:spcAft>
              <a:buClr>
                <a:schemeClr val="dk1"/>
              </a:buClr>
              <a:buSzPts val="1000"/>
              <a:buFont typeface="Roboto"/>
              <a:buNone/>
              <a:defRPr sz="1000" i="0" u="none" strike="noStrike" cap="none">
                <a:solidFill>
                  <a:schemeClr val="dk1"/>
                </a:solidFill>
                <a:latin typeface="Roboto"/>
                <a:ea typeface="Roboto"/>
                <a:cs typeface="Roboto"/>
                <a:sym typeface="Roboto"/>
              </a:defRPr>
            </a:lvl9pPr>
          </a:lstStyle>
          <a:p>
            <a:endParaRPr/>
          </a:p>
        </p:txBody>
      </p:sp>
      <p:sp>
        <p:nvSpPr>
          <p:cNvPr id="118" name="Google Shape;118;p28"/>
          <p:cNvSpPr txBox="1">
            <a:spLocks noGrp="1"/>
          </p:cNvSpPr>
          <p:nvPr>
            <p:ph type="title"/>
          </p:nvPr>
        </p:nvSpPr>
        <p:spPr>
          <a:xfrm>
            <a:off x="623400" y="460070"/>
            <a:ext cx="10810200" cy="7845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119" name="Google Shape;119;p28"/>
          <p:cNvPicPr preferRelativeResize="0"/>
          <p:nvPr/>
        </p:nvPicPr>
        <p:blipFill>
          <a:blip r:embed="rId2">
            <a:alphaModFix/>
          </a:blip>
          <a:stretch>
            <a:fillRect/>
          </a:stretch>
        </p:blipFill>
        <p:spPr>
          <a:xfrm>
            <a:off x="730738" y="6126125"/>
            <a:ext cx="927351" cy="20385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1_Текст + Схема">
  <p:cSld name="10_Только заголовок">
    <p:spTree>
      <p:nvGrpSpPr>
        <p:cNvPr id="1" name="Shape 120"/>
        <p:cNvGrpSpPr/>
        <p:nvPr/>
      </p:nvGrpSpPr>
      <p:grpSpPr>
        <a:xfrm>
          <a:off x="0" y="0"/>
          <a:ext cx="0" cy="0"/>
          <a:chOff x="0" y="0"/>
          <a:chExt cx="0" cy="0"/>
        </a:xfrm>
      </p:grpSpPr>
      <p:sp>
        <p:nvSpPr>
          <p:cNvPr id="121" name="Google Shape;121;p29"/>
          <p:cNvSpPr/>
          <p:nvPr/>
        </p:nvSpPr>
        <p:spPr>
          <a:xfrm>
            <a:off x="6096000" y="0"/>
            <a:ext cx="6096000" cy="6858000"/>
          </a:xfrm>
          <a:prstGeom prst="rect">
            <a:avLst/>
          </a:prstGeom>
          <a:solidFill>
            <a:srgbClr val="DCDDD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22" name="Google Shape;122;p29"/>
          <p:cNvSpPr txBox="1">
            <a:spLocks noGrp="1"/>
          </p:cNvSpPr>
          <p:nvPr>
            <p:ph type="body" idx="1"/>
          </p:nvPr>
        </p:nvSpPr>
        <p:spPr>
          <a:xfrm>
            <a:off x="679318" y="692150"/>
            <a:ext cx="4681200" cy="54114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123" name="Google Shape;123;p29"/>
          <p:cNvPicPr preferRelativeResize="0"/>
          <p:nvPr/>
        </p:nvPicPr>
        <p:blipFill>
          <a:blip r:embed="rId2">
            <a:alphaModFix/>
          </a:blip>
          <a:stretch>
            <a:fillRect/>
          </a:stretch>
        </p:blipFill>
        <p:spPr>
          <a:xfrm>
            <a:off x="730738" y="6126125"/>
            <a:ext cx="927351" cy="20385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6_Заголовок + Текст/Код на цветном фоне">
  <p:cSld name="16_Только заголовок">
    <p:spTree>
      <p:nvGrpSpPr>
        <p:cNvPr id="1" name="Shape 124"/>
        <p:cNvGrpSpPr/>
        <p:nvPr/>
      </p:nvGrpSpPr>
      <p:grpSpPr>
        <a:xfrm>
          <a:off x="0" y="0"/>
          <a:ext cx="0" cy="0"/>
          <a:chOff x="0" y="0"/>
          <a:chExt cx="0" cy="0"/>
        </a:xfrm>
      </p:grpSpPr>
      <p:sp>
        <p:nvSpPr>
          <p:cNvPr id="125" name="Google Shape;125;p30"/>
          <p:cNvSpPr/>
          <p:nvPr/>
        </p:nvSpPr>
        <p:spPr>
          <a:xfrm>
            <a:off x="0" y="1651000"/>
            <a:ext cx="12192000" cy="52071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26" name="Google Shape;126;p30"/>
          <p:cNvSpPr txBox="1">
            <a:spLocks noGrp="1"/>
          </p:cNvSpPr>
          <p:nvPr>
            <p:ph type="title"/>
          </p:nvPr>
        </p:nvSpPr>
        <p:spPr>
          <a:xfrm>
            <a:off x="690847" y="460070"/>
            <a:ext cx="10810200" cy="7845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127" name="Google Shape;127;p30"/>
          <p:cNvPicPr preferRelativeResize="0"/>
          <p:nvPr/>
        </p:nvPicPr>
        <p:blipFill>
          <a:blip r:embed="rId2">
            <a:alphaModFix/>
          </a:blip>
          <a:stretch>
            <a:fillRect/>
          </a:stretch>
        </p:blipFill>
        <p:spPr>
          <a:xfrm>
            <a:off x="730738" y="6126125"/>
            <a:ext cx="927351" cy="20385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9_Текст + фото на фоне">
  <p:cSld name="16_Только заголовок_1">
    <p:spTree>
      <p:nvGrpSpPr>
        <p:cNvPr id="1" name="Shape 128"/>
        <p:cNvGrpSpPr/>
        <p:nvPr/>
      </p:nvGrpSpPr>
      <p:grpSpPr>
        <a:xfrm>
          <a:off x="0" y="0"/>
          <a:ext cx="0" cy="0"/>
          <a:chOff x="0" y="0"/>
          <a:chExt cx="0" cy="0"/>
        </a:xfrm>
      </p:grpSpPr>
      <p:sp>
        <p:nvSpPr>
          <p:cNvPr id="129" name="Google Shape;129;p31"/>
          <p:cNvSpPr/>
          <p:nvPr/>
        </p:nvSpPr>
        <p:spPr>
          <a:xfrm>
            <a:off x="0" y="225"/>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30" name="Google Shape;130;p31"/>
          <p:cNvSpPr txBox="1">
            <a:spLocks noGrp="1"/>
          </p:cNvSpPr>
          <p:nvPr>
            <p:ph type="title"/>
          </p:nvPr>
        </p:nvSpPr>
        <p:spPr>
          <a:xfrm>
            <a:off x="690850" y="460075"/>
            <a:ext cx="8232600" cy="54321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FFFFFF"/>
              </a:buClr>
              <a:buSzPts val="4400"/>
              <a:buFont typeface="Roboto"/>
              <a:buNone/>
              <a:defRPr sz="4400" b="0" i="0" u="none" strike="noStrike" cap="none">
                <a:solidFill>
                  <a:srgbClr val="FFFFFF"/>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131" name="Google Shape;131;p31"/>
          <p:cNvPicPr preferRelativeResize="0"/>
          <p:nvPr/>
        </p:nvPicPr>
        <p:blipFill>
          <a:blip r:embed="rId2">
            <a:alphaModFix/>
          </a:blip>
          <a:stretch>
            <a:fillRect/>
          </a:stretch>
        </p:blipFill>
        <p:spPr>
          <a:xfrm>
            <a:off x="730738" y="6126125"/>
            <a:ext cx="927351" cy="20385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_Титульный слайд">
  <p:cSld name="16_Только заголовок_1_1">
    <p:spTree>
      <p:nvGrpSpPr>
        <p:cNvPr id="1" name="Shape 132"/>
        <p:cNvGrpSpPr/>
        <p:nvPr/>
      </p:nvGrpSpPr>
      <p:grpSpPr>
        <a:xfrm>
          <a:off x="0" y="0"/>
          <a:ext cx="0" cy="0"/>
          <a:chOff x="0" y="0"/>
          <a:chExt cx="0" cy="0"/>
        </a:xfrm>
      </p:grpSpPr>
      <p:sp>
        <p:nvSpPr>
          <p:cNvPr id="133" name="Google Shape;133;p32"/>
          <p:cNvSpPr/>
          <p:nvPr/>
        </p:nvSpPr>
        <p:spPr>
          <a:xfrm>
            <a:off x="0" y="225"/>
            <a:ext cx="12192000" cy="6858000"/>
          </a:xfrm>
          <a:prstGeom prst="rect">
            <a:avLst/>
          </a:prstGeom>
          <a:solidFill>
            <a:srgbClr val="3E1C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34" name="Google Shape;134;p32"/>
          <p:cNvSpPr txBox="1">
            <a:spLocks noGrp="1"/>
          </p:cNvSpPr>
          <p:nvPr>
            <p:ph type="title"/>
          </p:nvPr>
        </p:nvSpPr>
        <p:spPr>
          <a:xfrm>
            <a:off x="690847" y="3704734"/>
            <a:ext cx="9918000" cy="17928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7200"/>
              <a:buFont typeface="Roboto Medium"/>
              <a:buNone/>
              <a:defRPr sz="7200" b="0" i="0" u="none" strike="noStrike" cap="none">
                <a:solidFill>
                  <a:schemeClr val="lt1"/>
                </a:solidFill>
                <a:latin typeface="Roboto Medium"/>
                <a:ea typeface="Roboto Medium"/>
                <a:cs typeface="Roboto Medium"/>
                <a:sym typeface="Roboto Medium"/>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35" name="Google Shape;135;p32"/>
          <p:cNvSpPr txBox="1">
            <a:spLocks noGrp="1"/>
          </p:cNvSpPr>
          <p:nvPr>
            <p:ph type="body" idx="1"/>
          </p:nvPr>
        </p:nvSpPr>
        <p:spPr>
          <a:xfrm>
            <a:off x="690847" y="5714495"/>
            <a:ext cx="9918000" cy="503700"/>
          </a:xfrm>
          <a:prstGeom prst="rect">
            <a:avLst/>
          </a:prstGeom>
          <a:noFill/>
          <a:ln>
            <a:noFill/>
          </a:ln>
        </p:spPr>
        <p:txBody>
          <a:bodyPr spcFirstLastPara="1" wrap="square" lIns="91425" tIns="45700" rIns="91425" bIns="45700" anchor="t" anchorCtr="0"/>
          <a:lstStyle>
            <a:lvl1pPr marL="457200" marR="0" lvl="0" indent="-228600" algn="l" rtl="0">
              <a:lnSpc>
                <a:spcPct val="142727"/>
              </a:lnSpc>
              <a:spcBef>
                <a:spcPts val="1000"/>
              </a:spcBef>
              <a:spcAft>
                <a:spcPts val="0"/>
              </a:spcAft>
              <a:buClr>
                <a:schemeClr val="lt1"/>
              </a:buClr>
              <a:buSzPts val="2800"/>
              <a:buFont typeface="Arial"/>
              <a:buNone/>
              <a:defRPr sz="2800" b="0" i="0" u="none" strike="noStrike" cap="none">
                <a:solidFill>
                  <a:schemeClr val="lt1"/>
                </a:solidFill>
                <a:latin typeface="Roboto"/>
                <a:ea typeface="Roboto"/>
                <a:cs typeface="Roboto"/>
                <a:sym typeface="Roboto"/>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15"/>
        <p:cNvGrpSpPr/>
        <p:nvPr/>
      </p:nvGrpSpPr>
      <p:grpSpPr>
        <a:xfrm>
          <a:off x="0" y="0"/>
          <a:ext cx="0" cy="0"/>
          <a:chOff x="0" y="0"/>
          <a:chExt cx="0" cy="0"/>
        </a:xfrm>
      </p:grpSpPr>
      <p:pic>
        <p:nvPicPr>
          <p:cNvPr id="16" name="Google Shape;16;p5"/>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8_Текст + фото на фоне">
  <p:cSld name="16_Только заголовок_1_1_1">
    <p:spTree>
      <p:nvGrpSpPr>
        <p:cNvPr id="1" name="Shape 136"/>
        <p:cNvGrpSpPr/>
        <p:nvPr/>
      </p:nvGrpSpPr>
      <p:grpSpPr>
        <a:xfrm>
          <a:off x="0" y="0"/>
          <a:ext cx="0" cy="0"/>
          <a:chOff x="0" y="0"/>
          <a:chExt cx="0" cy="0"/>
        </a:xfrm>
      </p:grpSpPr>
      <p:sp>
        <p:nvSpPr>
          <p:cNvPr id="137" name="Google Shape;137;p33"/>
          <p:cNvSpPr/>
          <p:nvPr/>
        </p:nvSpPr>
        <p:spPr>
          <a:xfrm>
            <a:off x="0" y="225"/>
            <a:ext cx="12192000" cy="6858000"/>
          </a:xfrm>
          <a:prstGeom prst="rect">
            <a:avLst/>
          </a:prstGeom>
          <a:solidFill>
            <a:srgbClr val="3E1C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38" name="Google Shape;138;p33"/>
          <p:cNvSpPr txBox="1">
            <a:spLocks noGrp="1"/>
          </p:cNvSpPr>
          <p:nvPr>
            <p:ph type="title"/>
          </p:nvPr>
        </p:nvSpPr>
        <p:spPr>
          <a:xfrm>
            <a:off x="690850" y="460075"/>
            <a:ext cx="8232600" cy="54321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FFFFFF"/>
              </a:buClr>
              <a:buSzPts val="4400"/>
              <a:buFont typeface="Roboto"/>
              <a:buNone/>
              <a:defRPr sz="4400" b="0" i="0" u="none" strike="noStrike" cap="none">
                <a:solidFill>
                  <a:srgbClr val="FFFFFF"/>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139" name="Google Shape;139;p33"/>
          <p:cNvPicPr preferRelativeResize="0"/>
          <p:nvPr/>
        </p:nvPicPr>
        <p:blipFill>
          <a:blip r:embed="rId2">
            <a:alphaModFix/>
          </a:blip>
          <a:stretch>
            <a:fillRect/>
          </a:stretch>
        </p:blipFill>
        <p:spPr>
          <a:xfrm>
            <a:off x="730738" y="6126125"/>
            <a:ext cx="927351" cy="20385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0_Текст + списки">
  <p:cSld name="19_Только заголовок">
    <p:spTree>
      <p:nvGrpSpPr>
        <p:cNvPr id="1" name="Shape 140"/>
        <p:cNvGrpSpPr/>
        <p:nvPr/>
      </p:nvGrpSpPr>
      <p:grpSpPr>
        <a:xfrm>
          <a:off x="0" y="0"/>
          <a:ext cx="0" cy="0"/>
          <a:chOff x="0" y="0"/>
          <a:chExt cx="0" cy="0"/>
        </a:xfrm>
      </p:grpSpPr>
      <p:sp>
        <p:nvSpPr>
          <p:cNvPr id="141" name="Google Shape;141;p34"/>
          <p:cNvSpPr txBox="1">
            <a:spLocks noGrp="1"/>
          </p:cNvSpPr>
          <p:nvPr>
            <p:ph type="title"/>
          </p:nvPr>
        </p:nvSpPr>
        <p:spPr>
          <a:xfrm>
            <a:off x="690847" y="460070"/>
            <a:ext cx="10810200" cy="7845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42" name="Google Shape;142;p34"/>
          <p:cNvSpPr txBox="1">
            <a:spLocks noGrp="1"/>
          </p:cNvSpPr>
          <p:nvPr>
            <p:ph type="body" idx="1"/>
          </p:nvPr>
        </p:nvSpPr>
        <p:spPr>
          <a:xfrm>
            <a:off x="690846" y="1880129"/>
            <a:ext cx="10810200" cy="2353200"/>
          </a:xfrm>
          <a:prstGeom prst="rect">
            <a:avLst/>
          </a:prstGeom>
          <a:noFill/>
          <a:ln>
            <a:noFill/>
          </a:ln>
        </p:spPr>
        <p:txBody>
          <a:bodyPr spcFirstLastPara="1" wrap="square" lIns="91425" tIns="45700" rIns="91425" bIns="45700" anchor="t" anchorCtr="0"/>
          <a:lstStyle>
            <a:lvl1pPr marL="457200" marR="0" lvl="0" indent="-438150" algn="l" rtl="0">
              <a:lnSpc>
                <a:spcPct val="142727"/>
              </a:lnSpc>
              <a:spcBef>
                <a:spcPts val="1000"/>
              </a:spcBef>
              <a:spcAft>
                <a:spcPts val="0"/>
              </a:spcAft>
              <a:buClr>
                <a:srgbClr val="6E32E0"/>
              </a:buClr>
              <a:buSzPts val="3300"/>
              <a:buFont typeface="Arial"/>
              <a:buAutoNum type="arabicPeriod"/>
              <a:defRPr sz="2200" b="0" i="0" u="none" strike="noStrike" cap="none">
                <a:solidFill>
                  <a:schemeClr val="dk1"/>
                </a:solidFill>
                <a:latin typeface="Roboto"/>
                <a:ea typeface="Roboto"/>
                <a:cs typeface="Roboto"/>
                <a:sym typeface="Roboto"/>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143" name="Google Shape;143;p34"/>
          <p:cNvPicPr preferRelativeResize="0"/>
          <p:nvPr/>
        </p:nvPicPr>
        <p:blipFill>
          <a:blip r:embed="rId2">
            <a:alphaModFix/>
          </a:blip>
          <a:stretch>
            <a:fillRect/>
          </a:stretch>
        </p:blipFill>
        <p:spPr>
          <a:xfrm>
            <a:off x="730738" y="6126125"/>
            <a:ext cx="927351" cy="20385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7_Заголовок + Текст на цветном фоне">
  <p:cSld name="20_Только заголовок">
    <p:spTree>
      <p:nvGrpSpPr>
        <p:cNvPr id="1" name="Shape 144"/>
        <p:cNvGrpSpPr/>
        <p:nvPr/>
      </p:nvGrpSpPr>
      <p:grpSpPr>
        <a:xfrm>
          <a:off x="0" y="0"/>
          <a:ext cx="0" cy="0"/>
          <a:chOff x="0" y="0"/>
          <a:chExt cx="0" cy="0"/>
        </a:xfrm>
      </p:grpSpPr>
      <p:sp>
        <p:nvSpPr>
          <p:cNvPr id="145" name="Google Shape;145;p35"/>
          <p:cNvSpPr/>
          <p:nvPr/>
        </p:nvSpPr>
        <p:spPr>
          <a:xfrm>
            <a:off x="0" y="1651000"/>
            <a:ext cx="12192000" cy="5207100"/>
          </a:xfrm>
          <a:prstGeom prst="rect">
            <a:avLst/>
          </a:prstGeom>
          <a:solidFill>
            <a:srgbClr val="6E3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46" name="Google Shape;146;p35"/>
          <p:cNvSpPr txBox="1">
            <a:spLocks noGrp="1"/>
          </p:cNvSpPr>
          <p:nvPr>
            <p:ph type="title"/>
          </p:nvPr>
        </p:nvSpPr>
        <p:spPr>
          <a:xfrm>
            <a:off x="690847" y="460070"/>
            <a:ext cx="10810200" cy="7845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47" name="Google Shape;147;p35"/>
          <p:cNvSpPr txBox="1">
            <a:spLocks noGrp="1"/>
          </p:cNvSpPr>
          <p:nvPr>
            <p:ph type="body" idx="1"/>
          </p:nvPr>
        </p:nvSpPr>
        <p:spPr>
          <a:xfrm>
            <a:off x="690846" y="2247774"/>
            <a:ext cx="10810200" cy="2353200"/>
          </a:xfrm>
          <a:prstGeom prst="rect">
            <a:avLst/>
          </a:prstGeom>
          <a:noFill/>
          <a:ln>
            <a:noFill/>
          </a:ln>
        </p:spPr>
        <p:txBody>
          <a:bodyPr spcFirstLastPara="1" wrap="square" lIns="91425" tIns="45700" rIns="91425" bIns="45700" anchor="t" anchorCtr="0"/>
          <a:lstStyle>
            <a:lvl1pPr marL="457200" marR="0" lvl="0" indent="-438150" algn="l" rtl="0">
              <a:lnSpc>
                <a:spcPct val="142727"/>
              </a:lnSpc>
              <a:spcBef>
                <a:spcPts val="1000"/>
              </a:spcBef>
              <a:spcAft>
                <a:spcPts val="0"/>
              </a:spcAft>
              <a:buClr>
                <a:schemeClr val="lt1"/>
              </a:buClr>
              <a:buSzPts val="3300"/>
              <a:buFont typeface="Arial"/>
              <a:buAutoNum type="arabicPeriod"/>
              <a:defRPr sz="2200" b="0" i="0" u="none" strike="noStrike" cap="none">
                <a:solidFill>
                  <a:srgbClr val="F5F5F5"/>
                </a:solidFill>
                <a:latin typeface="Roboto"/>
                <a:ea typeface="Roboto"/>
                <a:cs typeface="Roboto"/>
                <a:sym typeface="Roboto"/>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148" name="Google Shape;148;p35"/>
          <p:cNvPicPr preferRelativeResize="0"/>
          <p:nvPr/>
        </p:nvPicPr>
        <p:blipFill>
          <a:blip r:embed="rId2">
            <a:alphaModFix/>
          </a:blip>
          <a:stretch>
            <a:fillRect/>
          </a:stretch>
        </p:blipFill>
        <p:spPr>
          <a:xfrm>
            <a:off x="730738" y="6126125"/>
            <a:ext cx="927351" cy="20385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4_Только заголовок">
  <p:cSld name="17_Только заголовок">
    <p:spTree>
      <p:nvGrpSpPr>
        <p:cNvPr id="1" name="Shape 149"/>
        <p:cNvGrpSpPr/>
        <p:nvPr/>
      </p:nvGrpSpPr>
      <p:grpSpPr>
        <a:xfrm>
          <a:off x="0" y="0"/>
          <a:ext cx="0" cy="0"/>
          <a:chOff x="0" y="0"/>
          <a:chExt cx="0" cy="0"/>
        </a:xfrm>
      </p:grpSpPr>
      <p:sp>
        <p:nvSpPr>
          <p:cNvPr id="150" name="Google Shape;150;p36"/>
          <p:cNvSpPr txBox="1">
            <a:spLocks noGrp="1"/>
          </p:cNvSpPr>
          <p:nvPr>
            <p:ph type="title"/>
          </p:nvPr>
        </p:nvSpPr>
        <p:spPr>
          <a:xfrm>
            <a:off x="690847" y="460070"/>
            <a:ext cx="10810200" cy="7845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151" name="Google Shape;151;p36"/>
          <p:cNvPicPr preferRelativeResize="0"/>
          <p:nvPr/>
        </p:nvPicPr>
        <p:blipFill>
          <a:blip r:embed="rId2">
            <a:alphaModFix/>
          </a:blip>
          <a:stretch>
            <a:fillRect/>
          </a:stretch>
        </p:blipFill>
        <p:spPr>
          <a:xfrm>
            <a:off x="730738" y="6126125"/>
            <a:ext cx="927351" cy="20385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9_Заголовок + 2 Блока текста">
  <p:cSld name="3_Только заголовок">
    <p:spTree>
      <p:nvGrpSpPr>
        <p:cNvPr id="1" name="Shape 152"/>
        <p:cNvGrpSpPr/>
        <p:nvPr/>
      </p:nvGrpSpPr>
      <p:grpSpPr>
        <a:xfrm>
          <a:off x="0" y="0"/>
          <a:ext cx="0" cy="0"/>
          <a:chOff x="0" y="0"/>
          <a:chExt cx="0" cy="0"/>
        </a:xfrm>
      </p:grpSpPr>
      <p:sp>
        <p:nvSpPr>
          <p:cNvPr id="153" name="Google Shape;153;p37"/>
          <p:cNvSpPr txBox="1">
            <a:spLocks noGrp="1"/>
          </p:cNvSpPr>
          <p:nvPr>
            <p:ph type="title"/>
          </p:nvPr>
        </p:nvSpPr>
        <p:spPr>
          <a:xfrm>
            <a:off x="690847" y="692150"/>
            <a:ext cx="4681200" cy="54114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54" name="Google Shape;154;p37"/>
          <p:cNvSpPr/>
          <p:nvPr/>
        </p:nvSpPr>
        <p:spPr>
          <a:xfrm>
            <a:off x="6096000" y="0"/>
            <a:ext cx="6096000" cy="3429000"/>
          </a:xfrm>
          <a:prstGeom prst="rect">
            <a:avLst/>
          </a:prstGeom>
          <a:solidFill>
            <a:srgbClr val="6E3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55" name="Google Shape;155;p37"/>
          <p:cNvSpPr txBox="1">
            <a:spLocks noGrp="1"/>
          </p:cNvSpPr>
          <p:nvPr>
            <p:ph type="body" idx="1"/>
          </p:nvPr>
        </p:nvSpPr>
        <p:spPr>
          <a:xfrm>
            <a:off x="6788489" y="692150"/>
            <a:ext cx="4681200" cy="20361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lt1"/>
              </a:buClr>
              <a:buSzPts val="2200"/>
              <a:buFont typeface="Arial"/>
              <a:buNone/>
              <a:defRPr sz="2200" b="0" i="0" u="none" strike="noStrike" cap="none">
                <a:solidFill>
                  <a:schemeClr val="lt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156" name="Google Shape;156;p37"/>
          <p:cNvSpPr/>
          <p:nvPr/>
        </p:nvSpPr>
        <p:spPr>
          <a:xfrm>
            <a:off x="6096000" y="3429000"/>
            <a:ext cx="6096000" cy="34374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57" name="Google Shape;157;p37"/>
          <p:cNvSpPr txBox="1">
            <a:spLocks noGrp="1"/>
          </p:cNvSpPr>
          <p:nvPr>
            <p:ph type="body" idx="2"/>
          </p:nvPr>
        </p:nvSpPr>
        <p:spPr>
          <a:xfrm>
            <a:off x="6788489" y="4133851"/>
            <a:ext cx="4681200" cy="20361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lt1"/>
              </a:buClr>
              <a:buSzPts val="2200"/>
              <a:buFont typeface="Arial"/>
              <a:buNone/>
              <a:defRPr sz="2200" b="0" i="0" u="none" strike="noStrike" cap="none">
                <a:solidFill>
                  <a:schemeClr val="lt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158" name="Google Shape;158;p37"/>
          <p:cNvPicPr preferRelativeResize="0"/>
          <p:nvPr/>
        </p:nvPicPr>
        <p:blipFill>
          <a:blip r:embed="rId2">
            <a:alphaModFix/>
          </a:blip>
          <a:stretch>
            <a:fillRect/>
          </a:stretch>
        </p:blipFill>
        <p:spPr>
          <a:xfrm>
            <a:off x="730738" y="6126125"/>
            <a:ext cx="927351" cy="20385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5_Заголовок + Текст + Картинка">
  <p:cSld name="Только заголовок">
    <p:spTree>
      <p:nvGrpSpPr>
        <p:cNvPr id="1" name="Shape 159"/>
        <p:cNvGrpSpPr/>
        <p:nvPr/>
      </p:nvGrpSpPr>
      <p:grpSpPr>
        <a:xfrm>
          <a:off x="0" y="0"/>
          <a:ext cx="0" cy="0"/>
          <a:chOff x="0" y="0"/>
          <a:chExt cx="0" cy="0"/>
        </a:xfrm>
      </p:grpSpPr>
      <p:sp>
        <p:nvSpPr>
          <p:cNvPr id="160" name="Google Shape;160;p38"/>
          <p:cNvSpPr txBox="1">
            <a:spLocks noGrp="1"/>
          </p:cNvSpPr>
          <p:nvPr>
            <p:ph type="title"/>
          </p:nvPr>
        </p:nvSpPr>
        <p:spPr>
          <a:xfrm>
            <a:off x="690847" y="654803"/>
            <a:ext cx="4681200"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61" name="Google Shape;161;p38"/>
          <p:cNvSpPr txBox="1">
            <a:spLocks noGrp="1"/>
          </p:cNvSpPr>
          <p:nvPr>
            <p:ph type="body" idx="1"/>
          </p:nvPr>
        </p:nvSpPr>
        <p:spPr>
          <a:xfrm>
            <a:off x="690846" y="2506662"/>
            <a:ext cx="4681200" cy="3422100"/>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162" name="Google Shape;162;p38"/>
          <p:cNvSpPr/>
          <p:nvPr/>
        </p:nvSpPr>
        <p:spPr>
          <a:xfrm>
            <a:off x="6096000" y="0"/>
            <a:ext cx="6096000" cy="6858000"/>
          </a:xfrm>
          <a:prstGeom prst="rect">
            <a:avLst/>
          </a:prstGeom>
          <a:solidFill>
            <a:srgbClr val="F3F3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pic>
        <p:nvPicPr>
          <p:cNvPr id="163" name="Google Shape;163;p38"/>
          <p:cNvPicPr preferRelativeResize="0"/>
          <p:nvPr/>
        </p:nvPicPr>
        <p:blipFill>
          <a:blip r:embed="rId2">
            <a:alphaModFix/>
          </a:blip>
          <a:stretch>
            <a:fillRect/>
          </a:stretch>
        </p:blipFill>
        <p:spPr>
          <a:xfrm>
            <a:off x="730738" y="6126125"/>
            <a:ext cx="927351" cy="2038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0_Заголовок + текст + таблица/схема">
  <p:cSld name="21_Только заголовок">
    <p:spTree>
      <p:nvGrpSpPr>
        <p:cNvPr id="1" name="Shape 164"/>
        <p:cNvGrpSpPr/>
        <p:nvPr/>
      </p:nvGrpSpPr>
      <p:grpSpPr>
        <a:xfrm>
          <a:off x="0" y="0"/>
          <a:ext cx="0" cy="0"/>
          <a:chOff x="0" y="0"/>
          <a:chExt cx="0" cy="0"/>
        </a:xfrm>
      </p:grpSpPr>
      <p:sp>
        <p:nvSpPr>
          <p:cNvPr id="165" name="Google Shape;165;p39"/>
          <p:cNvSpPr/>
          <p:nvPr/>
        </p:nvSpPr>
        <p:spPr>
          <a:xfrm>
            <a:off x="0" y="0"/>
            <a:ext cx="4233300" cy="6858000"/>
          </a:xfrm>
          <a:prstGeom prst="rect">
            <a:avLst/>
          </a:prstGeom>
          <a:solidFill>
            <a:srgbClr val="6E3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66" name="Google Shape;166;p39"/>
          <p:cNvSpPr txBox="1">
            <a:spLocks noGrp="1"/>
          </p:cNvSpPr>
          <p:nvPr>
            <p:ph type="body" idx="1"/>
          </p:nvPr>
        </p:nvSpPr>
        <p:spPr>
          <a:xfrm>
            <a:off x="690847" y="2506662"/>
            <a:ext cx="3155400" cy="3422100"/>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lt1"/>
              </a:buClr>
              <a:buSzPts val="2200"/>
              <a:buFont typeface="Arial"/>
              <a:buNone/>
              <a:defRPr sz="2200" b="0" i="0" u="none" strike="noStrike" cap="none">
                <a:solidFill>
                  <a:schemeClr val="lt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167" name="Google Shape;167;p39"/>
          <p:cNvSpPr txBox="1">
            <a:spLocks noGrp="1"/>
          </p:cNvSpPr>
          <p:nvPr>
            <p:ph type="title"/>
          </p:nvPr>
        </p:nvSpPr>
        <p:spPr>
          <a:xfrm>
            <a:off x="690847" y="874849"/>
            <a:ext cx="3505500" cy="13803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4400"/>
              <a:buFont typeface="Roboto"/>
              <a:buNone/>
              <a:defRPr sz="4400" b="0" i="0" u="none" strike="noStrike" cap="none">
                <a:solidFill>
                  <a:schemeClr val="lt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168" name="Google Shape;168;p39"/>
          <p:cNvPicPr preferRelativeResize="0"/>
          <p:nvPr/>
        </p:nvPicPr>
        <p:blipFill>
          <a:blip r:embed="rId2">
            <a:alphaModFix/>
          </a:blip>
          <a:stretch>
            <a:fillRect/>
          </a:stretch>
        </p:blipFill>
        <p:spPr>
          <a:xfrm>
            <a:off x="730738" y="6126125"/>
            <a:ext cx="927351" cy="20385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12_2 блока с текстом">
  <p:cSld name="5_Только заголовок">
    <p:spTree>
      <p:nvGrpSpPr>
        <p:cNvPr id="1" name="Shape 169"/>
        <p:cNvGrpSpPr/>
        <p:nvPr/>
      </p:nvGrpSpPr>
      <p:grpSpPr>
        <a:xfrm>
          <a:off x="0" y="0"/>
          <a:ext cx="0" cy="0"/>
          <a:chOff x="0" y="0"/>
          <a:chExt cx="0" cy="0"/>
        </a:xfrm>
      </p:grpSpPr>
      <p:sp>
        <p:nvSpPr>
          <p:cNvPr id="170" name="Google Shape;170;p40"/>
          <p:cNvSpPr/>
          <p:nvPr/>
        </p:nvSpPr>
        <p:spPr>
          <a:xfrm>
            <a:off x="6096000" y="0"/>
            <a:ext cx="6096000" cy="6858000"/>
          </a:xfrm>
          <a:prstGeom prst="rect">
            <a:avLst/>
          </a:prstGeom>
          <a:solidFill>
            <a:srgbClr val="6E3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71" name="Google Shape;171;p40"/>
          <p:cNvSpPr txBox="1">
            <a:spLocks noGrp="1"/>
          </p:cNvSpPr>
          <p:nvPr>
            <p:ph type="body" idx="1"/>
          </p:nvPr>
        </p:nvSpPr>
        <p:spPr>
          <a:xfrm>
            <a:off x="6788489" y="692150"/>
            <a:ext cx="4681200" cy="5411400"/>
          </a:xfrm>
          <a:prstGeom prst="rect">
            <a:avLst/>
          </a:prstGeom>
          <a:noFill/>
          <a:ln>
            <a:noFill/>
          </a:ln>
        </p:spPr>
        <p:txBody>
          <a:bodyPr spcFirstLastPara="1" wrap="square" lIns="91425" tIns="45700" rIns="91425" bIns="45700" anchor="ctr" anchorCtr="0"/>
          <a:lstStyle>
            <a:lvl1pPr marL="457200" marR="0" lvl="0" indent="-228600" algn="l" rtl="0">
              <a:lnSpc>
                <a:spcPct val="142727"/>
              </a:lnSpc>
              <a:spcBef>
                <a:spcPts val="1000"/>
              </a:spcBef>
              <a:spcAft>
                <a:spcPts val="0"/>
              </a:spcAft>
              <a:buClr>
                <a:schemeClr val="lt1"/>
              </a:buClr>
              <a:buSzPts val="2200"/>
              <a:buFont typeface="Arial"/>
              <a:buNone/>
              <a:defRPr sz="2200" b="0" i="0" u="none" strike="noStrike" cap="none">
                <a:solidFill>
                  <a:schemeClr val="lt1"/>
                </a:solidFill>
                <a:latin typeface="Roboto"/>
                <a:ea typeface="Roboto"/>
                <a:cs typeface="Roboto"/>
                <a:sym typeface="Roboto"/>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172" name="Google Shape;172;p40"/>
          <p:cNvSpPr txBox="1">
            <a:spLocks noGrp="1"/>
          </p:cNvSpPr>
          <p:nvPr>
            <p:ph type="body" idx="2"/>
          </p:nvPr>
        </p:nvSpPr>
        <p:spPr>
          <a:xfrm>
            <a:off x="679318" y="692150"/>
            <a:ext cx="4681200" cy="54114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173" name="Google Shape;173;p40"/>
          <p:cNvPicPr preferRelativeResize="0"/>
          <p:nvPr/>
        </p:nvPicPr>
        <p:blipFill>
          <a:blip r:embed="rId2">
            <a:alphaModFix/>
          </a:blip>
          <a:stretch>
            <a:fillRect/>
          </a:stretch>
        </p:blipFill>
        <p:spPr>
          <a:xfrm>
            <a:off x="730738" y="6126125"/>
            <a:ext cx="927351" cy="20385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7_Заголовок + Текст + 2 Картинки">
  <p:cSld name="1_Только заголовок">
    <p:spTree>
      <p:nvGrpSpPr>
        <p:cNvPr id="1" name="Shape 174"/>
        <p:cNvGrpSpPr/>
        <p:nvPr/>
      </p:nvGrpSpPr>
      <p:grpSpPr>
        <a:xfrm>
          <a:off x="0" y="0"/>
          <a:ext cx="0" cy="0"/>
          <a:chOff x="0" y="0"/>
          <a:chExt cx="0" cy="0"/>
        </a:xfrm>
      </p:grpSpPr>
      <p:sp>
        <p:nvSpPr>
          <p:cNvPr id="175" name="Google Shape;175;p41"/>
          <p:cNvSpPr txBox="1">
            <a:spLocks noGrp="1"/>
          </p:cNvSpPr>
          <p:nvPr>
            <p:ph type="title"/>
          </p:nvPr>
        </p:nvSpPr>
        <p:spPr>
          <a:xfrm>
            <a:off x="690847" y="654803"/>
            <a:ext cx="4681200"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76" name="Google Shape;176;p41"/>
          <p:cNvSpPr txBox="1">
            <a:spLocks noGrp="1"/>
          </p:cNvSpPr>
          <p:nvPr>
            <p:ph type="body" idx="1"/>
          </p:nvPr>
        </p:nvSpPr>
        <p:spPr>
          <a:xfrm>
            <a:off x="690846" y="2506662"/>
            <a:ext cx="4681200" cy="3422100"/>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177" name="Google Shape;177;p41"/>
          <p:cNvSpPr txBox="1"/>
          <p:nvPr/>
        </p:nvSpPr>
        <p:spPr>
          <a:xfrm rot="10800000" flipH="1">
            <a:off x="6093700" y="-11100"/>
            <a:ext cx="6109500" cy="3440100"/>
          </a:xfrm>
          <a:prstGeom prst="rect">
            <a:avLst/>
          </a:pr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1"/>
          <p:cNvSpPr txBox="1"/>
          <p:nvPr/>
        </p:nvSpPr>
        <p:spPr>
          <a:xfrm rot="10800000" flipH="1">
            <a:off x="6093700" y="3428850"/>
            <a:ext cx="6109500" cy="34608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9" name="Google Shape;179;p41"/>
          <p:cNvPicPr preferRelativeResize="0"/>
          <p:nvPr/>
        </p:nvPicPr>
        <p:blipFill>
          <a:blip r:embed="rId2">
            <a:alphaModFix/>
          </a:blip>
          <a:stretch>
            <a:fillRect/>
          </a:stretch>
        </p:blipFill>
        <p:spPr>
          <a:xfrm>
            <a:off x="730738" y="6126125"/>
            <a:ext cx="927351" cy="20385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8_Заголовок + 3 Блока текста">
  <p:cSld name="11_Только заголовок">
    <p:spTree>
      <p:nvGrpSpPr>
        <p:cNvPr id="1" name="Shape 180"/>
        <p:cNvGrpSpPr/>
        <p:nvPr/>
      </p:nvGrpSpPr>
      <p:grpSpPr>
        <a:xfrm>
          <a:off x="0" y="0"/>
          <a:ext cx="0" cy="0"/>
          <a:chOff x="0" y="0"/>
          <a:chExt cx="0" cy="0"/>
        </a:xfrm>
      </p:grpSpPr>
      <p:sp>
        <p:nvSpPr>
          <p:cNvPr id="181" name="Google Shape;181;p42"/>
          <p:cNvSpPr/>
          <p:nvPr/>
        </p:nvSpPr>
        <p:spPr>
          <a:xfrm>
            <a:off x="6096000" y="0"/>
            <a:ext cx="6096000" cy="2285100"/>
          </a:xfrm>
          <a:prstGeom prst="rect">
            <a:avLst/>
          </a:prstGeom>
          <a:solidFill>
            <a:srgbClr val="DCDDD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82" name="Google Shape;182;p42"/>
          <p:cNvSpPr/>
          <p:nvPr/>
        </p:nvSpPr>
        <p:spPr>
          <a:xfrm>
            <a:off x="6096000" y="2285156"/>
            <a:ext cx="6096000" cy="2285100"/>
          </a:xfrm>
          <a:prstGeom prst="rect">
            <a:avLst/>
          </a:prstGeom>
          <a:solidFill>
            <a:srgbClr val="6E3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83" name="Google Shape;183;p42"/>
          <p:cNvSpPr/>
          <p:nvPr/>
        </p:nvSpPr>
        <p:spPr>
          <a:xfrm>
            <a:off x="6096000" y="4572844"/>
            <a:ext cx="6096000" cy="22851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84" name="Google Shape;184;p42"/>
          <p:cNvSpPr txBox="1">
            <a:spLocks noGrp="1"/>
          </p:cNvSpPr>
          <p:nvPr>
            <p:ph type="title"/>
          </p:nvPr>
        </p:nvSpPr>
        <p:spPr>
          <a:xfrm>
            <a:off x="690847" y="692150"/>
            <a:ext cx="4681200" cy="54114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85" name="Google Shape;185;p42"/>
          <p:cNvSpPr txBox="1">
            <a:spLocks noGrp="1"/>
          </p:cNvSpPr>
          <p:nvPr>
            <p:ph type="body" idx="1"/>
          </p:nvPr>
        </p:nvSpPr>
        <p:spPr>
          <a:xfrm>
            <a:off x="6788489" y="692151"/>
            <a:ext cx="4681200" cy="9051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186" name="Google Shape;186;p42"/>
          <p:cNvSpPr txBox="1">
            <a:spLocks noGrp="1"/>
          </p:cNvSpPr>
          <p:nvPr>
            <p:ph type="body" idx="2"/>
          </p:nvPr>
        </p:nvSpPr>
        <p:spPr>
          <a:xfrm>
            <a:off x="6788489" y="2975189"/>
            <a:ext cx="4681200" cy="9051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lt1"/>
              </a:buClr>
              <a:buSzPts val="2200"/>
              <a:buFont typeface="Arial"/>
              <a:buNone/>
              <a:defRPr sz="2200" b="0" i="0" u="none" strike="noStrike" cap="none">
                <a:solidFill>
                  <a:schemeClr val="lt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187" name="Google Shape;187;p42"/>
          <p:cNvSpPr txBox="1">
            <a:spLocks noGrp="1"/>
          </p:cNvSpPr>
          <p:nvPr>
            <p:ph type="body" idx="3"/>
          </p:nvPr>
        </p:nvSpPr>
        <p:spPr>
          <a:xfrm>
            <a:off x="6788489" y="5262877"/>
            <a:ext cx="4681200" cy="9051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lt1"/>
              </a:buClr>
              <a:buSzPts val="2200"/>
              <a:buFont typeface="Arial"/>
              <a:buNone/>
              <a:defRPr sz="2200" b="0" i="0" u="none" strike="noStrike" cap="none">
                <a:solidFill>
                  <a:schemeClr val="lt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188" name="Google Shape;188;p42"/>
          <p:cNvPicPr preferRelativeResize="0"/>
          <p:nvPr/>
        </p:nvPicPr>
        <p:blipFill>
          <a:blip r:embed="rId2">
            <a:alphaModFix/>
          </a:blip>
          <a:stretch>
            <a:fillRect/>
          </a:stretch>
        </p:blipFill>
        <p:spPr>
          <a:xfrm>
            <a:off x="730738" y="6126125"/>
            <a:ext cx="927351" cy="20385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3_Заголовок и текст">
  <p:cSld name="18_Только заголовок">
    <p:spTree>
      <p:nvGrpSpPr>
        <p:cNvPr id="1" name="Shape 17"/>
        <p:cNvGrpSpPr/>
        <p:nvPr/>
      </p:nvGrpSpPr>
      <p:grpSpPr>
        <a:xfrm>
          <a:off x="0" y="0"/>
          <a:ext cx="0" cy="0"/>
          <a:chOff x="0" y="0"/>
          <a:chExt cx="0" cy="0"/>
        </a:xfrm>
      </p:grpSpPr>
      <p:sp>
        <p:nvSpPr>
          <p:cNvPr id="18" name="Google Shape;18;p6"/>
          <p:cNvSpPr txBox="1">
            <a:spLocks noGrp="1"/>
          </p:cNvSpPr>
          <p:nvPr>
            <p:ph type="body" idx="1"/>
          </p:nvPr>
        </p:nvSpPr>
        <p:spPr>
          <a:xfrm>
            <a:off x="775296" y="2641600"/>
            <a:ext cx="10650000" cy="36030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9" name="Google Shape;19;p6"/>
          <p:cNvSpPr txBox="1">
            <a:spLocks noGrp="1"/>
          </p:cNvSpPr>
          <p:nvPr>
            <p:ph type="body" idx="2"/>
          </p:nvPr>
        </p:nvSpPr>
        <p:spPr>
          <a:xfrm>
            <a:off x="690846" y="1496260"/>
            <a:ext cx="10810200" cy="764400"/>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dk1"/>
              </a:buClr>
              <a:buSzPts val="2200"/>
              <a:buFont typeface="Roboto"/>
              <a:buNone/>
              <a:defRPr sz="2200" i="0" u="none" strike="noStrike" cap="none">
                <a:solidFill>
                  <a:schemeClr val="dk1"/>
                </a:solidFill>
                <a:latin typeface="Roboto"/>
                <a:ea typeface="Roboto"/>
                <a:cs typeface="Roboto"/>
                <a:sym typeface="Roboto"/>
              </a:defRPr>
            </a:lvl1pPr>
            <a:lvl2pPr marL="914400" marR="0" lvl="1" indent="-228600" algn="l" rtl="0">
              <a:lnSpc>
                <a:spcPct val="90000"/>
              </a:lnSpc>
              <a:spcBef>
                <a:spcPts val="500"/>
              </a:spcBef>
              <a:spcAft>
                <a:spcPts val="0"/>
              </a:spcAft>
              <a:buClr>
                <a:schemeClr val="dk1"/>
              </a:buClr>
              <a:buSzPts val="1400"/>
              <a:buFont typeface="Roboto"/>
              <a:buNone/>
              <a:defRPr sz="1400" i="0" u="none" strike="noStrike" cap="none">
                <a:solidFill>
                  <a:schemeClr val="dk1"/>
                </a:solidFill>
                <a:latin typeface="Roboto"/>
                <a:ea typeface="Roboto"/>
                <a:cs typeface="Roboto"/>
                <a:sym typeface="Roboto"/>
              </a:defRPr>
            </a:lvl2pPr>
            <a:lvl3pPr marL="1371600" marR="0" lvl="2" indent="-228600" algn="l" rtl="0">
              <a:lnSpc>
                <a:spcPct val="90000"/>
              </a:lnSpc>
              <a:spcBef>
                <a:spcPts val="500"/>
              </a:spcBef>
              <a:spcAft>
                <a:spcPts val="0"/>
              </a:spcAft>
              <a:buClr>
                <a:schemeClr val="dk1"/>
              </a:buClr>
              <a:buSzPts val="1200"/>
              <a:buFont typeface="Roboto"/>
              <a:buNone/>
              <a:defRPr sz="1200" i="0" u="none" strike="noStrike" cap="none">
                <a:solidFill>
                  <a:schemeClr val="dk1"/>
                </a:solidFill>
                <a:latin typeface="Roboto"/>
                <a:ea typeface="Roboto"/>
                <a:cs typeface="Roboto"/>
                <a:sym typeface="Roboto"/>
              </a:defRPr>
            </a:lvl3pPr>
            <a:lvl4pPr marL="1828800" marR="0" lvl="3" indent="-228600" algn="l" rtl="0">
              <a:lnSpc>
                <a:spcPct val="90000"/>
              </a:lnSpc>
              <a:spcBef>
                <a:spcPts val="500"/>
              </a:spcBef>
              <a:spcAft>
                <a:spcPts val="0"/>
              </a:spcAft>
              <a:buClr>
                <a:schemeClr val="dk1"/>
              </a:buClr>
              <a:buSzPts val="1000"/>
              <a:buFont typeface="Roboto"/>
              <a:buNone/>
              <a:defRPr sz="1000" i="0" u="none" strike="noStrike" cap="none">
                <a:solidFill>
                  <a:schemeClr val="dk1"/>
                </a:solidFill>
                <a:latin typeface="Roboto"/>
                <a:ea typeface="Roboto"/>
                <a:cs typeface="Roboto"/>
                <a:sym typeface="Roboto"/>
              </a:defRPr>
            </a:lvl4pPr>
            <a:lvl5pPr marL="2286000" marR="0" lvl="4" indent="-228600" algn="l" rtl="0">
              <a:lnSpc>
                <a:spcPct val="90000"/>
              </a:lnSpc>
              <a:spcBef>
                <a:spcPts val="500"/>
              </a:spcBef>
              <a:spcAft>
                <a:spcPts val="0"/>
              </a:spcAft>
              <a:buClr>
                <a:schemeClr val="dk1"/>
              </a:buClr>
              <a:buSzPts val="1000"/>
              <a:buFont typeface="Roboto"/>
              <a:buNone/>
              <a:defRPr sz="1000" i="0" u="none" strike="noStrike" cap="none">
                <a:solidFill>
                  <a:schemeClr val="dk1"/>
                </a:solidFill>
                <a:latin typeface="Roboto"/>
                <a:ea typeface="Roboto"/>
                <a:cs typeface="Roboto"/>
                <a:sym typeface="Roboto"/>
              </a:defRPr>
            </a:lvl5pPr>
            <a:lvl6pPr marL="2743200" marR="0" lvl="5" indent="-228600" algn="l" rtl="0">
              <a:lnSpc>
                <a:spcPct val="90000"/>
              </a:lnSpc>
              <a:spcBef>
                <a:spcPts val="500"/>
              </a:spcBef>
              <a:spcAft>
                <a:spcPts val="0"/>
              </a:spcAft>
              <a:buClr>
                <a:schemeClr val="dk1"/>
              </a:buClr>
              <a:buSzPts val="1000"/>
              <a:buFont typeface="Roboto"/>
              <a:buNone/>
              <a:defRPr sz="1000" i="0" u="none" strike="noStrike" cap="none">
                <a:solidFill>
                  <a:schemeClr val="dk1"/>
                </a:solidFill>
                <a:latin typeface="Roboto"/>
                <a:ea typeface="Roboto"/>
                <a:cs typeface="Roboto"/>
                <a:sym typeface="Roboto"/>
              </a:defRPr>
            </a:lvl6pPr>
            <a:lvl7pPr marL="3200400" marR="0" lvl="6" indent="-228600" algn="l" rtl="0">
              <a:lnSpc>
                <a:spcPct val="90000"/>
              </a:lnSpc>
              <a:spcBef>
                <a:spcPts val="500"/>
              </a:spcBef>
              <a:spcAft>
                <a:spcPts val="0"/>
              </a:spcAft>
              <a:buClr>
                <a:schemeClr val="dk1"/>
              </a:buClr>
              <a:buSzPts val="1000"/>
              <a:buFont typeface="Roboto"/>
              <a:buNone/>
              <a:defRPr sz="1000" i="0" u="none" strike="noStrike" cap="none">
                <a:solidFill>
                  <a:schemeClr val="dk1"/>
                </a:solidFill>
                <a:latin typeface="Roboto"/>
                <a:ea typeface="Roboto"/>
                <a:cs typeface="Roboto"/>
                <a:sym typeface="Roboto"/>
              </a:defRPr>
            </a:lvl7pPr>
            <a:lvl8pPr marL="3657600" marR="0" lvl="7" indent="-228600" algn="l" rtl="0">
              <a:lnSpc>
                <a:spcPct val="90000"/>
              </a:lnSpc>
              <a:spcBef>
                <a:spcPts val="500"/>
              </a:spcBef>
              <a:spcAft>
                <a:spcPts val="0"/>
              </a:spcAft>
              <a:buClr>
                <a:schemeClr val="dk1"/>
              </a:buClr>
              <a:buSzPts val="1000"/>
              <a:buFont typeface="Roboto"/>
              <a:buNone/>
              <a:defRPr sz="1000" i="0" u="none" strike="noStrike" cap="none">
                <a:solidFill>
                  <a:schemeClr val="dk1"/>
                </a:solidFill>
                <a:latin typeface="Roboto"/>
                <a:ea typeface="Roboto"/>
                <a:cs typeface="Roboto"/>
                <a:sym typeface="Roboto"/>
              </a:defRPr>
            </a:lvl8pPr>
            <a:lvl9pPr marL="4114800" marR="0" lvl="8" indent="-228600" algn="l" rtl="0">
              <a:lnSpc>
                <a:spcPct val="90000"/>
              </a:lnSpc>
              <a:spcBef>
                <a:spcPts val="500"/>
              </a:spcBef>
              <a:spcAft>
                <a:spcPts val="0"/>
              </a:spcAft>
              <a:buClr>
                <a:schemeClr val="dk1"/>
              </a:buClr>
              <a:buSzPts val="1000"/>
              <a:buFont typeface="Roboto"/>
              <a:buNone/>
              <a:defRPr sz="1000" i="0" u="none" strike="noStrike" cap="none">
                <a:solidFill>
                  <a:schemeClr val="dk1"/>
                </a:solidFill>
                <a:latin typeface="Roboto"/>
                <a:ea typeface="Roboto"/>
                <a:cs typeface="Roboto"/>
                <a:sym typeface="Roboto"/>
              </a:defRPr>
            </a:lvl9pPr>
          </a:lstStyle>
          <a:p>
            <a:endParaRPr/>
          </a:p>
        </p:txBody>
      </p:sp>
      <p:sp>
        <p:nvSpPr>
          <p:cNvPr id="20" name="Google Shape;20;p6"/>
          <p:cNvSpPr txBox="1">
            <a:spLocks noGrp="1"/>
          </p:cNvSpPr>
          <p:nvPr>
            <p:ph type="title"/>
          </p:nvPr>
        </p:nvSpPr>
        <p:spPr>
          <a:xfrm>
            <a:off x="623400" y="460070"/>
            <a:ext cx="10810200" cy="7845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21" name="Google Shape;21;p6"/>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Содержание: заголовок + список">
  <p:cSld name="4_Только заголовок">
    <p:spTree>
      <p:nvGrpSpPr>
        <p:cNvPr id="1" name="Shape 189"/>
        <p:cNvGrpSpPr/>
        <p:nvPr/>
      </p:nvGrpSpPr>
      <p:grpSpPr>
        <a:xfrm>
          <a:off x="0" y="0"/>
          <a:ext cx="0" cy="0"/>
          <a:chOff x="0" y="0"/>
          <a:chExt cx="0" cy="0"/>
        </a:xfrm>
      </p:grpSpPr>
      <p:sp>
        <p:nvSpPr>
          <p:cNvPr id="190" name="Google Shape;190;p43"/>
          <p:cNvSpPr txBox="1">
            <a:spLocks noGrp="1"/>
          </p:cNvSpPr>
          <p:nvPr>
            <p:ph type="title"/>
          </p:nvPr>
        </p:nvSpPr>
        <p:spPr>
          <a:xfrm>
            <a:off x="690847" y="692150"/>
            <a:ext cx="4681200" cy="54114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91" name="Google Shape;191;p43"/>
          <p:cNvSpPr/>
          <p:nvPr/>
        </p:nvSpPr>
        <p:spPr>
          <a:xfrm>
            <a:off x="6096000" y="0"/>
            <a:ext cx="6096000" cy="6858000"/>
          </a:xfrm>
          <a:prstGeom prst="rect">
            <a:avLst/>
          </a:prstGeom>
          <a:solidFill>
            <a:srgbClr val="6E3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92" name="Google Shape;192;p43"/>
          <p:cNvSpPr txBox="1">
            <a:spLocks noGrp="1"/>
          </p:cNvSpPr>
          <p:nvPr>
            <p:ph type="body" idx="1"/>
          </p:nvPr>
        </p:nvSpPr>
        <p:spPr>
          <a:xfrm>
            <a:off x="6788489" y="692150"/>
            <a:ext cx="4681200" cy="5411400"/>
          </a:xfrm>
          <a:prstGeom prst="rect">
            <a:avLst/>
          </a:prstGeom>
          <a:noFill/>
          <a:ln>
            <a:noFill/>
          </a:ln>
        </p:spPr>
        <p:txBody>
          <a:bodyPr spcFirstLastPara="1" wrap="square" lIns="91425" tIns="45700" rIns="91425" bIns="45700" anchor="ctr" anchorCtr="0"/>
          <a:lstStyle>
            <a:lvl1pPr marL="457200" marR="0" lvl="0" indent="-368300" algn="l" rtl="0">
              <a:lnSpc>
                <a:spcPct val="120000"/>
              </a:lnSpc>
              <a:spcBef>
                <a:spcPts val="1000"/>
              </a:spcBef>
              <a:spcAft>
                <a:spcPts val="0"/>
              </a:spcAft>
              <a:buClr>
                <a:schemeClr val="lt1"/>
              </a:buClr>
              <a:buSzPts val="2200"/>
              <a:buFont typeface="Arial"/>
              <a:buAutoNum type="arabicPeriod"/>
              <a:defRPr sz="2200" b="0" i="0" u="none" strike="noStrike" cap="none">
                <a:solidFill>
                  <a:schemeClr val="lt1"/>
                </a:solidFill>
                <a:latin typeface="Roboto"/>
                <a:ea typeface="Roboto"/>
                <a:cs typeface="Roboto"/>
                <a:sym typeface="Roboto"/>
              </a:defRPr>
            </a:lvl1pPr>
            <a:lvl2pPr marL="914400" marR="0" lvl="1" indent="-317500" algn="l" rtl="0">
              <a:lnSpc>
                <a:spcPct val="90000"/>
              </a:lnSpc>
              <a:spcBef>
                <a:spcPts val="500"/>
              </a:spcBef>
              <a:spcAft>
                <a:spcPts val="0"/>
              </a:spcAft>
              <a:buClr>
                <a:schemeClr val="dk1"/>
              </a:buClr>
              <a:buSzPts val="1400"/>
              <a:buFont typeface="Arial"/>
              <a:buAutoNum type="arabicPeriod"/>
              <a:defRPr sz="1400" b="0" i="0" u="none" strike="noStrike" cap="none">
                <a:solidFill>
                  <a:schemeClr val="dk1"/>
                </a:solidFill>
                <a:latin typeface="Times New Roman"/>
                <a:ea typeface="Times New Roman"/>
                <a:cs typeface="Times New Roman"/>
                <a:sym typeface="Times New Roman"/>
              </a:defRPr>
            </a:lvl2pPr>
            <a:lvl3pPr marL="1371600" marR="0" lvl="2" indent="-304800" algn="l" rtl="0">
              <a:lnSpc>
                <a:spcPct val="90000"/>
              </a:lnSpc>
              <a:spcBef>
                <a:spcPts val="500"/>
              </a:spcBef>
              <a:spcAft>
                <a:spcPts val="0"/>
              </a:spcAft>
              <a:buClr>
                <a:schemeClr val="dk1"/>
              </a:buClr>
              <a:buSzPts val="1200"/>
              <a:buFont typeface="Arial"/>
              <a:buAutoNum type="arabicPeriod"/>
              <a:defRPr sz="1200" b="0" i="0" u="none" strike="noStrike" cap="none">
                <a:solidFill>
                  <a:schemeClr val="dk1"/>
                </a:solidFill>
                <a:latin typeface="Times New Roman"/>
                <a:ea typeface="Times New Roman"/>
                <a:cs typeface="Times New Roman"/>
                <a:sym typeface="Times New Roman"/>
              </a:defRPr>
            </a:lvl3pPr>
            <a:lvl4pPr marL="1828800" marR="0" lvl="3" indent="-292100" algn="l" rtl="0">
              <a:lnSpc>
                <a:spcPct val="90000"/>
              </a:lnSpc>
              <a:spcBef>
                <a:spcPts val="500"/>
              </a:spcBef>
              <a:spcAft>
                <a:spcPts val="0"/>
              </a:spcAft>
              <a:buClr>
                <a:schemeClr val="dk1"/>
              </a:buClr>
              <a:buSzPts val="1000"/>
              <a:buFont typeface="Arial"/>
              <a:buAutoNum type="arabicPeriod"/>
              <a:defRPr sz="1000" b="0" i="0" u="none" strike="noStrike" cap="none">
                <a:solidFill>
                  <a:schemeClr val="dk1"/>
                </a:solidFill>
                <a:latin typeface="Times New Roman"/>
                <a:ea typeface="Times New Roman"/>
                <a:cs typeface="Times New Roman"/>
                <a:sym typeface="Times New Roman"/>
              </a:defRPr>
            </a:lvl4pPr>
            <a:lvl5pPr marL="2286000" marR="0" lvl="4" indent="-292100" algn="l" rtl="0">
              <a:lnSpc>
                <a:spcPct val="90000"/>
              </a:lnSpc>
              <a:spcBef>
                <a:spcPts val="500"/>
              </a:spcBef>
              <a:spcAft>
                <a:spcPts val="0"/>
              </a:spcAft>
              <a:buClr>
                <a:schemeClr val="dk1"/>
              </a:buClr>
              <a:buSzPts val="1000"/>
              <a:buFont typeface="Arial"/>
              <a:buAutoNum type="arabicPeriod"/>
              <a:defRPr sz="1000" b="0" i="0" u="none" strike="noStrike" cap="none">
                <a:solidFill>
                  <a:schemeClr val="dk1"/>
                </a:solidFill>
                <a:latin typeface="Times New Roman"/>
                <a:ea typeface="Times New Roman"/>
                <a:cs typeface="Times New Roman"/>
                <a:sym typeface="Times New Roman"/>
              </a:defRPr>
            </a:lvl5pPr>
            <a:lvl6pPr marL="2743200" marR="0" lvl="5" indent="-292100" algn="l" rtl="0">
              <a:lnSpc>
                <a:spcPct val="90000"/>
              </a:lnSpc>
              <a:spcBef>
                <a:spcPts val="500"/>
              </a:spcBef>
              <a:spcAft>
                <a:spcPts val="0"/>
              </a:spcAft>
              <a:buClr>
                <a:schemeClr val="dk1"/>
              </a:buClr>
              <a:buSzPts val="1000"/>
              <a:buFont typeface="Arial"/>
              <a:buAutoNum type="arabicPeriod"/>
              <a:defRPr sz="1000" b="0" i="0" u="none" strike="noStrike" cap="none">
                <a:solidFill>
                  <a:schemeClr val="dk1"/>
                </a:solidFill>
                <a:latin typeface="Times New Roman"/>
                <a:ea typeface="Times New Roman"/>
                <a:cs typeface="Times New Roman"/>
                <a:sym typeface="Times New Roman"/>
              </a:defRPr>
            </a:lvl6pPr>
            <a:lvl7pPr marL="3200400" marR="0" lvl="6" indent="-292100" algn="l" rtl="0">
              <a:lnSpc>
                <a:spcPct val="90000"/>
              </a:lnSpc>
              <a:spcBef>
                <a:spcPts val="500"/>
              </a:spcBef>
              <a:spcAft>
                <a:spcPts val="0"/>
              </a:spcAft>
              <a:buClr>
                <a:schemeClr val="dk1"/>
              </a:buClr>
              <a:buSzPts val="1000"/>
              <a:buFont typeface="Arial"/>
              <a:buAutoNum type="arabicPeriod"/>
              <a:defRPr sz="1000" b="0" i="0" u="none" strike="noStrike" cap="none">
                <a:solidFill>
                  <a:schemeClr val="dk1"/>
                </a:solidFill>
                <a:latin typeface="Times New Roman"/>
                <a:ea typeface="Times New Roman"/>
                <a:cs typeface="Times New Roman"/>
                <a:sym typeface="Times New Roman"/>
              </a:defRPr>
            </a:lvl7pPr>
            <a:lvl8pPr marL="3657600" marR="0" lvl="7" indent="-292100" algn="l" rtl="0">
              <a:lnSpc>
                <a:spcPct val="90000"/>
              </a:lnSpc>
              <a:spcBef>
                <a:spcPts val="500"/>
              </a:spcBef>
              <a:spcAft>
                <a:spcPts val="0"/>
              </a:spcAft>
              <a:buClr>
                <a:schemeClr val="dk1"/>
              </a:buClr>
              <a:buSzPts val="1000"/>
              <a:buFont typeface="Arial"/>
              <a:buAutoNum type="arabicPeriod"/>
              <a:defRPr sz="1000" b="0" i="0" u="none" strike="noStrike" cap="none">
                <a:solidFill>
                  <a:schemeClr val="dk1"/>
                </a:solidFill>
                <a:latin typeface="Times New Roman"/>
                <a:ea typeface="Times New Roman"/>
                <a:cs typeface="Times New Roman"/>
                <a:sym typeface="Times New Roman"/>
              </a:defRPr>
            </a:lvl8pPr>
            <a:lvl9pPr marL="4114800" marR="0" lvl="8" indent="-292100" algn="l" rtl="0">
              <a:lnSpc>
                <a:spcPct val="90000"/>
              </a:lnSpc>
              <a:spcBef>
                <a:spcPts val="500"/>
              </a:spcBef>
              <a:spcAft>
                <a:spcPts val="0"/>
              </a:spcAft>
              <a:buClr>
                <a:schemeClr val="dk1"/>
              </a:buClr>
              <a:buSzPts val="1000"/>
              <a:buFont typeface="Arial"/>
              <a:buAutoNum type="arabicPeriod"/>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193" name="Google Shape;193;p43"/>
          <p:cNvPicPr preferRelativeResize="0"/>
          <p:nvPr/>
        </p:nvPicPr>
        <p:blipFill>
          <a:blip r:embed="rId2">
            <a:alphaModFix/>
          </a:blip>
          <a:stretch>
            <a:fillRect/>
          </a:stretch>
        </p:blipFill>
        <p:spPr>
          <a:xfrm>
            <a:off x="730738" y="6126125"/>
            <a:ext cx="927351" cy="20385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1_Титульный слайд">
  <p:cSld name="5_Титульный слайд">
    <p:bg>
      <p:bgPr>
        <a:solidFill>
          <a:schemeClr val="dk1"/>
        </a:solidFill>
        <a:effectLst/>
      </p:bgPr>
    </p:bg>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690847" y="2896155"/>
            <a:ext cx="9918000" cy="26013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7200"/>
              <a:buFont typeface="Roboto Medium"/>
              <a:buNone/>
              <a:defRPr sz="7200" b="0" i="0" u="none" strike="noStrike" cap="none">
                <a:solidFill>
                  <a:schemeClr val="lt1"/>
                </a:solidFill>
                <a:latin typeface="Roboto Medium"/>
                <a:ea typeface="Roboto Medium"/>
                <a:cs typeface="Roboto Medium"/>
                <a:sym typeface="Roboto Medium"/>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96" name="Google Shape;196;p44"/>
          <p:cNvSpPr txBox="1">
            <a:spLocks noGrp="1"/>
          </p:cNvSpPr>
          <p:nvPr>
            <p:ph type="body" idx="1"/>
          </p:nvPr>
        </p:nvSpPr>
        <p:spPr>
          <a:xfrm>
            <a:off x="690847" y="5714495"/>
            <a:ext cx="9918000" cy="503700"/>
          </a:xfrm>
          <a:prstGeom prst="rect">
            <a:avLst/>
          </a:prstGeom>
          <a:noFill/>
          <a:ln>
            <a:noFill/>
          </a:ln>
        </p:spPr>
        <p:txBody>
          <a:bodyPr spcFirstLastPara="1" wrap="square" lIns="91425" tIns="45700" rIns="91425" bIns="45700" anchor="t" anchorCtr="0"/>
          <a:lstStyle>
            <a:lvl1pPr marL="457200" marR="0" lvl="0" indent="-228600" algn="l" rtl="0">
              <a:lnSpc>
                <a:spcPct val="112142"/>
              </a:lnSpc>
              <a:spcBef>
                <a:spcPts val="1000"/>
              </a:spcBef>
              <a:spcAft>
                <a:spcPts val="0"/>
              </a:spcAft>
              <a:buClr>
                <a:schemeClr val="lt1"/>
              </a:buClr>
              <a:buSzPts val="2800"/>
              <a:buFont typeface="Arial"/>
              <a:buNone/>
              <a:defRPr sz="2800" b="0" i="0" u="none" strike="noStrike" cap="none">
                <a:solidFill>
                  <a:schemeClr val="lt1"/>
                </a:solidFill>
                <a:latin typeface="Roboto"/>
                <a:ea typeface="Roboto"/>
                <a:cs typeface="Roboto"/>
                <a:sym typeface="Roboto"/>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15_Только заголовок">
  <p:cSld name="15_Только заголовок">
    <p:spTree>
      <p:nvGrpSpPr>
        <p:cNvPr id="1" name="Shape 197"/>
        <p:cNvGrpSpPr/>
        <p:nvPr/>
      </p:nvGrpSpPr>
      <p:grpSpPr>
        <a:xfrm>
          <a:off x="0" y="0"/>
          <a:ext cx="0" cy="0"/>
          <a:chOff x="0" y="0"/>
          <a:chExt cx="0" cy="0"/>
        </a:xfrm>
      </p:grpSpPr>
      <p:sp>
        <p:nvSpPr>
          <p:cNvPr id="198" name="Google Shape;198;p45"/>
          <p:cNvSpPr txBox="1">
            <a:spLocks noGrp="1"/>
          </p:cNvSpPr>
          <p:nvPr>
            <p:ph type="title"/>
          </p:nvPr>
        </p:nvSpPr>
        <p:spPr>
          <a:xfrm>
            <a:off x="690847" y="654803"/>
            <a:ext cx="3126900"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99" name="Google Shape;199;p45"/>
          <p:cNvSpPr txBox="1">
            <a:spLocks noGrp="1"/>
          </p:cNvSpPr>
          <p:nvPr>
            <p:ph type="body" idx="1"/>
          </p:nvPr>
        </p:nvSpPr>
        <p:spPr>
          <a:xfrm>
            <a:off x="690847" y="2506662"/>
            <a:ext cx="3126900" cy="3422100"/>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200" name="Google Shape;200;p45"/>
          <p:cNvSpPr/>
          <p:nvPr/>
        </p:nvSpPr>
        <p:spPr>
          <a:xfrm>
            <a:off x="4233300" y="0"/>
            <a:ext cx="7958700" cy="6858000"/>
          </a:xfrm>
          <a:prstGeom prst="rect">
            <a:avLst/>
          </a:prstGeom>
          <a:solidFill>
            <a:srgbClr val="DCDDD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pic>
        <p:nvPicPr>
          <p:cNvPr id="201" name="Google Shape;201;p45"/>
          <p:cNvPicPr preferRelativeResize="0"/>
          <p:nvPr/>
        </p:nvPicPr>
        <p:blipFill>
          <a:blip r:embed="rId2">
            <a:alphaModFix/>
          </a:blip>
          <a:stretch>
            <a:fillRect/>
          </a:stretch>
        </p:blipFill>
        <p:spPr>
          <a:xfrm>
            <a:off x="730738" y="6126125"/>
            <a:ext cx="927351" cy="20385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14_Только заголовок">
  <p:cSld name="14_Только заголовок">
    <p:spTree>
      <p:nvGrpSpPr>
        <p:cNvPr id="1" name="Shape 202"/>
        <p:cNvGrpSpPr/>
        <p:nvPr/>
      </p:nvGrpSpPr>
      <p:grpSpPr>
        <a:xfrm>
          <a:off x="0" y="0"/>
          <a:ext cx="0" cy="0"/>
          <a:chOff x="0" y="0"/>
          <a:chExt cx="0" cy="0"/>
        </a:xfrm>
      </p:grpSpPr>
      <p:sp>
        <p:nvSpPr>
          <p:cNvPr id="203" name="Google Shape;203;p46"/>
          <p:cNvSpPr/>
          <p:nvPr/>
        </p:nvSpPr>
        <p:spPr>
          <a:xfrm>
            <a:off x="0" y="0"/>
            <a:ext cx="7958700" cy="6858000"/>
          </a:xfrm>
          <a:prstGeom prst="rect">
            <a:avLst/>
          </a:prstGeom>
          <a:solidFill>
            <a:srgbClr val="DCDDD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04" name="Google Shape;204;p46"/>
          <p:cNvSpPr txBox="1">
            <a:spLocks noGrp="1"/>
          </p:cNvSpPr>
          <p:nvPr>
            <p:ph type="body" idx="1"/>
          </p:nvPr>
        </p:nvSpPr>
        <p:spPr>
          <a:xfrm>
            <a:off x="8666447" y="1717992"/>
            <a:ext cx="2814300" cy="34221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205" name="Google Shape;205;p46"/>
          <p:cNvPicPr preferRelativeResize="0"/>
          <p:nvPr/>
        </p:nvPicPr>
        <p:blipFill>
          <a:blip r:embed="rId2">
            <a:alphaModFix/>
          </a:blip>
          <a:stretch>
            <a:fillRect/>
          </a:stretch>
        </p:blipFill>
        <p:spPr>
          <a:xfrm>
            <a:off x="730738" y="6126125"/>
            <a:ext cx="927351" cy="20385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6_Текст + Картинка">
  <p:cSld name="12_Только заголовок">
    <p:spTree>
      <p:nvGrpSpPr>
        <p:cNvPr id="1" name="Shape 206"/>
        <p:cNvGrpSpPr/>
        <p:nvPr/>
      </p:nvGrpSpPr>
      <p:grpSpPr>
        <a:xfrm>
          <a:off x="0" y="0"/>
          <a:ext cx="0" cy="0"/>
          <a:chOff x="0" y="0"/>
          <a:chExt cx="0" cy="0"/>
        </a:xfrm>
      </p:grpSpPr>
      <p:sp>
        <p:nvSpPr>
          <p:cNvPr id="207" name="Google Shape;207;p47"/>
          <p:cNvSpPr/>
          <p:nvPr/>
        </p:nvSpPr>
        <p:spPr>
          <a:xfrm>
            <a:off x="6096000" y="0"/>
            <a:ext cx="6096000" cy="6858000"/>
          </a:xfrm>
          <a:prstGeom prst="rect">
            <a:avLst/>
          </a:prstGeom>
          <a:solidFill>
            <a:srgbClr val="DCDDD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08" name="Google Shape;208;p47"/>
          <p:cNvSpPr txBox="1">
            <a:spLocks noGrp="1"/>
          </p:cNvSpPr>
          <p:nvPr>
            <p:ph type="body" idx="1"/>
          </p:nvPr>
        </p:nvSpPr>
        <p:spPr>
          <a:xfrm>
            <a:off x="679318" y="692150"/>
            <a:ext cx="4681200" cy="54114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209" name="Google Shape;209;p47"/>
          <p:cNvPicPr preferRelativeResize="0"/>
          <p:nvPr/>
        </p:nvPicPr>
        <p:blipFill>
          <a:blip r:embed="rId2">
            <a:alphaModFix/>
          </a:blip>
          <a:stretch>
            <a:fillRect/>
          </a:stretch>
        </p:blipFill>
        <p:spPr>
          <a:xfrm>
            <a:off x="730738" y="6126125"/>
            <a:ext cx="927351" cy="20385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1_Текст + Схема">
  <p:cSld name="10_Только заголовок">
    <p:spTree>
      <p:nvGrpSpPr>
        <p:cNvPr id="1" name="Shape 22"/>
        <p:cNvGrpSpPr/>
        <p:nvPr/>
      </p:nvGrpSpPr>
      <p:grpSpPr>
        <a:xfrm>
          <a:off x="0" y="0"/>
          <a:ext cx="0" cy="0"/>
          <a:chOff x="0" y="0"/>
          <a:chExt cx="0" cy="0"/>
        </a:xfrm>
      </p:grpSpPr>
      <p:sp>
        <p:nvSpPr>
          <p:cNvPr id="23" name="Google Shape;23;p7"/>
          <p:cNvSpPr/>
          <p:nvPr/>
        </p:nvSpPr>
        <p:spPr>
          <a:xfrm>
            <a:off x="6096000" y="0"/>
            <a:ext cx="6096000" cy="6858000"/>
          </a:xfrm>
          <a:prstGeom prst="rect">
            <a:avLst/>
          </a:prstGeom>
          <a:solidFill>
            <a:srgbClr val="DCDDD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4" name="Google Shape;24;p7"/>
          <p:cNvSpPr txBox="1">
            <a:spLocks noGrp="1"/>
          </p:cNvSpPr>
          <p:nvPr>
            <p:ph type="body" idx="1"/>
          </p:nvPr>
        </p:nvSpPr>
        <p:spPr>
          <a:xfrm>
            <a:off x="679318" y="692150"/>
            <a:ext cx="4681200" cy="54114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25" name="Google Shape;25;p7"/>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6_Заголовок + Текст/Код на цветном фоне">
  <p:cSld name="16_Только заголовок">
    <p:spTree>
      <p:nvGrpSpPr>
        <p:cNvPr id="1" name="Shape 26"/>
        <p:cNvGrpSpPr/>
        <p:nvPr/>
      </p:nvGrpSpPr>
      <p:grpSpPr>
        <a:xfrm>
          <a:off x="0" y="0"/>
          <a:ext cx="0" cy="0"/>
          <a:chOff x="0" y="0"/>
          <a:chExt cx="0" cy="0"/>
        </a:xfrm>
      </p:grpSpPr>
      <p:sp>
        <p:nvSpPr>
          <p:cNvPr id="27" name="Google Shape;27;p8"/>
          <p:cNvSpPr/>
          <p:nvPr/>
        </p:nvSpPr>
        <p:spPr>
          <a:xfrm>
            <a:off x="0" y="1651000"/>
            <a:ext cx="12192000" cy="52071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8" name="Google Shape;28;p8"/>
          <p:cNvSpPr txBox="1">
            <a:spLocks noGrp="1"/>
          </p:cNvSpPr>
          <p:nvPr>
            <p:ph type="title"/>
          </p:nvPr>
        </p:nvSpPr>
        <p:spPr>
          <a:xfrm>
            <a:off x="690847" y="460070"/>
            <a:ext cx="10810200" cy="7845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29" name="Google Shape;29;p8"/>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9_Текст + фото на фоне">
  <p:cSld name="16_Только заголовок_1">
    <p:spTree>
      <p:nvGrpSpPr>
        <p:cNvPr id="1" name="Shape 30"/>
        <p:cNvGrpSpPr/>
        <p:nvPr/>
      </p:nvGrpSpPr>
      <p:grpSpPr>
        <a:xfrm>
          <a:off x="0" y="0"/>
          <a:ext cx="0" cy="0"/>
          <a:chOff x="0" y="0"/>
          <a:chExt cx="0" cy="0"/>
        </a:xfrm>
      </p:grpSpPr>
      <p:sp>
        <p:nvSpPr>
          <p:cNvPr id="31" name="Google Shape;31;p9"/>
          <p:cNvSpPr/>
          <p:nvPr/>
        </p:nvSpPr>
        <p:spPr>
          <a:xfrm>
            <a:off x="0" y="225"/>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pic>
        <p:nvPicPr>
          <p:cNvPr id="32" name="Google Shape;32;p9"/>
          <p:cNvPicPr preferRelativeResize="0"/>
          <p:nvPr/>
        </p:nvPicPr>
        <p:blipFill>
          <a:blip r:embed="rId2">
            <a:alphaModFix/>
          </a:blip>
          <a:stretch>
            <a:fillRect/>
          </a:stretch>
        </p:blipFill>
        <p:spPr>
          <a:xfrm>
            <a:off x="773639" y="6164546"/>
            <a:ext cx="841530" cy="127000"/>
          </a:xfrm>
          <a:prstGeom prst="rect">
            <a:avLst/>
          </a:prstGeom>
          <a:noFill/>
          <a:ln>
            <a:noFill/>
          </a:ln>
        </p:spPr>
      </p:pic>
      <p:sp>
        <p:nvSpPr>
          <p:cNvPr id="33" name="Google Shape;33;p9"/>
          <p:cNvSpPr txBox="1">
            <a:spLocks noGrp="1"/>
          </p:cNvSpPr>
          <p:nvPr>
            <p:ph type="title"/>
          </p:nvPr>
        </p:nvSpPr>
        <p:spPr>
          <a:xfrm>
            <a:off x="690850" y="460075"/>
            <a:ext cx="8232600" cy="54321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FFFFFF"/>
              </a:buClr>
              <a:buSzPts val="4400"/>
              <a:buFont typeface="Roboto"/>
              <a:buNone/>
              <a:defRPr sz="4400" b="0" i="0" u="none" strike="noStrike" cap="none">
                <a:solidFill>
                  <a:srgbClr val="FFFFFF"/>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Титульный слайд">
  <p:cSld name="16_Только заголовок_1_1">
    <p:spTree>
      <p:nvGrpSpPr>
        <p:cNvPr id="1" name="Shape 34"/>
        <p:cNvGrpSpPr/>
        <p:nvPr/>
      </p:nvGrpSpPr>
      <p:grpSpPr>
        <a:xfrm>
          <a:off x="0" y="0"/>
          <a:ext cx="0" cy="0"/>
          <a:chOff x="0" y="0"/>
          <a:chExt cx="0" cy="0"/>
        </a:xfrm>
      </p:grpSpPr>
      <p:sp>
        <p:nvSpPr>
          <p:cNvPr id="35" name="Google Shape;35;p10"/>
          <p:cNvSpPr/>
          <p:nvPr/>
        </p:nvSpPr>
        <p:spPr>
          <a:xfrm>
            <a:off x="0" y="225"/>
            <a:ext cx="12192000" cy="6858000"/>
          </a:xfrm>
          <a:prstGeom prst="rect">
            <a:avLst/>
          </a:prstGeom>
          <a:solidFill>
            <a:srgbClr val="3E1C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36" name="Google Shape;36;p10"/>
          <p:cNvSpPr txBox="1">
            <a:spLocks noGrp="1"/>
          </p:cNvSpPr>
          <p:nvPr>
            <p:ph type="title"/>
          </p:nvPr>
        </p:nvSpPr>
        <p:spPr>
          <a:xfrm>
            <a:off x="690847" y="3704734"/>
            <a:ext cx="9918000" cy="17928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7200"/>
              <a:buFont typeface="Roboto Medium"/>
              <a:buNone/>
              <a:defRPr sz="7200" b="0" i="0" u="none" strike="noStrike" cap="none">
                <a:solidFill>
                  <a:schemeClr val="lt1"/>
                </a:solidFill>
                <a:latin typeface="Roboto Medium"/>
                <a:ea typeface="Roboto Medium"/>
                <a:cs typeface="Roboto Medium"/>
                <a:sym typeface="Roboto Medium"/>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37" name="Google Shape;37;p10"/>
          <p:cNvSpPr txBox="1">
            <a:spLocks noGrp="1"/>
          </p:cNvSpPr>
          <p:nvPr>
            <p:ph type="body" idx="1"/>
          </p:nvPr>
        </p:nvSpPr>
        <p:spPr>
          <a:xfrm>
            <a:off x="690847" y="5714495"/>
            <a:ext cx="9918000" cy="503700"/>
          </a:xfrm>
          <a:prstGeom prst="rect">
            <a:avLst/>
          </a:prstGeom>
          <a:noFill/>
          <a:ln>
            <a:noFill/>
          </a:ln>
        </p:spPr>
        <p:txBody>
          <a:bodyPr spcFirstLastPara="1" wrap="square" lIns="91425" tIns="45700" rIns="91425" bIns="45700" anchor="t" anchorCtr="0"/>
          <a:lstStyle>
            <a:lvl1pPr marL="457200" marR="0" lvl="0" indent="-228600" algn="l" rtl="0">
              <a:lnSpc>
                <a:spcPct val="142727"/>
              </a:lnSpc>
              <a:spcBef>
                <a:spcPts val="1000"/>
              </a:spcBef>
              <a:spcAft>
                <a:spcPts val="0"/>
              </a:spcAft>
              <a:buClr>
                <a:schemeClr val="lt1"/>
              </a:buClr>
              <a:buSzPts val="2800"/>
              <a:buFont typeface="Arial"/>
              <a:buNone/>
              <a:defRPr sz="2800" b="0" i="0" u="none" strike="noStrike" cap="none">
                <a:solidFill>
                  <a:schemeClr val="lt1"/>
                </a:solidFill>
                <a:latin typeface="Roboto"/>
                <a:ea typeface="Roboto"/>
                <a:cs typeface="Roboto"/>
                <a:sym typeface="Roboto"/>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8_Текст + фото на фоне">
  <p:cSld name="16_Только заголовок_1_1_1">
    <p:spTree>
      <p:nvGrpSpPr>
        <p:cNvPr id="1" name="Shape 38"/>
        <p:cNvGrpSpPr/>
        <p:nvPr/>
      </p:nvGrpSpPr>
      <p:grpSpPr>
        <a:xfrm>
          <a:off x="0" y="0"/>
          <a:ext cx="0" cy="0"/>
          <a:chOff x="0" y="0"/>
          <a:chExt cx="0" cy="0"/>
        </a:xfrm>
      </p:grpSpPr>
      <p:sp>
        <p:nvSpPr>
          <p:cNvPr id="39" name="Google Shape;39;p11"/>
          <p:cNvSpPr/>
          <p:nvPr/>
        </p:nvSpPr>
        <p:spPr>
          <a:xfrm>
            <a:off x="0" y="225"/>
            <a:ext cx="12192000" cy="6858000"/>
          </a:xfrm>
          <a:prstGeom prst="rect">
            <a:avLst/>
          </a:prstGeom>
          <a:solidFill>
            <a:srgbClr val="3E1C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pic>
        <p:nvPicPr>
          <p:cNvPr id="40" name="Google Shape;40;p11"/>
          <p:cNvPicPr preferRelativeResize="0"/>
          <p:nvPr/>
        </p:nvPicPr>
        <p:blipFill>
          <a:blip r:embed="rId2">
            <a:alphaModFix/>
          </a:blip>
          <a:stretch>
            <a:fillRect/>
          </a:stretch>
        </p:blipFill>
        <p:spPr>
          <a:xfrm>
            <a:off x="773639" y="6164546"/>
            <a:ext cx="841530" cy="127000"/>
          </a:xfrm>
          <a:prstGeom prst="rect">
            <a:avLst/>
          </a:prstGeom>
          <a:noFill/>
          <a:ln>
            <a:noFill/>
          </a:ln>
        </p:spPr>
      </p:pic>
      <p:sp>
        <p:nvSpPr>
          <p:cNvPr id="41" name="Google Shape;41;p11"/>
          <p:cNvSpPr txBox="1">
            <a:spLocks noGrp="1"/>
          </p:cNvSpPr>
          <p:nvPr>
            <p:ph type="title"/>
          </p:nvPr>
        </p:nvSpPr>
        <p:spPr>
          <a:xfrm>
            <a:off x="690850" y="460075"/>
            <a:ext cx="8232600" cy="54321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FFFFFF"/>
              </a:buClr>
              <a:buSzPts val="4400"/>
              <a:buFont typeface="Roboto"/>
              <a:buNone/>
              <a:defRPr sz="4400" b="0" i="0" u="none" strike="noStrike" cap="none">
                <a:solidFill>
                  <a:srgbClr val="FFFFFF"/>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6.xml"/><Relationship Id="rId6" Type="http://schemas.openxmlformats.org/officeDocument/2006/relationships/image" Target="../media/image31.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6.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4.png"/><Relationship Id="rId7"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6.png"/><Relationship Id="rId9"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0.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8.png"/><Relationship Id="rId7"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49.png"/><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49.png"/><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5.xml"/><Relationship Id="rId5" Type="http://schemas.openxmlformats.org/officeDocument/2006/relationships/image" Target="../media/image53.png"/><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3.png"/><Relationship Id="rId7" Type="http://schemas.openxmlformats.org/officeDocument/2006/relationships/image" Target="../media/image57.png"/><Relationship Id="rId2" Type="http://schemas.openxmlformats.org/officeDocument/2006/relationships/notesSlide" Target="../notesSlides/notesSlide29.xml"/><Relationship Id="rId1" Type="http://schemas.openxmlformats.org/officeDocument/2006/relationships/slideLayout" Target="../slideLayouts/slideLayout1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0.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59.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3.png"/><Relationship Id="rId7" Type="http://schemas.openxmlformats.org/officeDocument/2006/relationships/image" Target="../media/image63.png"/><Relationship Id="rId2" Type="http://schemas.openxmlformats.org/officeDocument/2006/relationships/notesSlide" Target="../notesSlides/notesSlide34.xml"/><Relationship Id="rId1" Type="http://schemas.openxmlformats.org/officeDocument/2006/relationships/slideLayout" Target="../slideLayouts/slideLayout11.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65.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66.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3.png"/><Relationship Id="rId7" Type="http://schemas.openxmlformats.org/officeDocument/2006/relationships/image" Target="../media/image63.png"/><Relationship Id="rId2" Type="http://schemas.openxmlformats.org/officeDocument/2006/relationships/notesSlide" Target="../notesSlides/notesSlide36.xml"/><Relationship Id="rId1" Type="http://schemas.openxmlformats.org/officeDocument/2006/relationships/slideLayout" Target="../slideLayouts/slideLayout11.xml"/><Relationship Id="rId6" Type="http://schemas.openxmlformats.org/officeDocument/2006/relationships/image" Target="../media/image62.png"/><Relationship Id="rId11" Type="http://schemas.openxmlformats.org/officeDocument/2006/relationships/image" Target="../media/image72.png"/><Relationship Id="rId5" Type="http://schemas.openxmlformats.org/officeDocument/2006/relationships/image" Target="../media/image68.png"/><Relationship Id="rId10" Type="http://schemas.openxmlformats.org/officeDocument/2006/relationships/image" Target="../media/image71.png"/><Relationship Id="rId4" Type="http://schemas.openxmlformats.org/officeDocument/2006/relationships/image" Target="../media/image67.png"/><Relationship Id="rId9" Type="http://schemas.openxmlformats.org/officeDocument/2006/relationships/image" Target="../media/image70.pn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0.pn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9.png"/><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openxmlformats.org/officeDocument/2006/relationships/image" Target="../media/image91.png"/><Relationship Id="rId4" Type="http://schemas.openxmlformats.org/officeDocument/2006/relationships/image" Target="../media/image90.png"/></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openxmlformats.org/officeDocument/2006/relationships/image" Target="../media/image93.png"/><Relationship Id="rId4" Type="http://schemas.openxmlformats.org/officeDocument/2006/relationships/image" Target="../media/image92.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48" descr="http://nig-politis.com/wp-content/uploads/2015/07/Data_Processing1.jpg"/>
          <p:cNvPicPr preferRelativeResize="0"/>
          <p:nvPr/>
        </p:nvPicPr>
        <p:blipFill rotWithShape="1">
          <a:blip r:embed="rId3">
            <a:alphaModFix amt="50000"/>
          </a:blip>
          <a:srcRect r="15261"/>
          <a:stretch/>
        </p:blipFill>
        <p:spPr>
          <a:xfrm>
            <a:off x="-1" y="0"/>
            <a:ext cx="12192001" cy="6858000"/>
          </a:xfrm>
          <a:prstGeom prst="rect">
            <a:avLst/>
          </a:prstGeom>
          <a:noFill/>
          <a:ln>
            <a:noFill/>
          </a:ln>
        </p:spPr>
      </p:pic>
      <p:pic>
        <p:nvPicPr>
          <p:cNvPr id="215" name="Google Shape;215;p48"/>
          <p:cNvPicPr preferRelativeResize="0"/>
          <p:nvPr/>
        </p:nvPicPr>
        <p:blipFill>
          <a:blip r:embed="rId4">
            <a:alphaModFix/>
          </a:blip>
          <a:stretch>
            <a:fillRect/>
          </a:stretch>
        </p:blipFill>
        <p:spPr>
          <a:xfrm>
            <a:off x="797450" y="644050"/>
            <a:ext cx="2795676" cy="834050"/>
          </a:xfrm>
          <a:prstGeom prst="rect">
            <a:avLst/>
          </a:prstGeom>
          <a:noFill/>
          <a:ln>
            <a:noFill/>
          </a:ln>
        </p:spPr>
      </p:pic>
      <p:sp>
        <p:nvSpPr>
          <p:cNvPr id="216" name="Google Shape;216;p48"/>
          <p:cNvSpPr txBox="1"/>
          <p:nvPr/>
        </p:nvSpPr>
        <p:spPr>
          <a:xfrm>
            <a:off x="690846" y="2728453"/>
            <a:ext cx="10281900" cy="2769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6480">
                <a:solidFill>
                  <a:srgbClr val="FFFFFF"/>
                </a:solidFill>
                <a:latin typeface="Roboto Medium"/>
                <a:ea typeface="Roboto Medium"/>
                <a:cs typeface="Roboto Medium"/>
                <a:sym typeface="Roboto Medium"/>
              </a:rPr>
              <a:t>Понятие об отображении</a:t>
            </a:r>
            <a:endParaRPr sz="6480">
              <a:solidFill>
                <a:srgbClr val="FFFFFF"/>
              </a:solidFill>
              <a:latin typeface="Roboto Medium"/>
              <a:ea typeface="Roboto Medium"/>
              <a:cs typeface="Roboto Medium"/>
              <a:sym typeface="Roboto Medium"/>
            </a:endParaRPr>
          </a:p>
        </p:txBody>
      </p:sp>
      <p:sp>
        <p:nvSpPr>
          <p:cNvPr id="217" name="Google Shape;217;p48"/>
          <p:cNvSpPr txBox="1"/>
          <p:nvPr/>
        </p:nvSpPr>
        <p:spPr>
          <a:xfrm>
            <a:off x="690847" y="5714495"/>
            <a:ext cx="9918000" cy="503700"/>
          </a:xfrm>
          <a:prstGeom prst="rect">
            <a:avLst/>
          </a:prstGeom>
          <a:noFill/>
          <a:ln>
            <a:noFill/>
          </a:ln>
        </p:spPr>
        <p:txBody>
          <a:bodyPr spcFirstLastPara="1" wrap="square" lIns="91425" tIns="45700" rIns="91425" bIns="45700" anchor="t" anchorCtr="0">
            <a:noAutofit/>
          </a:bodyPr>
          <a:lstStyle/>
          <a:p>
            <a:pPr marL="0" lvl="0" indent="0" algn="l" rtl="0">
              <a:lnSpc>
                <a:spcPct val="142727"/>
              </a:lnSpc>
              <a:spcBef>
                <a:spcPts val="0"/>
              </a:spcBef>
              <a:spcAft>
                <a:spcPts val="0"/>
              </a:spcAft>
              <a:buNone/>
            </a:pPr>
            <a:r>
              <a:rPr lang="ru-RU" sz="2200">
                <a:solidFill>
                  <a:srgbClr val="FFFFFF"/>
                </a:solidFill>
                <a:latin typeface="Roboto"/>
                <a:ea typeface="Roboto"/>
                <a:cs typeface="Roboto"/>
                <a:sym typeface="Roboto"/>
              </a:rPr>
              <a:t>Образ и прообраз, биекция</a:t>
            </a:r>
            <a:endParaRPr sz="2200">
              <a:solidFill>
                <a:srgbClr val="FFFFFF"/>
              </a:solidFill>
              <a:latin typeface="Roboto"/>
              <a:ea typeface="Roboto"/>
              <a:cs typeface="Roboto"/>
              <a:sym typeface="Roboto"/>
            </a:endParaRPr>
          </a:p>
        </p:txBody>
      </p:sp>
      <p:sp>
        <p:nvSpPr>
          <p:cNvPr id="218" name="Google Shape;218;p48"/>
          <p:cNvSpPr txBox="1"/>
          <p:nvPr/>
        </p:nvSpPr>
        <p:spPr>
          <a:xfrm>
            <a:off x="6504494" y="809270"/>
            <a:ext cx="5024100" cy="503700"/>
          </a:xfrm>
          <a:prstGeom prst="rect">
            <a:avLst/>
          </a:prstGeom>
          <a:noFill/>
          <a:ln>
            <a:noFill/>
          </a:ln>
        </p:spPr>
        <p:txBody>
          <a:bodyPr spcFirstLastPara="1" wrap="square" lIns="91425" tIns="45700" rIns="91425" bIns="45700" anchor="ctr" anchorCtr="0">
            <a:noAutofit/>
          </a:bodyPr>
          <a:lstStyle/>
          <a:p>
            <a:pPr marL="0" marR="0" lvl="0" indent="0" algn="r" rtl="0">
              <a:lnSpc>
                <a:spcPct val="142727"/>
              </a:lnSpc>
              <a:spcBef>
                <a:spcPts val="0"/>
              </a:spcBef>
              <a:spcAft>
                <a:spcPts val="0"/>
              </a:spcAft>
              <a:buClr>
                <a:srgbClr val="FFFFFF"/>
              </a:buClr>
              <a:buSzPts val="2200"/>
              <a:buFont typeface="Arial"/>
              <a:buNone/>
            </a:pPr>
            <a:r>
              <a:rPr lang="ru-RU" sz="2200" b="0" i="0" u="none" strike="noStrike" cap="none">
                <a:solidFill>
                  <a:srgbClr val="FFFFFF"/>
                </a:solidFill>
                <a:latin typeface="Roboto"/>
                <a:ea typeface="Roboto"/>
                <a:cs typeface="Roboto"/>
                <a:sym typeface="Roboto"/>
              </a:rPr>
              <a:t>Часть </a:t>
            </a:r>
            <a:r>
              <a:rPr lang="ru-RU" sz="2200">
                <a:solidFill>
                  <a:srgbClr val="FFFFFF"/>
                </a:solidFill>
                <a:latin typeface="Roboto"/>
                <a:ea typeface="Roboto"/>
                <a:cs typeface="Roboto"/>
                <a:sym typeface="Roboto"/>
              </a:rPr>
              <a:t>4</a:t>
            </a:r>
            <a:r>
              <a:rPr lang="ru-RU" sz="2200" b="0" i="0" u="none" strike="noStrike" cap="none">
                <a:solidFill>
                  <a:srgbClr val="FFFFFF"/>
                </a:solidFill>
                <a:latin typeface="Roboto"/>
                <a:ea typeface="Roboto"/>
                <a:cs typeface="Roboto"/>
                <a:sym typeface="Roboto"/>
              </a:rPr>
              <a:t> Тема 1</a:t>
            </a:r>
            <a:endParaRPr sz="2200" b="0" i="0" u="none" strike="noStrike" cap="none">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p57"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325" name="Google Shape;325;p57"/>
          <p:cNvSpPr/>
          <p:nvPr/>
        </p:nvSpPr>
        <p:spPr>
          <a:xfrm>
            <a:off x="-38000" y="0"/>
            <a:ext cx="12192000" cy="6858000"/>
          </a:xfrm>
          <a:prstGeom prst="rect">
            <a:avLst/>
          </a:prstGeom>
          <a:solidFill>
            <a:srgbClr val="432199">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a:ea typeface="Times New Roman"/>
              <a:cs typeface="Times New Roman"/>
              <a:sym typeface="Times New Roman"/>
            </a:endParaRPr>
          </a:p>
        </p:txBody>
      </p:sp>
      <p:sp>
        <p:nvSpPr>
          <p:cNvPr id="326" name="Google Shape;326;p57"/>
          <p:cNvSpPr txBox="1"/>
          <p:nvPr/>
        </p:nvSpPr>
        <p:spPr>
          <a:xfrm>
            <a:off x="690851" y="499650"/>
            <a:ext cx="102459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Инъективность, сюръективность и биективность отображений</a:t>
            </a:r>
            <a:endParaRPr sz="4400">
              <a:solidFill>
                <a:srgbClr val="FFFFF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8"/>
          <p:cNvSpPr txBox="1"/>
          <p:nvPr/>
        </p:nvSpPr>
        <p:spPr>
          <a:xfrm>
            <a:off x="679318" y="692150"/>
            <a:ext cx="4681200" cy="5411400"/>
          </a:xfrm>
          <a:prstGeom prst="rect">
            <a:avLst/>
          </a:prstGeom>
          <a:noFill/>
          <a:ln>
            <a:noFill/>
          </a:ln>
        </p:spPr>
        <p:txBody>
          <a:bodyPr spcFirstLastPara="1" wrap="square" lIns="91425" tIns="45700" rIns="91425" bIns="45700" anchor="ctr" anchorCtr="0">
            <a:noAutofit/>
          </a:bodyPr>
          <a:lstStyle/>
          <a:p>
            <a:pPr marL="0" lvl="0" indent="0" algn="l" rtl="0">
              <a:lnSpc>
                <a:spcPct val="142727"/>
              </a:lnSpc>
              <a:spcBef>
                <a:spcPts val="0"/>
              </a:spcBef>
              <a:spcAft>
                <a:spcPts val="0"/>
              </a:spcAft>
              <a:buNone/>
            </a:pPr>
            <a:r>
              <a:rPr lang="ru-RU" sz="2200">
                <a:solidFill>
                  <a:srgbClr val="FF0A05"/>
                </a:solidFill>
                <a:latin typeface="Roboto"/>
                <a:ea typeface="Roboto"/>
                <a:cs typeface="Roboto"/>
                <a:sym typeface="Roboto"/>
              </a:rPr>
              <a:t>Инъекция </a:t>
            </a:r>
            <a:r>
              <a:rPr lang="ru-RU" sz="2200">
                <a:solidFill>
                  <a:srgbClr val="000000"/>
                </a:solidFill>
                <a:latin typeface="Roboto"/>
                <a:ea typeface="Roboto"/>
                <a:cs typeface="Roboto"/>
                <a:sym typeface="Roboto"/>
              </a:rPr>
              <a:t>— отображение </a:t>
            </a:r>
            <a:r>
              <a:rPr lang="ru-RU" sz="2200">
                <a:latin typeface="Roboto"/>
                <a:ea typeface="Roboto"/>
                <a:cs typeface="Roboto"/>
                <a:sym typeface="Roboto"/>
              </a:rPr>
              <a:t> </a:t>
            </a:r>
            <a:r>
              <a:rPr lang="ru-RU" sz="2200">
                <a:solidFill>
                  <a:srgbClr val="000000"/>
                </a:solidFill>
                <a:latin typeface="Roboto"/>
                <a:ea typeface="Roboto"/>
                <a:cs typeface="Roboto"/>
                <a:sym typeface="Roboto"/>
              </a:rPr>
              <a:t>, при котором </a:t>
            </a:r>
            <a:endParaRPr sz="2200">
              <a:solidFill>
                <a:srgbClr val="000000"/>
              </a:solidFill>
              <a:latin typeface="Roboto"/>
              <a:ea typeface="Roboto"/>
              <a:cs typeface="Roboto"/>
              <a:sym typeface="Roboto"/>
            </a:endParaRPr>
          </a:p>
        </p:txBody>
      </p:sp>
      <p:sp>
        <p:nvSpPr>
          <p:cNvPr id="332" name="Google Shape;332;p58"/>
          <p:cNvSpPr/>
          <p:nvPr/>
        </p:nvSpPr>
        <p:spPr>
          <a:xfrm>
            <a:off x="7944100" y="965900"/>
            <a:ext cx="2808300" cy="1784400"/>
          </a:xfrm>
          <a:prstGeom prst="ellipse">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8"/>
          <p:cNvSpPr/>
          <p:nvPr/>
        </p:nvSpPr>
        <p:spPr>
          <a:xfrm>
            <a:off x="7944100" y="4107700"/>
            <a:ext cx="2808300" cy="1784400"/>
          </a:xfrm>
          <a:prstGeom prst="ellipse">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8"/>
          <p:cNvSpPr/>
          <p:nvPr/>
        </p:nvSpPr>
        <p:spPr>
          <a:xfrm>
            <a:off x="8316500" y="181535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8"/>
          <p:cNvSpPr/>
          <p:nvPr/>
        </p:nvSpPr>
        <p:spPr>
          <a:xfrm>
            <a:off x="9286150" y="169115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8"/>
          <p:cNvSpPr/>
          <p:nvPr/>
        </p:nvSpPr>
        <p:spPr>
          <a:xfrm>
            <a:off x="10077450" y="204800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8"/>
          <p:cNvSpPr/>
          <p:nvPr/>
        </p:nvSpPr>
        <p:spPr>
          <a:xfrm>
            <a:off x="8405675" y="482147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8"/>
          <p:cNvSpPr/>
          <p:nvPr/>
        </p:nvSpPr>
        <p:spPr>
          <a:xfrm>
            <a:off x="10166625" y="505412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8"/>
          <p:cNvSpPr/>
          <p:nvPr/>
        </p:nvSpPr>
        <p:spPr>
          <a:xfrm>
            <a:off x="9286150" y="535287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8"/>
          <p:cNvSpPr/>
          <p:nvPr/>
        </p:nvSpPr>
        <p:spPr>
          <a:xfrm>
            <a:off x="9829200" y="547707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1" name="Google Shape;341;p58"/>
          <p:cNvCxnSpPr>
            <a:stCxn id="334" idx="4"/>
            <a:endCxn id="337" idx="0"/>
          </p:cNvCxnSpPr>
          <p:nvPr/>
        </p:nvCxnSpPr>
        <p:spPr>
          <a:xfrm>
            <a:off x="8378600" y="1939550"/>
            <a:ext cx="89100" cy="2881800"/>
          </a:xfrm>
          <a:prstGeom prst="straightConnector1">
            <a:avLst/>
          </a:prstGeom>
          <a:noFill/>
          <a:ln w="9525" cap="flat" cmpd="sng">
            <a:solidFill>
              <a:srgbClr val="44546A"/>
            </a:solidFill>
            <a:prstDash val="solid"/>
            <a:round/>
            <a:headEnd type="none" w="med" len="med"/>
            <a:tailEnd type="triangle" w="med" len="med"/>
          </a:ln>
        </p:spPr>
      </p:cxnSp>
      <p:cxnSp>
        <p:nvCxnSpPr>
          <p:cNvPr id="342" name="Google Shape;342;p58"/>
          <p:cNvCxnSpPr>
            <a:stCxn id="335" idx="4"/>
            <a:endCxn id="339" idx="0"/>
          </p:cNvCxnSpPr>
          <p:nvPr/>
        </p:nvCxnSpPr>
        <p:spPr>
          <a:xfrm>
            <a:off x="9348250" y="1815350"/>
            <a:ext cx="0" cy="3537600"/>
          </a:xfrm>
          <a:prstGeom prst="straightConnector1">
            <a:avLst/>
          </a:prstGeom>
          <a:noFill/>
          <a:ln w="9525" cap="flat" cmpd="sng">
            <a:solidFill>
              <a:srgbClr val="44546A"/>
            </a:solidFill>
            <a:prstDash val="solid"/>
            <a:round/>
            <a:headEnd type="none" w="med" len="med"/>
            <a:tailEnd type="triangle" w="med" len="med"/>
          </a:ln>
        </p:spPr>
      </p:cxnSp>
      <p:cxnSp>
        <p:nvCxnSpPr>
          <p:cNvPr id="343" name="Google Shape;343;p58"/>
          <p:cNvCxnSpPr>
            <a:stCxn id="336" idx="4"/>
            <a:endCxn id="340" idx="0"/>
          </p:cNvCxnSpPr>
          <p:nvPr/>
        </p:nvCxnSpPr>
        <p:spPr>
          <a:xfrm flipH="1">
            <a:off x="9891450" y="2172200"/>
            <a:ext cx="248100" cy="3304800"/>
          </a:xfrm>
          <a:prstGeom prst="straightConnector1">
            <a:avLst/>
          </a:prstGeom>
          <a:noFill/>
          <a:ln w="9525" cap="flat" cmpd="sng">
            <a:solidFill>
              <a:srgbClr val="44546A"/>
            </a:solidFill>
            <a:prstDash val="solid"/>
            <a:round/>
            <a:headEnd type="none" w="med" len="med"/>
            <a:tailEnd type="triangle" w="med" len="med"/>
          </a:ln>
        </p:spPr>
      </p:cxnSp>
      <p:sp>
        <p:nvSpPr>
          <p:cNvPr id="344" name="Google Shape;344;p58"/>
          <p:cNvSpPr/>
          <p:nvPr/>
        </p:nvSpPr>
        <p:spPr>
          <a:xfrm>
            <a:off x="8397550" y="1731169"/>
            <a:ext cx="1779475" cy="368225"/>
          </a:xfrm>
          <a:custGeom>
            <a:avLst/>
            <a:gdLst/>
            <a:ahLst/>
            <a:cxnLst/>
            <a:rect l="l" t="t" r="r" b="b"/>
            <a:pathLst>
              <a:path w="71179" h="14729" extrusionOk="0">
                <a:moveTo>
                  <a:pt x="0" y="6731"/>
                </a:moveTo>
                <a:cubicBezTo>
                  <a:pt x="6398" y="5665"/>
                  <a:pt x="26526" y="-1000"/>
                  <a:pt x="38389" y="333"/>
                </a:cubicBezTo>
                <a:cubicBezTo>
                  <a:pt x="50252" y="1666"/>
                  <a:pt x="65714" y="12330"/>
                  <a:pt x="71179" y="14729"/>
                </a:cubicBezTo>
              </a:path>
            </a:pathLst>
          </a:custGeom>
          <a:noFill/>
          <a:ln w="19050" cap="flat" cmpd="sng">
            <a:solidFill>
              <a:srgbClr val="FF0000"/>
            </a:solidFill>
            <a:prstDash val="solid"/>
            <a:round/>
            <a:headEnd type="none" w="med" len="med"/>
            <a:tailEnd type="none" w="med" len="med"/>
          </a:ln>
        </p:spPr>
      </p:sp>
      <p:sp>
        <p:nvSpPr>
          <p:cNvPr id="345" name="Google Shape;345;p58"/>
          <p:cNvSpPr/>
          <p:nvPr/>
        </p:nvSpPr>
        <p:spPr>
          <a:xfrm>
            <a:off x="8477525" y="4898575"/>
            <a:ext cx="1439575" cy="639800"/>
          </a:xfrm>
          <a:custGeom>
            <a:avLst/>
            <a:gdLst/>
            <a:ahLst/>
            <a:cxnLst/>
            <a:rect l="l" t="t" r="r" b="b"/>
            <a:pathLst>
              <a:path w="57583" h="25592" extrusionOk="0">
                <a:moveTo>
                  <a:pt x="0" y="0"/>
                </a:moveTo>
                <a:cubicBezTo>
                  <a:pt x="5865" y="3466"/>
                  <a:pt x="25593" y="16529"/>
                  <a:pt x="35190" y="20794"/>
                </a:cubicBezTo>
                <a:cubicBezTo>
                  <a:pt x="44787" y="25059"/>
                  <a:pt x="53851" y="24792"/>
                  <a:pt x="57583" y="25592"/>
                </a:cubicBezTo>
              </a:path>
            </a:pathLst>
          </a:custGeom>
          <a:noFill/>
          <a:ln w="19050" cap="flat" cmpd="sng">
            <a:solidFill>
              <a:srgbClr val="0000FF"/>
            </a:solidFill>
            <a:prstDash val="solid"/>
            <a:round/>
            <a:headEnd type="none" w="med" len="med"/>
            <a:tailEnd type="none" w="med" len="med"/>
          </a:ln>
        </p:spPr>
      </p:sp>
      <p:pic>
        <p:nvPicPr>
          <p:cNvPr id="346" name="Google Shape;346;p58" descr="f(A)=f(B) \Rightarrow A=B" title="MathEquation,#000000"/>
          <p:cNvPicPr preferRelativeResize="0"/>
          <p:nvPr/>
        </p:nvPicPr>
        <p:blipFill>
          <a:blip r:embed="rId3">
            <a:alphaModFix/>
          </a:blip>
          <a:stretch>
            <a:fillRect/>
          </a:stretch>
        </p:blipFill>
        <p:spPr>
          <a:xfrm>
            <a:off x="1967349" y="3445250"/>
            <a:ext cx="2739774" cy="304800"/>
          </a:xfrm>
          <a:prstGeom prst="rect">
            <a:avLst/>
          </a:prstGeom>
          <a:noFill/>
          <a:ln>
            <a:noFill/>
          </a:ln>
        </p:spPr>
      </p:pic>
      <p:pic>
        <p:nvPicPr>
          <p:cNvPr id="347" name="Google Shape;347;p58" descr="X" title="MathEquation,#000000"/>
          <p:cNvPicPr preferRelativeResize="0"/>
          <p:nvPr/>
        </p:nvPicPr>
        <p:blipFill>
          <a:blip r:embed="rId4">
            <a:alphaModFix/>
          </a:blip>
          <a:stretch>
            <a:fillRect/>
          </a:stretch>
        </p:blipFill>
        <p:spPr>
          <a:xfrm>
            <a:off x="7517738" y="1048850"/>
            <a:ext cx="291612" cy="310200"/>
          </a:xfrm>
          <a:prstGeom prst="rect">
            <a:avLst/>
          </a:prstGeom>
          <a:noFill/>
          <a:ln>
            <a:noFill/>
          </a:ln>
        </p:spPr>
      </p:pic>
      <p:pic>
        <p:nvPicPr>
          <p:cNvPr id="348" name="Google Shape;348;p58" descr="Y" title="MathEquation,#000000"/>
          <p:cNvPicPr preferRelativeResize="0"/>
          <p:nvPr/>
        </p:nvPicPr>
        <p:blipFill>
          <a:blip r:embed="rId5">
            <a:alphaModFix/>
          </a:blip>
          <a:stretch>
            <a:fillRect/>
          </a:stretch>
        </p:blipFill>
        <p:spPr>
          <a:xfrm>
            <a:off x="7526250" y="5477000"/>
            <a:ext cx="274594" cy="304799"/>
          </a:xfrm>
          <a:prstGeom prst="rect">
            <a:avLst/>
          </a:prstGeom>
          <a:noFill/>
          <a:ln>
            <a:noFill/>
          </a:ln>
        </p:spPr>
      </p:pic>
      <p:pic>
        <p:nvPicPr>
          <p:cNvPr id="349" name="Google Shape;349;p58" descr="f:X\to Y" title="MathEquation,#000000"/>
          <p:cNvPicPr preferRelativeResize="0"/>
          <p:nvPr/>
        </p:nvPicPr>
        <p:blipFill>
          <a:blip r:embed="rId6">
            <a:alphaModFix/>
          </a:blip>
          <a:stretch>
            <a:fillRect/>
          </a:stretch>
        </p:blipFill>
        <p:spPr>
          <a:xfrm>
            <a:off x="6576099" y="3090806"/>
            <a:ext cx="1779474" cy="424849"/>
          </a:xfrm>
          <a:prstGeom prst="rect">
            <a:avLst/>
          </a:prstGeom>
          <a:noFill/>
          <a:ln>
            <a:noFill/>
          </a:ln>
        </p:spPr>
      </p:pic>
      <p:pic>
        <p:nvPicPr>
          <p:cNvPr id="350" name="Google Shape;350;p58" descr="f(A)" title="MathEquation,#000000"/>
          <p:cNvPicPr preferRelativeResize="0"/>
          <p:nvPr/>
        </p:nvPicPr>
        <p:blipFill>
          <a:blip r:embed="rId7">
            <a:alphaModFix/>
          </a:blip>
          <a:stretch>
            <a:fillRect/>
          </a:stretch>
        </p:blipFill>
        <p:spPr>
          <a:xfrm>
            <a:off x="8406975" y="5292183"/>
            <a:ext cx="730942" cy="424850"/>
          </a:xfrm>
          <a:prstGeom prst="rect">
            <a:avLst/>
          </a:prstGeom>
          <a:noFill/>
          <a:ln>
            <a:noFill/>
          </a:ln>
        </p:spPr>
      </p:pic>
      <p:pic>
        <p:nvPicPr>
          <p:cNvPr id="351" name="Google Shape;351;p58" descr="A" title="MathEquation,#000000"/>
          <p:cNvPicPr preferRelativeResize="0"/>
          <p:nvPr/>
        </p:nvPicPr>
        <p:blipFill>
          <a:blip r:embed="rId8">
            <a:alphaModFix/>
          </a:blip>
          <a:stretch>
            <a:fillRect/>
          </a:stretch>
        </p:blipFill>
        <p:spPr>
          <a:xfrm>
            <a:off x="9788088" y="1390500"/>
            <a:ext cx="351464" cy="424849"/>
          </a:xfrm>
          <a:prstGeom prst="rect">
            <a:avLst/>
          </a:prstGeom>
          <a:noFill/>
          <a:ln>
            <a:noFill/>
          </a:ln>
        </p:spPr>
      </p:pic>
      <p:pic>
        <p:nvPicPr>
          <p:cNvPr id="352" name="Google Shape;352;p58" descr="f" title="MathEquation,#000000"/>
          <p:cNvPicPr preferRelativeResize="0"/>
          <p:nvPr/>
        </p:nvPicPr>
        <p:blipFill>
          <a:blip r:embed="rId9">
            <a:alphaModFix/>
          </a:blip>
          <a:stretch>
            <a:fillRect/>
          </a:stretch>
        </p:blipFill>
        <p:spPr>
          <a:xfrm>
            <a:off x="4199575" y="2965700"/>
            <a:ext cx="154232" cy="3048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9"/>
          <p:cNvSpPr txBox="1"/>
          <p:nvPr/>
        </p:nvSpPr>
        <p:spPr>
          <a:xfrm>
            <a:off x="679318" y="692150"/>
            <a:ext cx="4681200" cy="5411400"/>
          </a:xfrm>
          <a:prstGeom prst="rect">
            <a:avLst/>
          </a:prstGeom>
          <a:noFill/>
          <a:ln>
            <a:noFill/>
          </a:ln>
        </p:spPr>
        <p:txBody>
          <a:bodyPr spcFirstLastPara="1" wrap="square" lIns="91425" tIns="45700" rIns="91425" bIns="45700" anchor="ctr" anchorCtr="0">
            <a:noAutofit/>
          </a:bodyPr>
          <a:lstStyle/>
          <a:p>
            <a:pPr marL="0" lvl="0" indent="0" algn="l" rtl="0">
              <a:lnSpc>
                <a:spcPct val="142727"/>
              </a:lnSpc>
              <a:spcBef>
                <a:spcPts val="0"/>
              </a:spcBef>
              <a:spcAft>
                <a:spcPts val="0"/>
              </a:spcAft>
              <a:buNone/>
            </a:pPr>
            <a:r>
              <a:rPr lang="ru-RU" sz="2200">
                <a:solidFill>
                  <a:srgbClr val="FF0A05"/>
                </a:solidFill>
                <a:latin typeface="Roboto"/>
                <a:ea typeface="Roboto"/>
                <a:cs typeface="Roboto"/>
                <a:sym typeface="Roboto"/>
              </a:rPr>
              <a:t>Инъекция </a:t>
            </a:r>
            <a:r>
              <a:rPr lang="ru-RU" sz="2200">
                <a:solidFill>
                  <a:srgbClr val="000000"/>
                </a:solidFill>
                <a:latin typeface="Roboto"/>
                <a:ea typeface="Roboto"/>
                <a:cs typeface="Roboto"/>
                <a:sym typeface="Roboto"/>
              </a:rPr>
              <a:t>— отображение</a:t>
            </a:r>
            <a:r>
              <a:rPr lang="ru-RU" sz="2200">
                <a:latin typeface="Roboto"/>
                <a:ea typeface="Roboto"/>
                <a:cs typeface="Roboto"/>
                <a:sym typeface="Roboto"/>
              </a:rPr>
              <a:t>  </a:t>
            </a:r>
            <a:r>
              <a:rPr lang="ru-RU" sz="2200">
                <a:solidFill>
                  <a:srgbClr val="000000"/>
                </a:solidFill>
                <a:latin typeface="Roboto"/>
                <a:ea typeface="Roboto"/>
                <a:cs typeface="Roboto"/>
                <a:sym typeface="Roboto"/>
              </a:rPr>
              <a:t>, при котором </a:t>
            </a:r>
            <a:endParaRPr sz="2200">
              <a:solidFill>
                <a:srgbClr val="000000"/>
              </a:solidFill>
              <a:latin typeface="Roboto"/>
              <a:ea typeface="Roboto"/>
              <a:cs typeface="Roboto"/>
              <a:sym typeface="Roboto"/>
            </a:endParaRPr>
          </a:p>
        </p:txBody>
      </p:sp>
      <p:sp>
        <p:nvSpPr>
          <p:cNvPr id="358" name="Google Shape;358;p59"/>
          <p:cNvSpPr/>
          <p:nvPr/>
        </p:nvSpPr>
        <p:spPr>
          <a:xfrm>
            <a:off x="6738025" y="839750"/>
            <a:ext cx="1919400" cy="2339400"/>
          </a:xfrm>
          <a:prstGeom prst="rect">
            <a:avLst/>
          </a:prstGeom>
          <a:solidFill>
            <a:srgbClr val="E7E6E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9"/>
          <p:cNvSpPr/>
          <p:nvPr/>
        </p:nvSpPr>
        <p:spPr>
          <a:xfrm>
            <a:off x="9637175" y="789675"/>
            <a:ext cx="1919400" cy="2339400"/>
          </a:xfrm>
          <a:prstGeom prst="rect">
            <a:avLst/>
          </a:prstGeom>
          <a:solidFill>
            <a:srgbClr val="E7E6E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0" name="Google Shape;360;p59"/>
          <p:cNvCxnSpPr/>
          <p:nvPr/>
        </p:nvCxnSpPr>
        <p:spPr>
          <a:xfrm>
            <a:off x="6748075" y="1279625"/>
            <a:ext cx="1899300" cy="0"/>
          </a:xfrm>
          <a:prstGeom prst="straightConnector1">
            <a:avLst/>
          </a:prstGeom>
          <a:noFill/>
          <a:ln w="19050" cap="flat" cmpd="sng">
            <a:solidFill>
              <a:srgbClr val="000000"/>
            </a:solidFill>
            <a:prstDash val="solid"/>
            <a:round/>
            <a:headEnd type="none" w="med" len="med"/>
            <a:tailEnd type="none" w="med" len="med"/>
          </a:ln>
        </p:spPr>
      </p:cxnSp>
      <p:cxnSp>
        <p:nvCxnSpPr>
          <p:cNvPr id="361" name="Google Shape;361;p59"/>
          <p:cNvCxnSpPr/>
          <p:nvPr/>
        </p:nvCxnSpPr>
        <p:spPr>
          <a:xfrm>
            <a:off x="9647225" y="1288375"/>
            <a:ext cx="1899300" cy="0"/>
          </a:xfrm>
          <a:prstGeom prst="straightConnector1">
            <a:avLst/>
          </a:prstGeom>
          <a:noFill/>
          <a:ln w="19050" cap="flat" cmpd="sng">
            <a:solidFill>
              <a:srgbClr val="000000"/>
            </a:solidFill>
            <a:prstDash val="solid"/>
            <a:round/>
            <a:headEnd type="none" w="med" len="med"/>
            <a:tailEnd type="none" w="med" len="med"/>
          </a:ln>
        </p:spPr>
      </p:cxnSp>
      <p:cxnSp>
        <p:nvCxnSpPr>
          <p:cNvPr id="362" name="Google Shape;362;p59"/>
          <p:cNvCxnSpPr/>
          <p:nvPr/>
        </p:nvCxnSpPr>
        <p:spPr>
          <a:xfrm>
            <a:off x="7097925" y="1299625"/>
            <a:ext cx="0" cy="1919400"/>
          </a:xfrm>
          <a:prstGeom prst="straightConnector1">
            <a:avLst/>
          </a:prstGeom>
          <a:noFill/>
          <a:ln w="19050" cap="flat" cmpd="sng">
            <a:solidFill>
              <a:srgbClr val="000000"/>
            </a:solidFill>
            <a:prstDash val="solid"/>
            <a:round/>
            <a:headEnd type="none" w="med" len="med"/>
            <a:tailEnd type="none" w="med" len="med"/>
          </a:ln>
        </p:spPr>
      </p:cxnSp>
      <p:cxnSp>
        <p:nvCxnSpPr>
          <p:cNvPr id="363" name="Google Shape;363;p59"/>
          <p:cNvCxnSpPr/>
          <p:nvPr/>
        </p:nvCxnSpPr>
        <p:spPr>
          <a:xfrm>
            <a:off x="10037075" y="1288375"/>
            <a:ext cx="20100" cy="1840500"/>
          </a:xfrm>
          <a:prstGeom prst="straightConnector1">
            <a:avLst/>
          </a:prstGeom>
          <a:noFill/>
          <a:ln w="19050" cap="flat" cmpd="sng">
            <a:solidFill>
              <a:srgbClr val="000000"/>
            </a:solidFill>
            <a:prstDash val="solid"/>
            <a:round/>
            <a:headEnd type="none" w="med" len="med"/>
            <a:tailEnd type="none" w="med" len="med"/>
          </a:ln>
        </p:spPr>
      </p:cxnSp>
      <p:sp>
        <p:nvSpPr>
          <p:cNvPr id="364" name="Google Shape;364;p59"/>
          <p:cNvSpPr txBox="1"/>
          <p:nvPr/>
        </p:nvSpPr>
        <p:spPr>
          <a:xfrm>
            <a:off x="6778025" y="879750"/>
            <a:ext cx="2079300" cy="4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t>Table X</a:t>
            </a:r>
            <a:endParaRPr/>
          </a:p>
        </p:txBody>
      </p:sp>
      <p:sp>
        <p:nvSpPr>
          <p:cNvPr id="365" name="Google Shape;365;p59"/>
          <p:cNvSpPr txBox="1"/>
          <p:nvPr/>
        </p:nvSpPr>
        <p:spPr>
          <a:xfrm>
            <a:off x="9723425" y="865875"/>
            <a:ext cx="2079300" cy="4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t>Table Y</a:t>
            </a:r>
            <a:endParaRPr/>
          </a:p>
        </p:txBody>
      </p:sp>
      <p:sp>
        <p:nvSpPr>
          <p:cNvPr id="366" name="Google Shape;366;p59"/>
          <p:cNvSpPr/>
          <p:nvPr/>
        </p:nvSpPr>
        <p:spPr>
          <a:xfrm>
            <a:off x="8057625" y="3888775"/>
            <a:ext cx="1919400" cy="2339400"/>
          </a:xfrm>
          <a:prstGeom prst="rect">
            <a:avLst/>
          </a:prstGeom>
          <a:solidFill>
            <a:srgbClr val="E7E6E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7" name="Google Shape;367;p59"/>
          <p:cNvCxnSpPr/>
          <p:nvPr/>
        </p:nvCxnSpPr>
        <p:spPr>
          <a:xfrm>
            <a:off x="8067675" y="4387475"/>
            <a:ext cx="1899300" cy="0"/>
          </a:xfrm>
          <a:prstGeom prst="straightConnector1">
            <a:avLst/>
          </a:prstGeom>
          <a:noFill/>
          <a:ln w="19050" cap="flat" cmpd="sng">
            <a:solidFill>
              <a:srgbClr val="000000"/>
            </a:solidFill>
            <a:prstDash val="solid"/>
            <a:round/>
            <a:headEnd type="none" w="med" len="med"/>
            <a:tailEnd type="none" w="med" len="med"/>
          </a:ln>
        </p:spPr>
      </p:cxnSp>
      <p:cxnSp>
        <p:nvCxnSpPr>
          <p:cNvPr id="368" name="Google Shape;368;p59"/>
          <p:cNvCxnSpPr/>
          <p:nvPr/>
        </p:nvCxnSpPr>
        <p:spPr>
          <a:xfrm>
            <a:off x="8457525" y="4387475"/>
            <a:ext cx="20100" cy="1840500"/>
          </a:xfrm>
          <a:prstGeom prst="straightConnector1">
            <a:avLst/>
          </a:prstGeom>
          <a:noFill/>
          <a:ln w="19050" cap="flat" cmpd="sng">
            <a:solidFill>
              <a:srgbClr val="000000"/>
            </a:solidFill>
            <a:prstDash val="solid"/>
            <a:round/>
            <a:headEnd type="none" w="med" len="med"/>
            <a:tailEnd type="none" w="med" len="med"/>
          </a:ln>
        </p:spPr>
      </p:cxnSp>
      <p:sp>
        <p:nvSpPr>
          <p:cNvPr id="369" name="Google Shape;369;p59"/>
          <p:cNvSpPr txBox="1"/>
          <p:nvPr/>
        </p:nvSpPr>
        <p:spPr>
          <a:xfrm>
            <a:off x="8143875" y="3964975"/>
            <a:ext cx="2079300" cy="4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t>Table f</a:t>
            </a:r>
            <a:endParaRPr/>
          </a:p>
        </p:txBody>
      </p:sp>
      <p:sp>
        <p:nvSpPr>
          <p:cNvPr id="370" name="Google Shape;370;p59"/>
          <p:cNvSpPr txBox="1"/>
          <p:nvPr/>
        </p:nvSpPr>
        <p:spPr>
          <a:xfrm>
            <a:off x="6761800" y="1303400"/>
            <a:ext cx="559800" cy="204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highlight>
                  <a:srgbClr val="FF0000"/>
                </a:highlight>
              </a:rPr>
              <a:t>1</a:t>
            </a:r>
            <a:endParaRPr>
              <a:highlight>
                <a:srgbClr val="FF0000"/>
              </a:highlight>
            </a:endParaRPr>
          </a:p>
          <a:p>
            <a:pPr marL="0" lvl="0" indent="0" algn="l" rtl="0">
              <a:spcBef>
                <a:spcPts val="0"/>
              </a:spcBef>
              <a:spcAft>
                <a:spcPts val="0"/>
              </a:spcAft>
              <a:buNone/>
            </a:pPr>
            <a:r>
              <a:rPr lang="ru-RU">
                <a:highlight>
                  <a:srgbClr val="FF0000"/>
                </a:highlight>
              </a:rPr>
              <a:t>2</a:t>
            </a:r>
            <a:endParaRPr>
              <a:highlight>
                <a:srgbClr val="FF0000"/>
              </a:highlight>
            </a:endParaRPr>
          </a:p>
          <a:p>
            <a:pPr marL="0" lvl="0" indent="0" algn="l" rtl="0">
              <a:spcBef>
                <a:spcPts val="0"/>
              </a:spcBef>
              <a:spcAft>
                <a:spcPts val="0"/>
              </a:spcAft>
              <a:buNone/>
            </a:pPr>
            <a:r>
              <a:rPr lang="ru-RU">
                <a:highlight>
                  <a:srgbClr val="FF0000"/>
                </a:highlight>
              </a:rPr>
              <a:t>3</a:t>
            </a:r>
            <a:endParaRPr>
              <a:highlight>
                <a:srgbClr val="FF0000"/>
              </a:highlight>
            </a:endParaRPr>
          </a:p>
          <a:p>
            <a:pPr marL="0" lvl="0" indent="0" algn="l" rtl="0">
              <a:spcBef>
                <a:spcPts val="0"/>
              </a:spcBef>
              <a:spcAft>
                <a:spcPts val="0"/>
              </a:spcAft>
              <a:buNone/>
            </a:pPr>
            <a:r>
              <a:rPr lang="ru-RU">
                <a:highlight>
                  <a:srgbClr val="FF0000"/>
                </a:highlight>
              </a:rPr>
              <a:t>4</a:t>
            </a:r>
            <a:endParaRPr>
              <a:highlight>
                <a:srgbClr val="FF0000"/>
              </a:highlight>
            </a:endParaRPr>
          </a:p>
          <a:p>
            <a:pPr marL="0" lvl="0" indent="0" algn="l" rtl="0">
              <a:spcBef>
                <a:spcPts val="0"/>
              </a:spcBef>
              <a:spcAft>
                <a:spcPts val="0"/>
              </a:spcAft>
              <a:buNone/>
            </a:pPr>
            <a:endParaRPr/>
          </a:p>
        </p:txBody>
      </p:sp>
      <p:sp>
        <p:nvSpPr>
          <p:cNvPr id="371" name="Google Shape;371;p59"/>
          <p:cNvSpPr txBox="1"/>
          <p:nvPr/>
        </p:nvSpPr>
        <p:spPr>
          <a:xfrm>
            <a:off x="9647225" y="1303400"/>
            <a:ext cx="559800" cy="204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solidFill>
                  <a:srgbClr val="FFFFFF"/>
                </a:solidFill>
                <a:highlight>
                  <a:srgbClr val="0000FF"/>
                </a:highlight>
              </a:rPr>
              <a:t>1</a:t>
            </a:r>
            <a:endParaRPr>
              <a:solidFill>
                <a:srgbClr val="FFFFFF"/>
              </a:solidFill>
              <a:highlight>
                <a:srgbClr val="0000FF"/>
              </a:highlight>
            </a:endParaRPr>
          </a:p>
          <a:p>
            <a:pPr marL="0" lvl="0" indent="0" algn="l" rtl="0">
              <a:spcBef>
                <a:spcPts val="0"/>
              </a:spcBef>
              <a:spcAft>
                <a:spcPts val="0"/>
              </a:spcAft>
              <a:buNone/>
            </a:pPr>
            <a:r>
              <a:rPr lang="ru-RU"/>
              <a:t>2</a:t>
            </a:r>
            <a:endParaRPr/>
          </a:p>
          <a:p>
            <a:pPr marL="0" lvl="0" indent="0" algn="l" rtl="0">
              <a:spcBef>
                <a:spcPts val="0"/>
              </a:spcBef>
              <a:spcAft>
                <a:spcPts val="0"/>
              </a:spcAft>
              <a:buNone/>
            </a:pPr>
            <a:r>
              <a:rPr lang="ru-RU">
                <a:solidFill>
                  <a:srgbClr val="FFFFFF"/>
                </a:solidFill>
                <a:highlight>
                  <a:srgbClr val="0000FF"/>
                </a:highlight>
              </a:rPr>
              <a:t>3</a:t>
            </a:r>
            <a:endParaRPr>
              <a:solidFill>
                <a:srgbClr val="FFFFFF"/>
              </a:solidFill>
              <a:highlight>
                <a:srgbClr val="0000FF"/>
              </a:highlight>
            </a:endParaRPr>
          </a:p>
          <a:p>
            <a:pPr marL="0" lvl="0" indent="0" algn="l" rtl="0">
              <a:spcBef>
                <a:spcPts val="0"/>
              </a:spcBef>
              <a:spcAft>
                <a:spcPts val="0"/>
              </a:spcAft>
              <a:buNone/>
            </a:pPr>
            <a:r>
              <a:rPr lang="ru-RU"/>
              <a:t>4</a:t>
            </a:r>
            <a:endParaRPr/>
          </a:p>
          <a:p>
            <a:pPr marL="0" lvl="0" indent="0" algn="l" rtl="0">
              <a:spcBef>
                <a:spcPts val="0"/>
              </a:spcBef>
              <a:spcAft>
                <a:spcPts val="0"/>
              </a:spcAft>
              <a:buNone/>
            </a:pPr>
            <a:r>
              <a:rPr lang="ru-RU">
                <a:solidFill>
                  <a:srgbClr val="FFFFFF"/>
                </a:solidFill>
                <a:highlight>
                  <a:srgbClr val="0000FF"/>
                </a:highlight>
              </a:rPr>
              <a:t>5</a:t>
            </a:r>
            <a:endParaRPr>
              <a:solidFill>
                <a:srgbClr val="FFFFFF"/>
              </a:solidFill>
              <a:highlight>
                <a:srgbClr val="0000FF"/>
              </a:highlight>
            </a:endParaRPr>
          </a:p>
          <a:p>
            <a:pPr marL="0" lvl="0" indent="0" algn="l" rtl="0">
              <a:spcBef>
                <a:spcPts val="0"/>
              </a:spcBef>
              <a:spcAft>
                <a:spcPts val="0"/>
              </a:spcAft>
              <a:buNone/>
            </a:pPr>
            <a:r>
              <a:rPr lang="ru-RU">
                <a:solidFill>
                  <a:srgbClr val="FFFFFF"/>
                </a:solidFill>
                <a:highlight>
                  <a:srgbClr val="0000FF"/>
                </a:highlight>
              </a:rPr>
              <a:t>6</a:t>
            </a:r>
            <a:endParaRPr>
              <a:solidFill>
                <a:srgbClr val="FFFFFF"/>
              </a:solidFill>
              <a:highlight>
                <a:srgbClr val="0000FF"/>
              </a:highlight>
            </a:endParaRPr>
          </a:p>
          <a:p>
            <a:pPr marL="0" lvl="0" indent="0" algn="l" rtl="0">
              <a:spcBef>
                <a:spcPts val="0"/>
              </a:spcBef>
              <a:spcAft>
                <a:spcPts val="0"/>
              </a:spcAft>
              <a:buNone/>
            </a:pPr>
            <a:endParaRPr/>
          </a:p>
        </p:txBody>
      </p:sp>
      <p:sp>
        <p:nvSpPr>
          <p:cNvPr id="372" name="Google Shape;372;p59"/>
          <p:cNvSpPr txBox="1"/>
          <p:nvPr/>
        </p:nvSpPr>
        <p:spPr>
          <a:xfrm>
            <a:off x="8057625" y="4389975"/>
            <a:ext cx="559800" cy="204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t>1</a:t>
            </a:r>
            <a:endParaRPr/>
          </a:p>
          <a:p>
            <a:pPr marL="0" lvl="0" indent="0" algn="l" rtl="0">
              <a:spcBef>
                <a:spcPts val="0"/>
              </a:spcBef>
              <a:spcAft>
                <a:spcPts val="0"/>
              </a:spcAft>
              <a:buNone/>
            </a:pPr>
            <a:r>
              <a:rPr lang="ru-RU"/>
              <a:t>2</a:t>
            </a:r>
            <a:endParaRPr/>
          </a:p>
          <a:p>
            <a:pPr marL="0" lvl="0" indent="0" algn="l" rtl="0">
              <a:spcBef>
                <a:spcPts val="0"/>
              </a:spcBef>
              <a:spcAft>
                <a:spcPts val="0"/>
              </a:spcAft>
              <a:buNone/>
            </a:pPr>
            <a:r>
              <a:rPr lang="ru-RU"/>
              <a:t>3</a:t>
            </a:r>
            <a:endParaRPr/>
          </a:p>
          <a:p>
            <a:pPr marL="0" lvl="0" indent="0" algn="l" rtl="0">
              <a:spcBef>
                <a:spcPts val="0"/>
              </a:spcBef>
              <a:spcAft>
                <a:spcPts val="0"/>
              </a:spcAft>
              <a:buNone/>
            </a:pPr>
            <a:r>
              <a:rPr lang="ru-RU"/>
              <a:t>4</a:t>
            </a:r>
            <a:endParaRPr/>
          </a:p>
          <a:p>
            <a:pPr marL="0" lvl="0" indent="0" algn="l" rtl="0">
              <a:spcBef>
                <a:spcPts val="0"/>
              </a:spcBef>
              <a:spcAft>
                <a:spcPts val="0"/>
              </a:spcAft>
              <a:buNone/>
            </a:pPr>
            <a:endParaRPr/>
          </a:p>
        </p:txBody>
      </p:sp>
      <p:sp>
        <p:nvSpPr>
          <p:cNvPr id="373" name="Google Shape;373;p59"/>
          <p:cNvSpPr txBox="1"/>
          <p:nvPr/>
        </p:nvSpPr>
        <p:spPr>
          <a:xfrm>
            <a:off x="8479925" y="4389975"/>
            <a:ext cx="559800" cy="204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t>1</a:t>
            </a:r>
            <a:endParaRPr/>
          </a:p>
          <a:p>
            <a:pPr marL="0" lvl="0" indent="0" algn="l" rtl="0">
              <a:spcBef>
                <a:spcPts val="0"/>
              </a:spcBef>
              <a:spcAft>
                <a:spcPts val="0"/>
              </a:spcAft>
              <a:buNone/>
            </a:pPr>
            <a:r>
              <a:rPr lang="ru-RU"/>
              <a:t>3</a:t>
            </a:r>
            <a:endParaRPr/>
          </a:p>
          <a:p>
            <a:pPr marL="0" lvl="0" indent="0" algn="l" rtl="0">
              <a:spcBef>
                <a:spcPts val="0"/>
              </a:spcBef>
              <a:spcAft>
                <a:spcPts val="0"/>
              </a:spcAft>
              <a:buNone/>
            </a:pPr>
            <a:r>
              <a:rPr lang="ru-RU"/>
              <a:t>5</a:t>
            </a:r>
            <a:endParaRPr/>
          </a:p>
          <a:p>
            <a:pPr marL="0" lvl="0" indent="0" algn="l" rtl="0">
              <a:spcBef>
                <a:spcPts val="0"/>
              </a:spcBef>
              <a:spcAft>
                <a:spcPts val="0"/>
              </a:spcAft>
              <a:buNone/>
            </a:pPr>
            <a:r>
              <a:rPr lang="ru-RU"/>
              <a:t>6</a:t>
            </a:r>
            <a:endParaRPr/>
          </a:p>
          <a:p>
            <a:pPr marL="0" lvl="0" indent="0" algn="l" rtl="0">
              <a:spcBef>
                <a:spcPts val="0"/>
              </a:spcBef>
              <a:spcAft>
                <a:spcPts val="0"/>
              </a:spcAft>
              <a:buNone/>
            </a:pPr>
            <a:endParaRPr/>
          </a:p>
        </p:txBody>
      </p:sp>
      <p:cxnSp>
        <p:nvCxnSpPr>
          <p:cNvPr id="374" name="Google Shape;374;p59"/>
          <p:cNvCxnSpPr>
            <a:stCxn id="370" idx="1"/>
            <a:endCxn id="372" idx="1"/>
          </p:cNvCxnSpPr>
          <p:nvPr/>
        </p:nvCxnSpPr>
        <p:spPr>
          <a:xfrm>
            <a:off x="6761800" y="2328050"/>
            <a:ext cx="1295700" cy="3086700"/>
          </a:xfrm>
          <a:prstGeom prst="bentConnector3">
            <a:avLst>
              <a:gd name="adj1" fmla="val -18378"/>
            </a:avLst>
          </a:prstGeom>
          <a:noFill/>
          <a:ln w="28575" cap="flat" cmpd="sng">
            <a:solidFill>
              <a:srgbClr val="000000"/>
            </a:solidFill>
            <a:prstDash val="solid"/>
            <a:round/>
            <a:headEnd type="oval" w="med" len="med"/>
            <a:tailEnd type="diamond" w="med" len="med"/>
          </a:ln>
        </p:spPr>
      </p:cxnSp>
      <p:cxnSp>
        <p:nvCxnSpPr>
          <p:cNvPr id="375" name="Google Shape;375;p59"/>
          <p:cNvCxnSpPr>
            <a:stCxn id="371" idx="1"/>
            <a:endCxn id="366" idx="3"/>
          </p:cNvCxnSpPr>
          <p:nvPr/>
        </p:nvCxnSpPr>
        <p:spPr>
          <a:xfrm>
            <a:off x="9647225" y="2328050"/>
            <a:ext cx="329700" cy="2730300"/>
          </a:xfrm>
          <a:prstGeom prst="bentConnector5">
            <a:avLst>
              <a:gd name="adj1" fmla="val -72225"/>
              <a:gd name="adj2" fmla="val 47346"/>
              <a:gd name="adj3" fmla="val 172255"/>
            </a:avLst>
          </a:prstGeom>
          <a:noFill/>
          <a:ln w="28575" cap="flat" cmpd="sng">
            <a:solidFill>
              <a:srgbClr val="000000"/>
            </a:solidFill>
            <a:prstDash val="solid"/>
            <a:round/>
            <a:headEnd type="oval" w="med" len="med"/>
            <a:tailEnd type="diamond" w="med" len="med"/>
          </a:ln>
        </p:spPr>
      </p:cxnSp>
      <p:sp>
        <p:nvSpPr>
          <p:cNvPr id="376" name="Google Shape;376;p59"/>
          <p:cNvSpPr txBox="1"/>
          <p:nvPr/>
        </p:nvSpPr>
        <p:spPr>
          <a:xfrm>
            <a:off x="6318150" y="1899450"/>
            <a:ext cx="659700" cy="65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t>1</a:t>
            </a:r>
            <a:endParaRPr/>
          </a:p>
        </p:txBody>
      </p:sp>
      <p:sp>
        <p:nvSpPr>
          <p:cNvPr id="377" name="Google Shape;377;p59"/>
          <p:cNvSpPr txBox="1"/>
          <p:nvPr/>
        </p:nvSpPr>
        <p:spPr>
          <a:xfrm>
            <a:off x="7719325" y="5008575"/>
            <a:ext cx="659700" cy="65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t>1</a:t>
            </a:r>
            <a:endParaRPr/>
          </a:p>
        </p:txBody>
      </p:sp>
      <p:sp>
        <p:nvSpPr>
          <p:cNvPr id="378" name="Google Shape;378;p59"/>
          <p:cNvSpPr txBox="1"/>
          <p:nvPr/>
        </p:nvSpPr>
        <p:spPr>
          <a:xfrm>
            <a:off x="9977150" y="5073450"/>
            <a:ext cx="659700" cy="65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t>1</a:t>
            </a:r>
            <a:endParaRPr/>
          </a:p>
        </p:txBody>
      </p:sp>
      <p:sp>
        <p:nvSpPr>
          <p:cNvPr id="379" name="Google Shape;379;p59"/>
          <p:cNvSpPr txBox="1"/>
          <p:nvPr/>
        </p:nvSpPr>
        <p:spPr>
          <a:xfrm>
            <a:off x="9296850" y="1922000"/>
            <a:ext cx="659700" cy="65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t>1</a:t>
            </a:r>
            <a:endParaRPr/>
          </a:p>
        </p:txBody>
      </p:sp>
      <p:pic>
        <p:nvPicPr>
          <p:cNvPr id="380" name="Google Shape;380;p59" descr="f(A)=f(B) \Rightarrow A=B" title="MathEquation,#000000"/>
          <p:cNvPicPr preferRelativeResize="0"/>
          <p:nvPr/>
        </p:nvPicPr>
        <p:blipFill>
          <a:blip r:embed="rId3">
            <a:alphaModFix/>
          </a:blip>
          <a:stretch>
            <a:fillRect/>
          </a:stretch>
        </p:blipFill>
        <p:spPr>
          <a:xfrm>
            <a:off x="1974450" y="3428999"/>
            <a:ext cx="2724094" cy="333700"/>
          </a:xfrm>
          <a:prstGeom prst="rect">
            <a:avLst/>
          </a:prstGeom>
          <a:noFill/>
          <a:ln>
            <a:noFill/>
          </a:ln>
        </p:spPr>
      </p:pic>
      <p:pic>
        <p:nvPicPr>
          <p:cNvPr id="381" name="Google Shape;381;p59" descr="f" title="MathEquation,#000000"/>
          <p:cNvPicPr preferRelativeResize="0"/>
          <p:nvPr/>
        </p:nvPicPr>
        <p:blipFill>
          <a:blip r:embed="rId4">
            <a:alphaModFix/>
          </a:blip>
          <a:stretch>
            <a:fillRect/>
          </a:stretch>
        </p:blipFill>
        <p:spPr>
          <a:xfrm>
            <a:off x="4209025" y="2964636"/>
            <a:ext cx="154232" cy="3048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60"/>
          <p:cNvSpPr txBox="1"/>
          <p:nvPr/>
        </p:nvSpPr>
        <p:spPr>
          <a:xfrm>
            <a:off x="679318" y="692150"/>
            <a:ext cx="4681200" cy="5411400"/>
          </a:xfrm>
          <a:prstGeom prst="rect">
            <a:avLst/>
          </a:prstGeom>
          <a:noFill/>
          <a:ln>
            <a:noFill/>
          </a:ln>
        </p:spPr>
        <p:txBody>
          <a:bodyPr spcFirstLastPara="1" wrap="square" lIns="91425" tIns="45700" rIns="91425" bIns="45700" anchor="ctr" anchorCtr="0">
            <a:noAutofit/>
          </a:bodyPr>
          <a:lstStyle/>
          <a:p>
            <a:pPr marL="0" lvl="0" indent="0" algn="l" rtl="0">
              <a:lnSpc>
                <a:spcPct val="142727"/>
              </a:lnSpc>
              <a:spcBef>
                <a:spcPts val="0"/>
              </a:spcBef>
              <a:spcAft>
                <a:spcPts val="0"/>
              </a:spcAft>
              <a:buNone/>
            </a:pPr>
            <a:r>
              <a:rPr lang="ru-RU" sz="2200">
                <a:solidFill>
                  <a:srgbClr val="FF0A05"/>
                </a:solidFill>
                <a:latin typeface="Roboto"/>
                <a:ea typeface="Roboto"/>
                <a:cs typeface="Roboto"/>
                <a:sym typeface="Roboto"/>
              </a:rPr>
              <a:t>Сюръекция </a:t>
            </a:r>
            <a:r>
              <a:rPr lang="ru-RU" sz="2200">
                <a:solidFill>
                  <a:srgbClr val="000000"/>
                </a:solidFill>
                <a:latin typeface="Roboto"/>
                <a:ea typeface="Roboto"/>
                <a:cs typeface="Roboto"/>
                <a:sym typeface="Roboto"/>
              </a:rPr>
              <a:t>— отображение </a:t>
            </a:r>
            <a:r>
              <a:rPr lang="ru-RU" sz="2200">
                <a:latin typeface="Roboto"/>
                <a:ea typeface="Roboto"/>
                <a:cs typeface="Roboto"/>
                <a:sym typeface="Roboto"/>
              </a:rPr>
              <a:t> </a:t>
            </a:r>
            <a:r>
              <a:rPr lang="ru-RU" sz="2200">
                <a:solidFill>
                  <a:srgbClr val="000000"/>
                </a:solidFill>
                <a:latin typeface="Roboto"/>
                <a:ea typeface="Roboto"/>
                <a:cs typeface="Roboto"/>
                <a:sym typeface="Roboto"/>
              </a:rPr>
              <a:t>, при котором </a:t>
            </a:r>
            <a:endParaRPr sz="2200">
              <a:solidFill>
                <a:srgbClr val="000000"/>
              </a:solidFill>
              <a:latin typeface="Roboto"/>
              <a:ea typeface="Roboto"/>
              <a:cs typeface="Roboto"/>
              <a:sym typeface="Roboto"/>
            </a:endParaRPr>
          </a:p>
        </p:txBody>
      </p:sp>
      <p:sp>
        <p:nvSpPr>
          <p:cNvPr id="387" name="Google Shape;387;p60"/>
          <p:cNvSpPr/>
          <p:nvPr/>
        </p:nvSpPr>
        <p:spPr>
          <a:xfrm>
            <a:off x="7944100" y="965900"/>
            <a:ext cx="2808300" cy="1784400"/>
          </a:xfrm>
          <a:prstGeom prst="ellipse">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0"/>
          <p:cNvSpPr/>
          <p:nvPr/>
        </p:nvSpPr>
        <p:spPr>
          <a:xfrm>
            <a:off x="7944100" y="4107700"/>
            <a:ext cx="2808300" cy="1784400"/>
          </a:xfrm>
          <a:prstGeom prst="ellipse">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60"/>
          <p:cNvSpPr/>
          <p:nvPr/>
        </p:nvSpPr>
        <p:spPr>
          <a:xfrm>
            <a:off x="8316500" y="181535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60"/>
          <p:cNvSpPr/>
          <p:nvPr/>
        </p:nvSpPr>
        <p:spPr>
          <a:xfrm>
            <a:off x="9286150" y="169115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60"/>
          <p:cNvSpPr/>
          <p:nvPr/>
        </p:nvSpPr>
        <p:spPr>
          <a:xfrm>
            <a:off x="10077450" y="204800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60"/>
          <p:cNvSpPr/>
          <p:nvPr/>
        </p:nvSpPr>
        <p:spPr>
          <a:xfrm>
            <a:off x="8405675" y="482147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60"/>
          <p:cNvSpPr/>
          <p:nvPr/>
        </p:nvSpPr>
        <p:spPr>
          <a:xfrm>
            <a:off x="9286150" y="535287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60"/>
          <p:cNvSpPr/>
          <p:nvPr/>
        </p:nvSpPr>
        <p:spPr>
          <a:xfrm>
            <a:off x="9829200" y="547707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5" name="Google Shape;395;p60"/>
          <p:cNvCxnSpPr>
            <a:stCxn id="389" idx="4"/>
            <a:endCxn id="392" idx="0"/>
          </p:cNvCxnSpPr>
          <p:nvPr/>
        </p:nvCxnSpPr>
        <p:spPr>
          <a:xfrm>
            <a:off x="8378600" y="1939550"/>
            <a:ext cx="89100" cy="2881800"/>
          </a:xfrm>
          <a:prstGeom prst="straightConnector1">
            <a:avLst/>
          </a:prstGeom>
          <a:noFill/>
          <a:ln w="9525" cap="flat" cmpd="sng">
            <a:solidFill>
              <a:srgbClr val="44546A"/>
            </a:solidFill>
            <a:prstDash val="solid"/>
            <a:round/>
            <a:headEnd type="none" w="med" len="med"/>
            <a:tailEnd type="triangle" w="med" len="med"/>
          </a:ln>
        </p:spPr>
      </p:cxnSp>
      <p:cxnSp>
        <p:nvCxnSpPr>
          <p:cNvPr id="396" name="Google Shape;396;p60"/>
          <p:cNvCxnSpPr>
            <a:stCxn id="390" idx="4"/>
            <a:endCxn id="393" idx="0"/>
          </p:cNvCxnSpPr>
          <p:nvPr/>
        </p:nvCxnSpPr>
        <p:spPr>
          <a:xfrm>
            <a:off x="9348250" y="1815350"/>
            <a:ext cx="0" cy="3537600"/>
          </a:xfrm>
          <a:prstGeom prst="straightConnector1">
            <a:avLst/>
          </a:prstGeom>
          <a:noFill/>
          <a:ln w="9525" cap="flat" cmpd="sng">
            <a:solidFill>
              <a:srgbClr val="44546A"/>
            </a:solidFill>
            <a:prstDash val="solid"/>
            <a:round/>
            <a:headEnd type="none" w="med" len="med"/>
            <a:tailEnd type="triangle" w="med" len="med"/>
          </a:ln>
        </p:spPr>
      </p:cxnSp>
      <p:cxnSp>
        <p:nvCxnSpPr>
          <p:cNvPr id="397" name="Google Shape;397;p60"/>
          <p:cNvCxnSpPr>
            <a:stCxn id="391" idx="4"/>
            <a:endCxn id="394" idx="0"/>
          </p:cNvCxnSpPr>
          <p:nvPr/>
        </p:nvCxnSpPr>
        <p:spPr>
          <a:xfrm flipH="1">
            <a:off x="9891450" y="2172200"/>
            <a:ext cx="248100" cy="3304800"/>
          </a:xfrm>
          <a:prstGeom prst="straightConnector1">
            <a:avLst/>
          </a:prstGeom>
          <a:noFill/>
          <a:ln w="9525" cap="flat" cmpd="sng">
            <a:solidFill>
              <a:srgbClr val="44546A"/>
            </a:solidFill>
            <a:prstDash val="solid"/>
            <a:round/>
            <a:headEnd type="none" w="med" len="med"/>
            <a:tailEnd type="triangle" w="med" len="med"/>
          </a:ln>
        </p:spPr>
      </p:cxnSp>
      <p:sp>
        <p:nvSpPr>
          <p:cNvPr id="398" name="Google Shape;398;p60"/>
          <p:cNvSpPr/>
          <p:nvPr/>
        </p:nvSpPr>
        <p:spPr>
          <a:xfrm>
            <a:off x="9557600" y="217220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9" name="Google Shape;399;p60"/>
          <p:cNvCxnSpPr>
            <a:stCxn id="398" idx="4"/>
          </p:cNvCxnSpPr>
          <p:nvPr/>
        </p:nvCxnSpPr>
        <p:spPr>
          <a:xfrm flipH="1">
            <a:off x="9387200" y="2296400"/>
            <a:ext cx="232500" cy="3072000"/>
          </a:xfrm>
          <a:prstGeom prst="straightConnector1">
            <a:avLst/>
          </a:prstGeom>
          <a:noFill/>
          <a:ln w="9525" cap="flat" cmpd="sng">
            <a:solidFill>
              <a:srgbClr val="44546A"/>
            </a:solidFill>
            <a:prstDash val="solid"/>
            <a:round/>
            <a:headEnd type="none" w="med" len="med"/>
            <a:tailEnd type="triangle" w="med" len="med"/>
          </a:ln>
        </p:spPr>
      </p:cxnSp>
      <p:sp>
        <p:nvSpPr>
          <p:cNvPr id="400" name="Google Shape;400;p60"/>
          <p:cNvSpPr/>
          <p:nvPr/>
        </p:nvSpPr>
        <p:spPr>
          <a:xfrm>
            <a:off x="8316500" y="181535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0"/>
          <p:cNvSpPr/>
          <p:nvPr/>
        </p:nvSpPr>
        <p:spPr>
          <a:xfrm>
            <a:off x="9286150" y="169115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0"/>
          <p:cNvSpPr/>
          <p:nvPr/>
        </p:nvSpPr>
        <p:spPr>
          <a:xfrm>
            <a:off x="10077450" y="204800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0"/>
          <p:cNvSpPr/>
          <p:nvPr/>
        </p:nvSpPr>
        <p:spPr>
          <a:xfrm>
            <a:off x="8405675" y="482147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0"/>
          <p:cNvSpPr/>
          <p:nvPr/>
        </p:nvSpPr>
        <p:spPr>
          <a:xfrm>
            <a:off x="9286150" y="535287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0"/>
          <p:cNvSpPr/>
          <p:nvPr/>
        </p:nvSpPr>
        <p:spPr>
          <a:xfrm>
            <a:off x="9829200" y="547707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6" name="Google Shape;406;p60"/>
          <p:cNvCxnSpPr>
            <a:stCxn id="400" idx="4"/>
            <a:endCxn id="403" idx="0"/>
          </p:cNvCxnSpPr>
          <p:nvPr/>
        </p:nvCxnSpPr>
        <p:spPr>
          <a:xfrm>
            <a:off x="8378600" y="1939550"/>
            <a:ext cx="89100" cy="2881800"/>
          </a:xfrm>
          <a:prstGeom prst="straightConnector1">
            <a:avLst/>
          </a:prstGeom>
          <a:noFill/>
          <a:ln w="9525" cap="flat" cmpd="sng">
            <a:solidFill>
              <a:srgbClr val="44546A"/>
            </a:solidFill>
            <a:prstDash val="solid"/>
            <a:round/>
            <a:headEnd type="none" w="med" len="med"/>
            <a:tailEnd type="triangle" w="med" len="med"/>
          </a:ln>
        </p:spPr>
      </p:cxnSp>
      <p:cxnSp>
        <p:nvCxnSpPr>
          <p:cNvPr id="407" name="Google Shape;407;p60"/>
          <p:cNvCxnSpPr>
            <a:stCxn id="401" idx="4"/>
            <a:endCxn id="404" idx="0"/>
          </p:cNvCxnSpPr>
          <p:nvPr/>
        </p:nvCxnSpPr>
        <p:spPr>
          <a:xfrm>
            <a:off x="9348250" y="1815350"/>
            <a:ext cx="0" cy="3537600"/>
          </a:xfrm>
          <a:prstGeom prst="straightConnector1">
            <a:avLst/>
          </a:prstGeom>
          <a:noFill/>
          <a:ln w="9525" cap="flat" cmpd="sng">
            <a:solidFill>
              <a:srgbClr val="44546A"/>
            </a:solidFill>
            <a:prstDash val="solid"/>
            <a:round/>
            <a:headEnd type="none" w="med" len="med"/>
            <a:tailEnd type="triangle" w="med" len="med"/>
          </a:ln>
        </p:spPr>
      </p:cxnSp>
      <p:cxnSp>
        <p:nvCxnSpPr>
          <p:cNvPr id="408" name="Google Shape;408;p60"/>
          <p:cNvCxnSpPr>
            <a:stCxn id="402" idx="4"/>
            <a:endCxn id="405" idx="0"/>
          </p:cNvCxnSpPr>
          <p:nvPr/>
        </p:nvCxnSpPr>
        <p:spPr>
          <a:xfrm flipH="1">
            <a:off x="9891450" y="2172200"/>
            <a:ext cx="248100" cy="3304800"/>
          </a:xfrm>
          <a:prstGeom prst="straightConnector1">
            <a:avLst/>
          </a:prstGeom>
          <a:noFill/>
          <a:ln w="9525" cap="flat" cmpd="sng">
            <a:solidFill>
              <a:srgbClr val="44546A"/>
            </a:solidFill>
            <a:prstDash val="solid"/>
            <a:round/>
            <a:headEnd type="none" w="med" len="med"/>
            <a:tailEnd type="triangle" w="med" len="med"/>
          </a:ln>
        </p:spPr>
      </p:cxnSp>
      <p:sp>
        <p:nvSpPr>
          <p:cNvPr id="409" name="Google Shape;409;p60"/>
          <p:cNvSpPr/>
          <p:nvPr/>
        </p:nvSpPr>
        <p:spPr>
          <a:xfrm>
            <a:off x="8477525" y="4898575"/>
            <a:ext cx="1439575" cy="639800"/>
          </a:xfrm>
          <a:custGeom>
            <a:avLst/>
            <a:gdLst/>
            <a:ahLst/>
            <a:cxnLst/>
            <a:rect l="l" t="t" r="r" b="b"/>
            <a:pathLst>
              <a:path w="57583" h="25592" extrusionOk="0">
                <a:moveTo>
                  <a:pt x="0" y="0"/>
                </a:moveTo>
                <a:cubicBezTo>
                  <a:pt x="5865" y="3466"/>
                  <a:pt x="25593" y="16529"/>
                  <a:pt x="35190" y="20794"/>
                </a:cubicBezTo>
                <a:cubicBezTo>
                  <a:pt x="44787" y="25059"/>
                  <a:pt x="53851" y="24792"/>
                  <a:pt x="57583" y="25592"/>
                </a:cubicBezTo>
              </a:path>
            </a:pathLst>
          </a:custGeom>
          <a:noFill/>
          <a:ln w="19050" cap="flat" cmpd="sng">
            <a:solidFill>
              <a:srgbClr val="0000FF"/>
            </a:solidFill>
            <a:prstDash val="solid"/>
            <a:round/>
            <a:headEnd type="none" w="med" len="med"/>
            <a:tailEnd type="none" w="med" len="med"/>
          </a:ln>
        </p:spPr>
      </p:sp>
      <p:sp>
        <p:nvSpPr>
          <p:cNvPr id="410" name="Google Shape;410;p60"/>
          <p:cNvSpPr/>
          <p:nvPr/>
        </p:nvSpPr>
        <p:spPr>
          <a:xfrm>
            <a:off x="8397550" y="1725338"/>
            <a:ext cx="1739500" cy="531500"/>
          </a:xfrm>
          <a:custGeom>
            <a:avLst/>
            <a:gdLst/>
            <a:ahLst/>
            <a:cxnLst/>
            <a:rect l="l" t="t" r="r" b="b"/>
            <a:pathLst>
              <a:path w="69580" h="21260" extrusionOk="0">
                <a:moveTo>
                  <a:pt x="0" y="6965"/>
                </a:moveTo>
                <a:cubicBezTo>
                  <a:pt x="6265" y="5899"/>
                  <a:pt x="29325" y="-1699"/>
                  <a:pt x="37589" y="567"/>
                </a:cubicBezTo>
                <a:cubicBezTo>
                  <a:pt x="45853" y="2833"/>
                  <a:pt x="44254" y="18029"/>
                  <a:pt x="49586" y="20561"/>
                </a:cubicBezTo>
                <a:cubicBezTo>
                  <a:pt x="54918" y="23094"/>
                  <a:pt x="66248" y="16562"/>
                  <a:pt x="69580" y="15762"/>
                </a:cubicBezTo>
              </a:path>
            </a:pathLst>
          </a:custGeom>
          <a:noFill/>
          <a:ln w="19050" cap="flat" cmpd="sng">
            <a:solidFill>
              <a:srgbClr val="FF0000"/>
            </a:solidFill>
            <a:prstDash val="solid"/>
            <a:round/>
            <a:headEnd type="none" w="med" len="med"/>
            <a:tailEnd type="none" w="med" len="med"/>
          </a:ln>
        </p:spPr>
      </p:sp>
      <p:pic>
        <p:nvPicPr>
          <p:cNvPr id="411" name="Google Shape;411;p60" descr="f" title="MathEquation,#000000"/>
          <p:cNvPicPr preferRelativeResize="0"/>
          <p:nvPr/>
        </p:nvPicPr>
        <p:blipFill>
          <a:blip r:embed="rId3">
            <a:alphaModFix/>
          </a:blip>
          <a:stretch>
            <a:fillRect/>
          </a:stretch>
        </p:blipFill>
        <p:spPr>
          <a:xfrm>
            <a:off x="4408723" y="2965700"/>
            <a:ext cx="154232" cy="304801"/>
          </a:xfrm>
          <a:prstGeom prst="rect">
            <a:avLst/>
          </a:prstGeom>
          <a:noFill/>
          <a:ln>
            <a:noFill/>
          </a:ln>
        </p:spPr>
      </p:pic>
      <p:pic>
        <p:nvPicPr>
          <p:cNvPr id="412" name="Google Shape;412;p60" descr="f(X)=&#10;Y" title="MathEquation,#000000"/>
          <p:cNvPicPr preferRelativeResize="0"/>
          <p:nvPr/>
        </p:nvPicPr>
        <p:blipFill>
          <a:blip r:embed="rId4">
            <a:alphaModFix/>
          </a:blip>
          <a:stretch>
            <a:fillRect/>
          </a:stretch>
        </p:blipFill>
        <p:spPr>
          <a:xfrm>
            <a:off x="1976825" y="3429000"/>
            <a:ext cx="1189128" cy="335925"/>
          </a:xfrm>
          <a:prstGeom prst="rect">
            <a:avLst/>
          </a:prstGeom>
          <a:noFill/>
          <a:ln>
            <a:noFill/>
          </a:ln>
        </p:spPr>
      </p:pic>
      <p:pic>
        <p:nvPicPr>
          <p:cNvPr id="413" name="Google Shape;413;p60" descr="X" title="MathEquation,#000000"/>
          <p:cNvPicPr preferRelativeResize="0"/>
          <p:nvPr/>
        </p:nvPicPr>
        <p:blipFill>
          <a:blip r:embed="rId5">
            <a:alphaModFix/>
          </a:blip>
          <a:stretch>
            <a:fillRect/>
          </a:stretch>
        </p:blipFill>
        <p:spPr>
          <a:xfrm>
            <a:off x="7517738" y="1048850"/>
            <a:ext cx="291612" cy="310200"/>
          </a:xfrm>
          <a:prstGeom prst="rect">
            <a:avLst/>
          </a:prstGeom>
          <a:noFill/>
          <a:ln>
            <a:noFill/>
          </a:ln>
        </p:spPr>
      </p:pic>
      <p:pic>
        <p:nvPicPr>
          <p:cNvPr id="414" name="Google Shape;414;p60" descr="Y" title="MathEquation,#000000"/>
          <p:cNvPicPr preferRelativeResize="0"/>
          <p:nvPr/>
        </p:nvPicPr>
        <p:blipFill>
          <a:blip r:embed="rId6">
            <a:alphaModFix/>
          </a:blip>
          <a:stretch>
            <a:fillRect/>
          </a:stretch>
        </p:blipFill>
        <p:spPr>
          <a:xfrm>
            <a:off x="7526250" y="5477000"/>
            <a:ext cx="274594" cy="304799"/>
          </a:xfrm>
          <a:prstGeom prst="rect">
            <a:avLst/>
          </a:prstGeom>
          <a:noFill/>
          <a:ln>
            <a:noFill/>
          </a:ln>
        </p:spPr>
      </p:pic>
      <p:pic>
        <p:nvPicPr>
          <p:cNvPr id="415" name="Google Shape;415;p60" descr="f:X\to Y" title="MathEquation,#000000"/>
          <p:cNvPicPr preferRelativeResize="0"/>
          <p:nvPr/>
        </p:nvPicPr>
        <p:blipFill>
          <a:blip r:embed="rId7">
            <a:alphaModFix/>
          </a:blip>
          <a:stretch>
            <a:fillRect/>
          </a:stretch>
        </p:blipFill>
        <p:spPr>
          <a:xfrm>
            <a:off x="6445732" y="3067563"/>
            <a:ext cx="1779474" cy="424849"/>
          </a:xfrm>
          <a:prstGeom prst="rect">
            <a:avLst/>
          </a:prstGeom>
          <a:noFill/>
          <a:ln>
            <a:noFill/>
          </a:ln>
        </p:spPr>
      </p:pic>
      <p:pic>
        <p:nvPicPr>
          <p:cNvPr id="416" name="Google Shape;416;p60" descr="f(A)" title="MathEquation,#000000"/>
          <p:cNvPicPr preferRelativeResize="0"/>
          <p:nvPr/>
        </p:nvPicPr>
        <p:blipFill>
          <a:blip r:embed="rId8">
            <a:alphaModFix/>
          </a:blip>
          <a:stretch>
            <a:fillRect/>
          </a:stretch>
        </p:blipFill>
        <p:spPr>
          <a:xfrm>
            <a:off x="8406975" y="5292183"/>
            <a:ext cx="730942" cy="424850"/>
          </a:xfrm>
          <a:prstGeom prst="rect">
            <a:avLst/>
          </a:prstGeom>
          <a:noFill/>
          <a:ln>
            <a:noFill/>
          </a:ln>
        </p:spPr>
      </p:pic>
      <p:pic>
        <p:nvPicPr>
          <p:cNvPr id="417" name="Google Shape;417;p60" descr="A" title="MathEquation,#000000"/>
          <p:cNvPicPr preferRelativeResize="0"/>
          <p:nvPr/>
        </p:nvPicPr>
        <p:blipFill>
          <a:blip r:embed="rId9">
            <a:alphaModFix/>
          </a:blip>
          <a:stretch>
            <a:fillRect/>
          </a:stretch>
        </p:blipFill>
        <p:spPr>
          <a:xfrm>
            <a:off x="9788088" y="1390500"/>
            <a:ext cx="351464" cy="424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1"/>
          <p:cNvSpPr/>
          <p:nvPr/>
        </p:nvSpPr>
        <p:spPr>
          <a:xfrm>
            <a:off x="6738025" y="839750"/>
            <a:ext cx="1919400" cy="2339400"/>
          </a:xfrm>
          <a:prstGeom prst="rect">
            <a:avLst/>
          </a:prstGeom>
          <a:solidFill>
            <a:srgbClr val="E7E6E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1"/>
          <p:cNvSpPr/>
          <p:nvPr/>
        </p:nvSpPr>
        <p:spPr>
          <a:xfrm>
            <a:off x="9637175" y="789675"/>
            <a:ext cx="1919400" cy="2339400"/>
          </a:xfrm>
          <a:prstGeom prst="rect">
            <a:avLst/>
          </a:prstGeom>
          <a:solidFill>
            <a:srgbClr val="E7E6E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4" name="Google Shape;424;p61"/>
          <p:cNvCxnSpPr/>
          <p:nvPr/>
        </p:nvCxnSpPr>
        <p:spPr>
          <a:xfrm>
            <a:off x="6748075" y="1279625"/>
            <a:ext cx="1899300" cy="0"/>
          </a:xfrm>
          <a:prstGeom prst="straightConnector1">
            <a:avLst/>
          </a:prstGeom>
          <a:noFill/>
          <a:ln w="19050" cap="flat" cmpd="sng">
            <a:solidFill>
              <a:srgbClr val="000000"/>
            </a:solidFill>
            <a:prstDash val="solid"/>
            <a:round/>
            <a:headEnd type="none" w="med" len="med"/>
            <a:tailEnd type="none" w="med" len="med"/>
          </a:ln>
        </p:spPr>
      </p:cxnSp>
      <p:cxnSp>
        <p:nvCxnSpPr>
          <p:cNvPr id="425" name="Google Shape;425;p61"/>
          <p:cNvCxnSpPr/>
          <p:nvPr/>
        </p:nvCxnSpPr>
        <p:spPr>
          <a:xfrm>
            <a:off x="9647225" y="1288375"/>
            <a:ext cx="1899300" cy="0"/>
          </a:xfrm>
          <a:prstGeom prst="straightConnector1">
            <a:avLst/>
          </a:prstGeom>
          <a:noFill/>
          <a:ln w="19050" cap="flat" cmpd="sng">
            <a:solidFill>
              <a:srgbClr val="000000"/>
            </a:solidFill>
            <a:prstDash val="solid"/>
            <a:round/>
            <a:headEnd type="none" w="med" len="med"/>
            <a:tailEnd type="none" w="med" len="med"/>
          </a:ln>
        </p:spPr>
      </p:cxnSp>
      <p:cxnSp>
        <p:nvCxnSpPr>
          <p:cNvPr id="426" name="Google Shape;426;p61"/>
          <p:cNvCxnSpPr/>
          <p:nvPr/>
        </p:nvCxnSpPr>
        <p:spPr>
          <a:xfrm>
            <a:off x="7097925" y="1299625"/>
            <a:ext cx="0" cy="1919400"/>
          </a:xfrm>
          <a:prstGeom prst="straightConnector1">
            <a:avLst/>
          </a:prstGeom>
          <a:noFill/>
          <a:ln w="19050" cap="flat" cmpd="sng">
            <a:solidFill>
              <a:srgbClr val="000000"/>
            </a:solidFill>
            <a:prstDash val="solid"/>
            <a:round/>
            <a:headEnd type="none" w="med" len="med"/>
            <a:tailEnd type="none" w="med" len="med"/>
          </a:ln>
        </p:spPr>
      </p:cxnSp>
      <p:cxnSp>
        <p:nvCxnSpPr>
          <p:cNvPr id="427" name="Google Shape;427;p61"/>
          <p:cNvCxnSpPr/>
          <p:nvPr/>
        </p:nvCxnSpPr>
        <p:spPr>
          <a:xfrm>
            <a:off x="10037075" y="1288375"/>
            <a:ext cx="20100" cy="1840500"/>
          </a:xfrm>
          <a:prstGeom prst="straightConnector1">
            <a:avLst/>
          </a:prstGeom>
          <a:noFill/>
          <a:ln w="19050" cap="flat" cmpd="sng">
            <a:solidFill>
              <a:srgbClr val="000000"/>
            </a:solidFill>
            <a:prstDash val="solid"/>
            <a:round/>
            <a:headEnd type="none" w="med" len="med"/>
            <a:tailEnd type="none" w="med" len="med"/>
          </a:ln>
        </p:spPr>
      </p:cxnSp>
      <p:sp>
        <p:nvSpPr>
          <p:cNvPr id="428" name="Google Shape;428;p61"/>
          <p:cNvSpPr txBox="1"/>
          <p:nvPr/>
        </p:nvSpPr>
        <p:spPr>
          <a:xfrm>
            <a:off x="6778025" y="879750"/>
            <a:ext cx="2079300" cy="4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t>Table X</a:t>
            </a:r>
            <a:endParaRPr/>
          </a:p>
        </p:txBody>
      </p:sp>
      <p:sp>
        <p:nvSpPr>
          <p:cNvPr id="429" name="Google Shape;429;p61"/>
          <p:cNvSpPr txBox="1"/>
          <p:nvPr/>
        </p:nvSpPr>
        <p:spPr>
          <a:xfrm>
            <a:off x="9723425" y="865875"/>
            <a:ext cx="2079300" cy="4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t>Table Y</a:t>
            </a:r>
            <a:endParaRPr/>
          </a:p>
        </p:txBody>
      </p:sp>
      <p:sp>
        <p:nvSpPr>
          <p:cNvPr id="430" name="Google Shape;430;p61"/>
          <p:cNvSpPr/>
          <p:nvPr/>
        </p:nvSpPr>
        <p:spPr>
          <a:xfrm>
            <a:off x="8057625" y="3888775"/>
            <a:ext cx="1919400" cy="2339400"/>
          </a:xfrm>
          <a:prstGeom prst="rect">
            <a:avLst/>
          </a:prstGeom>
          <a:solidFill>
            <a:srgbClr val="E7E6E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1" name="Google Shape;431;p61"/>
          <p:cNvCxnSpPr/>
          <p:nvPr/>
        </p:nvCxnSpPr>
        <p:spPr>
          <a:xfrm>
            <a:off x="8067675" y="4387475"/>
            <a:ext cx="1899300" cy="0"/>
          </a:xfrm>
          <a:prstGeom prst="straightConnector1">
            <a:avLst/>
          </a:prstGeom>
          <a:noFill/>
          <a:ln w="19050" cap="flat" cmpd="sng">
            <a:solidFill>
              <a:srgbClr val="000000"/>
            </a:solidFill>
            <a:prstDash val="solid"/>
            <a:round/>
            <a:headEnd type="none" w="med" len="med"/>
            <a:tailEnd type="none" w="med" len="med"/>
          </a:ln>
        </p:spPr>
      </p:cxnSp>
      <p:cxnSp>
        <p:nvCxnSpPr>
          <p:cNvPr id="432" name="Google Shape;432;p61"/>
          <p:cNvCxnSpPr/>
          <p:nvPr/>
        </p:nvCxnSpPr>
        <p:spPr>
          <a:xfrm>
            <a:off x="8457525" y="4387475"/>
            <a:ext cx="20100" cy="1840500"/>
          </a:xfrm>
          <a:prstGeom prst="straightConnector1">
            <a:avLst/>
          </a:prstGeom>
          <a:noFill/>
          <a:ln w="19050" cap="flat" cmpd="sng">
            <a:solidFill>
              <a:srgbClr val="000000"/>
            </a:solidFill>
            <a:prstDash val="solid"/>
            <a:round/>
            <a:headEnd type="none" w="med" len="med"/>
            <a:tailEnd type="none" w="med" len="med"/>
          </a:ln>
        </p:spPr>
      </p:cxnSp>
      <p:sp>
        <p:nvSpPr>
          <p:cNvPr id="433" name="Google Shape;433;p61"/>
          <p:cNvSpPr txBox="1"/>
          <p:nvPr/>
        </p:nvSpPr>
        <p:spPr>
          <a:xfrm>
            <a:off x="8143875" y="3964975"/>
            <a:ext cx="2079300" cy="4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t>Table f</a:t>
            </a:r>
            <a:endParaRPr/>
          </a:p>
        </p:txBody>
      </p:sp>
      <p:sp>
        <p:nvSpPr>
          <p:cNvPr id="434" name="Google Shape;434;p61"/>
          <p:cNvSpPr txBox="1"/>
          <p:nvPr/>
        </p:nvSpPr>
        <p:spPr>
          <a:xfrm>
            <a:off x="6761800" y="1303400"/>
            <a:ext cx="559800" cy="204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highlight>
                  <a:srgbClr val="FF0000"/>
                </a:highlight>
              </a:rPr>
              <a:t>1</a:t>
            </a:r>
            <a:endParaRPr>
              <a:highlight>
                <a:srgbClr val="FF0000"/>
              </a:highlight>
            </a:endParaRPr>
          </a:p>
          <a:p>
            <a:pPr marL="0" lvl="0" indent="0" algn="l" rtl="0">
              <a:spcBef>
                <a:spcPts val="0"/>
              </a:spcBef>
              <a:spcAft>
                <a:spcPts val="0"/>
              </a:spcAft>
              <a:buNone/>
            </a:pPr>
            <a:r>
              <a:rPr lang="ru-RU">
                <a:highlight>
                  <a:srgbClr val="FF0000"/>
                </a:highlight>
              </a:rPr>
              <a:t>2</a:t>
            </a:r>
            <a:endParaRPr>
              <a:highlight>
                <a:srgbClr val="FF0000"/>
              </a:highlight>
            </a:endParaRPr>
          </a:p>
          <a:p>
            <a:pPr marL="0" lvl="0" indent="0" algn="l" rtl="0">
              <a:spcBef>
                <a:spcPts val="0"/>
              </a:spcBef>
              <a:spcAft>
                <a:spcPts val="0"/>
              </a:spcAft>
              <a:buNone/>
            </a:pPr>
            <a:r>
              <a:rPr lang="ru-RU">
                <a:highlight>
                  <a:srgbClr val="FF0000"/>
                </a:highlight>
              </a:rPr>
              <a:t>3</a:t>
            </a:r>
            <a:endParaRPr>
              <a:highlight>
                <a:srgbClr val="FF0000"/>
              </a:highlight>
            </a:endParaRPr>
          </a:p>
          <a:p>
            <a:pPr marL="0" lvl="0" indent="0" algn="l" rtl="0">
              <a:spcBef>
                <a:spcPts val="0"/>
              </a:spcBef>
              <a:spcAft>
                <a:spcPts val="0"/>
              </a:spcAft>
              <a:buNone/>
            </a:pPr>
            <a:r>
              <a:rPr lang="ru-RU">
                <a:highlight>
                  <a:srgbClr val="FF0000"/>
                </a:highlight>
              </a:rPr>
              <a:t>4</a:t>
            </a:r>
            <a:endParaRPr>
              <a:highlight>
                <a:srgbClr val="FF0000"/>
              </a:highlight>
            </a:endParaRPr>
          </a:p>
          <a:p>
            <a:pPr marL="0" lvl="0" indent="0" algn="l" rtl="0">
              <a:spcBef>
                <a:spcPts val="0"/>
              </a:spcBef>
              <a:spcAft>
                <a:spcPts val="0"/>
              </a:spcAft>
              <a:buNone/>
            </a:pPr>
            <a:endParaRPr/>
          </a:p>
        </p:txBody>
      </p:sp>
      <p:sp>
        <p:nvSpPr>
          <p:cNvPr id="435" name="Google Shape;435;p61"/>
          <p:cNvSpPr txBox="1"/>
          <p:nvPr/>
        </p:nvSpPr>
        <p:spPr>
          <a:xfrm>
            <a:off x="9647225" y="1303400"/>
            <a:ext cx="559800" cy="204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solidFill>
                  <a:srgbClr val="FFFFFF"/>
                </a:solidFill>
                <a:highlight>
                  <a:srgbClr val="0000FF"/>
                </a:highlight>
              </a:rPr>
              <a:t>1</a:t>
            </a:r>
            <a:endParaRPr>
              <a:solidFill>
                <a:srgbClr val="FFFFFF"/>
              </a:solidFill>
              <a:highlight>
                <a:srgbClr val="0000FF"/>
              </a:highlight>
            </a:endParaRPr>
          </a:p>
          <a:p>
            <a:pPr marL="0" lvl="0" indent="0" algn="l" rtl="0">
              <a:spcBef>
                <a:spcPts val="0"/>
              </a:spcBef>
              <a:spcAft>
                <a:spcPts val="0"/>
              </a:spcAft>
              <a:buNone/>
            </a:pPr>
            <a:r>
              <a:rPr lang="ru-RU">
                <a:solidFill>
                  <a:srgbClr val="FFFFFF"/>
                </a:solidFill>
                <a:highlight>
                  <a:srgbClr val="0000FF"/>
                </a:highlight>
              </a:rPr>
              <a:t>3</a:t>
            </a:r>
            <a:endParaRPr>
              <a:solidFill>
                <a:srgbClr val="FFFFFF"/>
              </a:solidFill>
              <a:highlight>
                <a:srgbClr val="0000FF"/>
              </a:highlight>
            </a:endParaRPr>
          </a:p>
          <a:p>
            <a:pPr marL="0" lvl="0" indent="0" algn="l" rtl="0">
              <a:spcBef>
                <a:spcPts val="0"/>
              </a:spcBef>
              <a:spcAft>
                <a:spcPts val="0"/>
              </a:spcAft>
              <a:buNone/>
            </a:pPr>
            <a:r>
              <a:rPr lang="ru-RU">
                <a:solidFill>
                  <a:srgbClr val="FFFFFF"/>
                </a:solidFill>
                <a:highlight>
                  <a:srgbClr val="0000FF"/>
                </a:highlight>
              </a:rPr>
              <a:t>5</a:t>
            </a:r>
            <a:endParaRPr>
              <a:solidFill>
                <a:srgbClr val="FFFFFF"/>
              </a:solidFill>
              <a:highlight>
                <a:srgbClr val="0000FF"/>
              </a:highlight>
            </a:endParaRPr>
          </a:p>
          <a:p>
            <a:pPr marL="0" lvl="0" indent="0" algn="l" rtl="0">
              <a:spcBef>
                <a:spcPts val="0"/>
              </a:spcBef>
              <a:spcAft>
                <a:spcPts val="0"/>
              </a:spcAft>
              <a:buNone/>
            </a:pPr>
            <a:endParaRPr>
              <a:solidFill>
                <a:srgbClr val="FFFFFF"/>
              </a:solidFill>
              <a:highlight>
                <a:srgbClr val="0000FF"/>
              </a:highlight>
            </a:endParaRPr>
          </a:p>
          <a:p>
            <a:pPr marL="0" lvl="0" indent="0" algn="l" rtl="0">
              <a:spcBef>
                <a:spcPts val="0"/>
              </a:spcBef>
              <a:spcAft>
                <a:spcPts val="0"/>
              </a:spcAft>
              <a:buNone/>
            </a:pPr>
            <a:endParaRPr/>
          </a:p>
        </p:txBody>
      </p:sp>
      <p:sp>
        <p:nvSpPr>
          <p:cNvPr id="436" name="Google Shape;436;p61"/>
          <p:cNvSpPr txBox="1"/>
          <p:nvPr/>
        </p:nvSpPr>
        <p:spPr>
          <a:xfrm>
            <a:off x="8057625" y="4389975"/>
            <a:ext cx="559800" cy="204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t>1</a:t>
            </a:r>
            <a:endParaRPr/>
          </a:p>
          <a:p>
            <a:pPr marL="0" lvl="0" indent="0" algn="l" rtl="0">
              <a:spcBef>
                <a:spcPts val="0"/>
              </a:spcBef>
              <a:spcAft>
                <a:spcPts val="0"/>
              </a:spcAft>
              <a:buNone/>
            </a:pPr>
            <a:r>
              <a:rPr lang="ru-RU"/>
              <a:t>2</a:t>
            </a:r>
            <a:endParaRPr/>
          </a:p>
          <a:p>
            <a:pPr marL="0" lvl="0" indent="0" algn="l" rtl="0">
              <a:spcBef>
                <a:spcPts val="0"/>
              </a:spcBef>
              <a:spcAft>
                <a:spcPts val="0"/>
              </a:spcAft>
              <a:buNone/>
            </a:pPr>
            <a:r>
              <a:rPr lang="ru-RU"/>
              <a:t>3</a:t>
            </a:r>
            <a:endParaRPr/>
          </a:p>
          <a:p>
            <a:pPr marL="0" lvl="0" indent="0" algn="l" rtl="0">
              <a:spcBef>
                <a:spcPts val="0"/>
              </a:spcBef>
              <a:spcAft>
                <a:spcPts val="0"/>
              </a:spcAft>
              <a:buNone/>
            </a:pPr>
            <a:r>
              <a:rPr lang="ru-RU"/>
              <a:t>4</a:t>
            </a:r>
            <a:endParaRPr/>
          </a:p>
          <a:p>
            <a:pPr marL="0" lvl="0" indent="0" algn="l" rtl="0">
              <a:spcBef>
                <a:spcPts val="0"/>
              </a:spcBef>
              <a:spcAft>
                <a:spcPts val="0"/>
              </a:spcAft>
              <a:buNone/>
            </a:pPr>
            <a:endParaRPr/>
          </a:p>
        </p:txBody>
      </p:sp>
      <p:sp>
        <p:nvSpPr>
          <p:cNvPr id="437" name="Google Shape;437;p61"/>
          <p:cNvSpPr txBox="1"/>
          <p:nvPr/>
        </p:nvSpPr>
        <p:spPr>
          <a:xfrm>
            <a:off x="8479925" y="4389975"/>
            <a:ext cx="559800" cy="204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t>1</a:t>
            </a:r>
            <a:endParaRPr/>
          </a:p>
          <a:p>
            <a:pPr marL="0" lvl="0" indent="0" algn="l" rtl="0">
              <a:spcBef>
                <a:spcPts val="0"/>
              </a:spcBef>
              <a:spcAft>
                <a:spcPts val="0"/>
              </a:spcAft>
              <a:buNone/>
            </a:pPr>
            <a:r>
              <a:rPr lang="ru-RU"/>
              <a:t>3</a:t>
            </a:r>
            <a:endParaRPr/>
          </a:p>
          <a:p>
            <a:pPr marL="0" lvl="0" indent="0" algn="l" rtl="0">
              <a:spcBef>
                <a:spcPts val="0"/>
              </a:spcBef>
              <a:spcAft>
                <a:spcPts val="0"/>
              </a:spcAft>
              <a:buNone/>
            </a:pPr>
            <a:r>
              <a:rPr lang="ru-RU"/>
              <a:t>5</a:t>
            </a:r>
            <a:endParaRPr/>
          </a:p>
          <a:p>
            <a:pPr marL="0" lvl="0" indent="0" algn="l" rtl="0">
              <a:spcBef>
                <a:spcPts val="0"/>
              </a:spcBef>
              <a:spcAft>
                <a:spcPts val="0"/>
              </a:spcAft>
              <a:buNone/>
            </a:pPr>
            <a:r>
              <a:rPr lang="ru-RU"/>
              <a:t>5</a:t>
            </a:r>
            <a:endParaRPr/>
          </a:p>
          <a:p>
            <a:pPr marL="0" lvl="0" indent="0" algn="l" rtl="0">
              <a:spcBef>
                <a:spcPts val="0"/>
              </a:spcBef>
              <a:spcAft>
                <a:spcPts val="0"/>
              </a:spcAft>
              <a:buNone/>
            </a:pPr>
            <a:endParaRPr/>
          </a:p>
        </p:txBody>
      </p:sp>
      <p:cxnSp>
        <p:nvCxnSpPr>
          <p:cNvPr id="438" name="Google Shape;438;p61"/>
          <p:cNvCxnSpPr>
            <a:stCxn id="434" idx="1"/>
            <a:endCxn id="436" idx="1"/>
          </p:cNvCxnSpPr>
          <p:nvPr/>
        </p:nvCxnSpPr>
        <p:spPr>
          <a:xfrm>
            <a:off x="6761800" y="2328050"/>
            <a:ext cx="1295700" cy="3086700"/>
          </a:xfrm>
          <a:prstGeom prst="bentConnector3">
            <a:avLst>
              <a:gd name="adj1" fmla="val -18378"/>
            </a:avLst>
          </a:prstGeom>
          <a:noFill/>
          <a:ln w="28575" cap="flat" cmpd="sng">
            <a:solidFill>
              <a:srgbClr val="000000"/>
            </a:solidFill>
            <a:prstDash val="solid"/>
            <a:round/>
            <a:headEnd type="oval" w="med" len="med"/>
            <a:tailEnd type="diamond" w="med" len="med"/>
          </a:ln>
        </p:spPr>
      </p:cxnSp>
      <p:cxnSp>
        <p:nvCxnSpPr>
          <p:cNvPr id="439" name="Google Shape;439;p61"/>
          <p:cNvCxnSpPr>
            <a:stCxn id="435" idx="1"/>
            <a:endCxn id="430" idx="3"/>
          </p:cNvCxnSpPr>
          <p:nvPr/>
        </p:nvCxnSpPr>
        <p:spPr>
          <a:xfrm>
            <a:off x="9647225" y="2328050"/>
            <a:ext cx="329700" cy="2730300"/>
          </a:xfrm>
          <a:prstGeom prst="bentConnector5">
            <a:avLst>
              <a:gd name="adj1" fmla="val -72225"/>
              <a:gd name="adj2" fmla="val 47346"/>
              <a:gd name="adj3" fmla="val 172255"/>
            </a:avLst>
          </a:prstGeom>
          <a:noFill/>
          <a:ln w="28575" cap="flat" cmpd="sng">
            <a:solidFill>
              <a:srgbClr val="000000"/>
            </a:solidFill>
            <a:prstDash val="solid"/>
            <a:round/>
            <a:headEnd type="oval" w="med" len="med"/>
            <a:tailEnd type="diamond" w="med" len="med"/>
          </a:ln>
        </p:spPr>
      </p:cxnSp>
      <p:sp>
        <p:nvSpPr>
          <p:cNvPr id="440" name="Google Shape;440;p61"/>
          <p:cNvSpPr txBox="1"/>
          <p:nvPr/>
        </p:nvSpPr>
        <p:spPr>
          <a:xfrm>
            <a:off x="6318150" y="1899450"/>
            <a:ext cx="659700" cy="65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t>1</a:t>
            </a:r>
            <a:endParaRPr/>
          </a:p>
        </p:txBody>
      </p:sp>
      <p:sp>
        <p:nvSpPr>
          <p:cNvPr id="441" name="Google Shape;441;p61"/>
          <p:cNvSpPr txBox="1"/>
          <p:nvPr/>
        </p:nvSpPr>
        <p:spPr>
          <a:xfrm>
            <a:off x="7719325" y="5008575"/>
            <a:ext cx="659700" cy="65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t>1</a:t>
            </a:r>
            <a:endParaRPr/>
          </a:p>
        </p:txBody>
      </p:sp>
      <p:sp>
        <p:nvSpPr>
          <p:cNvPr id="442" name="Google Shape;442;p61"/>
          <p:cNvSpPr txBox="1"/>
          <p:nvPr/>
        </p:nvSpPr>
        <p:spPr>
          <a:xfrm>
            <a:off x="9977150" y="5073450"/>
            <a:ext cx="659700" cy="65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t>*</a:t>
            </a:r>
            <a:endParaRPr/>
          </a:p>
        </p:txBody>
      </p:sp>
      <p:sp>
        <p:nvSpPr>
          <p:cNvPr id="443" name="Google Shape;443;p61"/>
          <p:cNvSpPr txBox="1"/>
          <p:nvPr/>
        </p:nvSpPr>
        <p:spPr>
          <a:xfrm>
            <a:off x="9296850" y="1922000"/>
            <a:ext cx="659700" cy="65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t>1</a:t>
            </a:r>
            <a:endParaRPr/>
          </a:p>
        </p:txBody>
      </p:sp>
      <p:sp>
        <p:nvSpPr>
          <p:cNvPr id="444" name="Google Shape;444;p61"/>
          <p:cNvSpPr txBox="1"/>
          <p:nvPr/>
        </p:nvSpPr>
        <p:spPr>
          <a:xfrm>
            <a:off x="679318" y="692150"/>
            <a:ext cx="4681200" cy="5411400"/>
          </a:xfrm>
          <a:prstGeom prst="rect">
            <a:avLst/>
          </a:prstGeom>
          <a:noFill/>
          <a:ln>
            <a:noFill/>
          </a:ln>
        </p:spPr>
        <p:txBody>
          <a:bodyPr spcFirstLastPara="1" wrap="square" lIns="91425" tIns="45700" rIns="91425" bIns="45700" anchor="ctr" anchorCtr="0">
            <a:noAutofit/>
          </a:bodyPr>
          <a:lstStyle/>
          <a:p>
            <a:pPr marL="0" lvl="0" indent="0" algn="l" rtl="0">
              <a:lnSpc>
                <a:spcPct val="142727"/>
              </a:lnSpc>
              <a:spcBef>
                <a:spcPts val="0"/>
              </a:spcBef>
              <a:spcAft>
                <a:spcPts val="0"/>
              </a:spcAft>
              <a:buNone/>
            </a:pPr>
            <a:r>
              <a:rPr lang="ru-RU" sz="2200">
                <a:solidFill>
                  <a:srgbClr val="FF0A05"/>
                </a:solidFill>
                <a:latin typeface="Roboto"/>
                <a:ea typeface="Roboto"/>
                <a:cs typeface="Roboto"/>
                <a:sym typeface="Roboto"/>
              </a:rPr>
              <a:t>Сюръекция </a:t>
            </a:r>
            <a:r>
              <a:rPr lang="ru-RU" sz="2200">
                <a:solidFill>
                  <a:srgbClr val="000000"/>
                </a:solidFill>
                <a:latin typeface="Roboto"/>
                <a:ea typeface="Roboto"/>
                <a:cs typeface="Roboto"/>
                <a:sym typeface="Roboto"/>
              </a:rPr>
              <a:t>— отображение f, при котором</a:t>
            </a:r>
            <a:endParaRPr sz="2200">
              <a:solidFill>
                <a:srgbClr val="000000"/>
              </a:solidFill>
              <a:latin typeface="Roboto"/>
              <a:ea typeface="Roboto"/>
              <a:cs typeface="Roboto"/>
              <a:sym typeface="Roboto"/>
            </a:endParaRPr>
          </a:p>
        </p:txBody>
      </p:sp>
      <p:pic>
        <p:nvPicPr>
          <p:cNvPr id="445" name="Google Shape;445;p61" descr="f(X)=&#10;Y" title="MathEquation,#000000"/>
          <p:cNvPicPr preferRelativeResize="0"/>
          <p:nvPr/>
        </p:nvPicPr>
        <p:blipFill>
          <a:blip r:embed="rId3">
            <a:alphaModFix/>
          </a:blip>
          <a:stretch>
            <a:fillRect/>
          </a:stretch>
        </p:blipFill>
        <p:spPr>
          <a:xfrm>
            <a:off x="1938991" y="3438459"/>
            <a:ext cx="1189128" cy="335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2"/>
          <p:cNvSpPr txBox="1"/>
          <p:nvPr/>
        </p:nvSpPr>
        <p:spPr>
          <a:xfrm>
            <a:off x="679318" y="692150"/>
            <a:ext cx="4681200" cy="5411400"/>
          </a:xfrm>
          <a:prstGeom prst="rect">
            <a:avLst/>
          </a:prstGeom>
          <a:noFill/>
          <a:ln>
            <a:noFill/>
          </a:ln>
        </p:spPr>
        <p:txBody>
          <a:bodyPr spcFirstLastPara="1" wrap="square" lIns="91425" tIns="45700" rIns="91425" bIns="45700" anchor="ctr" anchorCtr="0">
            <a:noAutofit/>
          </a:bodyPr>
          <a:lstStyle/>
          <a:p>
            <a:pPr marL="0" lvl="0" indent="0" algn="l" rtl="0">
              <a:lnSpc>
                <a:spcPct val="142727"/>
              </a:lnSpc>
              <a:spcBef>
                <a:spcPts val="0"/>
              </a:spcBef>
              <a:spcAft>
                <a:spcPts val="0"/>
              </a:spcAft>
              <a:buNone/>
            </a:pPr>
            <a:r>
              <a:rPr lang="ru-RU" sz="2200">
                <a:solidFill>
                  <a:srgbClr val="FF0A05"/>
                </a:solidFill>
                <a:latin typeface="Roboto"/>
                <a:ea typeface="Roboto"/>
                <a:cs typeface="Roboto"/>
                <a:sym typeface="Roboto"/>
              </a:rPr>
              <a:t>Биекция </a:t>
            </a:r>
            <a:r>
              <a:rPr lang="ru-RU" sz="2200">
                <a:solidFill>
                  <a:srgbClr val="000000"/>
                </a:solidFill>
                <a:latin typeface="Roboto"/>
                <a:ea typeface="Roboto"/>
                <a:cs typeface="Roboto"/>
                <a:sym typeface="Roboto"/>
              </a:rPr>
              <a:t>— отображение одновременно являющееся инъекцией и сюръекцией</a:t>
            </a:r>
            <a:endParaRPr sz="2200">
              <a:solidFill>
                <a:srgbClr val="000000"/>
              </a:solidFill>
              <a:latin typeface="Roboto"/>
              <a:ea typeface="Roboto"/>
              <a:cs typeface="Roboto"/>
              <a:sym typeface="Roboto"/>
            </a:endParaRPr>
          </a:p>
        </p:txBody>
      </p:sp>
      <p:sp>
        <p:nvSpPr>
          <p:cNvPr id="451" name="Google Shape;451;p62"/>
          <p:cNvSpPr/>
          <p:nvPr/>
        </p:nvSpPr>
        <p:spPr>
          <a:xfrm>
            <a:off x="7944100" y="965900"/>
            <a:ext cx="2808300" cy="1784400"/>
          </a:xfrm>
          <a:prstGeom prst="ellipse">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2"/>
          <p:cNvSpPr/>
          <p:nvPr/>
        </p:nvSpPr>
        <p:spPr>
          <a:xfrm>
            <a:off x="7944100" y="4107700"/>
            <a:ext cx="2808300" cy="1784400"/>
          </a:xfrm>
          <a:prstGeom prst="ellipse">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2"/>
          <p:cNvSpPr/>
          <p:nvPr/>
        </p:nvSpPr>
        <p:spPr>
          <a:xfrm>
            <a:off x="8316500" y="181535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2"/>
          <p:cNvSpPr/>
          <p:nvPr/>
        </p:nvSpPr>
        <p:spPr>
          <a:xfrm>
            <a:off x="9286150" y="169115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2"/>
          <p:cNvSpPr/>
          <p:nvPr/>
        </p:nvSpPr>
        <p:spPr>
          <a:xfrm>
            <a:off x="10077450" y="204800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2"/>
          <p:cNvSpPr/>
          <p:nvPr/>
        </p:nvSpPr>
        <p:spPr>
          <a:xfrm>
            <a:off x="8405675" y="482147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2"/>
          <p:cNvSpPr/>
          <p:nvPr/>
        </p:nvSpPr>
        <p:spPr>
          <a:xfrm>
            <a:off x="9286150" y="535287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2"/>
          <p:cNvSpPr/>
          <p:nvPr/>
        </p:nvSpPr>
        <p:spPr>
          <a:xfrm>
            <a:off x="9829200" y="547707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9" name="Google Shape;459;p62"/>
          <p:cNvCxnSpPr>
            <a:stCxn id="453" idx="4"/>
            <a:endCxn id="456" idx="0"/>
          </p:cNvCxnSpPr>
          <p:nvPr/>
        </p:nvCxnSpPr>
        <p:spPr>
          <a:xfrm>
            <a:off x="8378600" y="1939550"/>
            <a:ext cx="89100" cy="2881800"/>
          </a:xfrm>
          <a:prstGeom prst="straightConnector1">
            <a:avLst/>
          </a:prstGeom>
          <a:noFill/>
          <a:ln w="9525" cap="flat" cmpd="sng">
            <a:solidFill>
              <a:srgbClr val="44546A"/>
            </a:solidFill>
            <a:prstDash val="solid"/>
            <a:round/>
            <a:headEnd type="none" w="med" len="med"/>
            <a:tailEnd type="triangle" w="med" len="med"/>
          </a:ln>
        </p:spPr>
      </p:cxnSp>
      <p:cxnSp>
        <p:nvCxnSpPr>
          <p:cNvPr id="460" name="Google Shape;460;p62"/>
          <p:cNvCxnSpPr>
            <a:stCxn id="454" idx="4"/>
            <a:endCxn id="457" idx="0"/>
          </p:cNvCxnSpPr>
          <p:nvPr/>
        </p:nvCxnSpPr>
        <p:spPr>
          <a:xfrm>
            <a:off x="9348250" y="1815350"/>
            <a:ext cx="0" cy="3537600"/>
          </a:xfrm>
          <a:prstGeom prst="straightConnector1">
            <a:avLst/>
          </a:prstGeom>
          <a:noFill/>
          <a:ln w="9525" cap="flat" cmpd="sng">
            <a:solidFill>
              <a:srgbClr val="44546A"/>
            </a:solidFill>
            <a:prstDash val="solid"/>
            <a:round/>
            <a:headEnd type="none" w="med" len="med"/>
            <a:tailEnd type="triangle" w="med" len="med"/>
          </a:ln>
        </p:spPr>
      </p:cxnSp>
      <p:cxnSp>
        <p:nvCxnSpPr>
          <p:cNvPr id="461" name="Google Shape;461;p62"/>
          <p:cNvCxnSpPr>
            <a:stCxn id="455" idx="4"/>
            <a:endCxn id="458" idx="0"/>
          </p:cNvCxnSpPr>
          <p:nvPr/>
        </p:nvCxnSpPr>
        <p:spPr>
          <a:xfrm flipH="1">
            <a:off x="9891450" y="2172200"/>
            <a:ext cx="248100" cy="3304800"/>
          </a:xfrm>
          <a:prstGeom prst="straightConnector1">
            <a:avLst/>
          </a:prstGeom>
          <a:noFill/>
          <a:ln w="9525" cap="flat" cmpd="sng">
            <a:solidFill>
              <a:srgbClr val="44546A"/>
            </a:solidFill>
            <a:prstDash val="solid"/>
            <a:round/>
            <a:headEnd type="none" w="med" len="med"/>
            <a:tailEnd type="triangle" w="med" len="med"/>
          </a:ln>
        </p:spPr>
      </p:cxnSp>
      <p:sp>
        <p:nvSpPr>
          <p:cNvPr id="462" name="Google Shape;462;p62"/>
          <p:cNvSpPr/>
          <p:nvPr/>
        </p:nvSpPr>
        <p:spPr>
          <a:xfrm>
            <a:off x="9557600" y="217220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2"/>
          <p:cNvSpPr/>
          <p:nvPr/>
        </p:nvSpPr>
        <p:spPr>
          <a:xfrm>
            <a:off x="8316500" y="181535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2"/>
          <p:cNvSpPr/>
          <p:nvPr/>
        </p:nvSpPr>
        <p:spPr>
          <a:xfrm>
            <a:off x="9286150" y="169115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2"/>
          <p:cNvSpPr/>
          <p:nvPr/>
        </p:nvSpPr>
        <p:spPr>
          <a:xfrm>
            <a:off x="10077450" y="204800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2"/>
          <p:cNvSpPr/>
          <p:nvPr/>
        </p:nvSpPr>
        <p:spPr>
          <a:xfrm>
            <a:off x="8405675" y="482147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2"/>
          <p:cNvSpPr/>
          <p:nvPr/>
        </p:nvSpPr>
        <p:spPr>
          <a:xfrm>
            <a:off x="9286150" y="535287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2"/>
          <p:cNvSpPr/>
          <p:nvPr/>
        </p:nvSpPr>
        <p:spPr>
          <a:xfrm>
            <a:off x="9829200" y="547707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9" name="Google Shape;469;p62"/>
          <p:cNvCxnSpPr>
            <a:stCxn id="463" idx="4"/>
            <a:endCxn id="466" idx="0"/>
          </p:cNvCxnSpPr>
          <p:nvPr/>
        </p:nvCxnSpPr>
        <p:spPr>
          <a:xfrm>
            <a:off x="8378600" y="1939550"/>
            <a:ext cx="89100" cy="2881800"/>
          </a:xfrm>
          <a:prstGeom prst="straightConnector1">
            <a:avLst/>
          </a:prstGeom>
          <a:noFill/>
          <a:ln w="9525" cap="flat" cmpd="sng">
            <a:solidFill>
              <a:srgbClr val="44546A"/>
            </a:solidFill>
            <a:prstDash val="solid"/>
            <a:round/>
            <a:headEnd type="none" w="med" len="med"/>
            <a:tailEnd type="triangle" w="med" len="med"/>
          </a:ln>
        </p:spPr>
      </p:cxnSp>
      <p:cxnSp>
        <p:nvCxnSpPr>
          <p:cNvPr id="470" name="Google Shape;470;p62"/>
          <p:cNvCxnSpPr>
            <a:stCxn id="464" idx="4"/>
            <a:endCxn id="467" idx="0"/>
          </p:cNvCxnSpPr>
          <p:nvPr/>
        </p:nvCxnSpPr>
        <p:spPr>
          <a:xfrm>
            <a:off x="9348250" y="1815350"/>
            <a:ext cx="0" cy="3537600"/>
          </a:xfrm>
          <a:prstGeom prst="straightConnector1">
            <a:avLst/>
          </a:prstGeom>
          <a:noFill/>
          <a:ln w="9525" cap="flat" cmpd="sng">
            <a:solidFill>
              <a:srgbClr val="44546A"/>
            </a:solidFill>
            <a:prstDash val="solid"/>
            <a:round/>
            <a:headEnd type="none" w="med" len="med"/>
            <a:tailEnd type="triangle" w="med" len="med"/>
          </a:ln>
        </p:spPr>
      </p:cxnSp>
      <p:cxnSp>
        <p:nvCxnSpPr>
          <p:cNvPr id="471" name="Google Shape;471;p62"/>
          <p:cNvCxnSpPr>
            <a:stCxn id="465" idx="4"/>
            <a:endCxn id="468" idx="0"/>
          </p:cNvCxnSpPr>
          <p:nvPr/>
        </p:nvCxnSpPr>
        <p:spPr>
          <a:xfrm flipH="1">
            <a:off x="9891450" y="2172200"/>
            <a:ext cx="248100" cy="3304800"/>
          </a:xfrm>
          <a:prstGeom prst="straightConnector1">
            <a:avLst/>
          </a:prstGeom>
          <a:noFill/>
          <a:ln w="9525" cap="flat" cmpd="sng">
            <a:solidFill>
              <a:srgbClr val="44546A"/>
            </a:solidFill>
            <a:prstDash val="solid"/>
            <a:round/>
            <a:headEnd type="none" w="med" len="med"/>
            <a:tailEnd type="triangle" w="med" len="med"/>
          </a:ln>
        </p:spPr>
      </p:cxnSp>
      <p:sp>
        <p:nvSpPr>
          <p:cNvPr id="472" name="Google Shape;472;p62"/>
          <p:cNvSpPr/>
          <p:nvPr/>
        </p:nvSpPr>
        <p:spPr>
          <a:xfrm>
            <a:off x="9557600" y="217220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2"/>
          <p:cNvSpPr/>
          <p:nvPr/>
        </p:nvSpPr>
        <p:spPr>
          <a:xfrm>
            <a:off x="8316500" y="181535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2"/>
          <p:cNvSpPr/>
          <p:nvPr/>
        </p:nvSpPr>
        <p:spPr>
          <a:xfrm>
            <a:off x="9286150" y="169115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2"/>
          <p:cNvSpPr/>
          <p:nvPr/>
        </p:nvSpPr>
        <p:spPr>
          <a:xfrm>
            <a:off x="10077450" y="204800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2"/>
          <p:cNvSpPr/>
          <p:nvPr/>
        </p:nvSpPr>
        <p:spPr>
          <a:xfrm>
            <a:off x="8405675" y="482147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2"/>
          <p:cNvSpPr/>
          <p:nvPr/>
        </p:nvSpPr>
        <p:spPr>
          <a:xfrm>
            <a:off x="9286150" y="535287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2"/>
          <p:cNvSpPr/>
          <p:nvPr/>
        </p:nvSpPr>
        <p:spPr>
          <a:xfrm>
            <a:off x="9829200" y="547707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9" name="Google Shape;479;p62"/>
          <p:cNvCxnSpPr>
            <a:stCxn id="473" idx="4"/>
            <a:endCxn id="476" idx="0"/>
          </p:cNvCxnSpPr>
          <p:nvPr/>
        </p:nvCxnSpPr>
        <p:spPr>
          <a:xfrm>
            <a:off x="8378600" y="1939550"/>
            <a:ext cx="89100" cy="2881800"/>
          </a:xfrm>
          <a:prstGeom prst="straightConnector1">
            <a:avLst/>
          </a:prstGeom>
          <a:noFill/>
          <a:ln w="9525" cap="flat" cmpd="sng">
            <a:solidFill>
              <a:srgbClr val="44546A"/>
            </a:solidFill>
            <a:prstDash val="solid"/>
            <a:round/>
            <a:headEnd type="none" w="med" len="med"/>
            <a:tailEnd type="triangle" w="med" len="med"/>
          </a:ln>
        </p:spPr>
      </p:cxnSp>
      <p:cxnSp>
        <p:nvCxnSpPr>
          <p:cNvPr id="480" name="Google Shape;480;p62"/>
          <p:cNvCxnSpPr>
            <a:stCxn id="474" idx="4"/>
            <a:endCxn id="477" idx="0"/>
          </p:cNvCxnSpPr>
          <p:nvPr/>
        </p:nvCxnSpPr>
        <p:spPr>
          <a:xfrm>
            <a:off x="9348250" y="1815350"/>
            <a:ext cx="0" cy="3537600"/>
          </a:xfrm>
          <a:prstGeom prst="straightConnector1">
            <a:avLst/>
          </a:prstGeom>
          <a:noFill/>
          <a:ln w="9525" cap="flat" cmpd="sng">
            <a:solidFill>
              <a:srgbClr val="44546A"/>
            </a:solidFill>
            <a:prstDash val="solid"/>
            <a:round/>
            <a:headEnd type="none" w="med" len="med"/>
            <a:tailEnd type="triangle" w="med" len="med"/>
          </a:ln>
        </p:spPr>
      </p:cxnSp>
      <p:cxnSp>
        <p:nvCxnSpPr>
          <p:cNvPr id="481" name="Google Shape;481;p62"/>
          <p:cNvCxnSpPr>
            <a:stCxn id="475" idx="4"/>
            <a:endCxn id="478" idx="0"/>
          </p:cNvCxnSpPr>
          <p:nvPr/>
        </p:nvCxnSpPr>
        <p:spPr>
          <a:xfrm flipH="1">
            <a:off x="9891450" y="2172200"/>
            <a:ext cx="248100" cy="3304800"/>
          </a:xfrm>
          <a:prstGeom prst="straightConnector1">
            <a:avLst/>
          </a:prstGeom>
          <a:noFill/>
          <a:ln w="9525" cap="flat" cmpd="sng">
            <a:solidFill>
              <a:srgbClr val="44546A"/>
            </a:solidFill>
            <a:prstDash val="solid"/>
            <a:round/>
            <a:headEnd type="none" w="med" len="med"/>
            <a:tailEnd type="triangle" w="med" len="med"/>
          </a:ln>
        </p:spPr>
      </p:cxnSp>
      <p:sp>
        <p:nvSpPr>
          <p:cNvPr id="482" name="Google Shape;482;p62"/>
          <p:cNvSpPr/>
          <p:nvPr/>
        </p:nvSpPr>
        <p:spPr>
          <a:xfrm>
            <a:off x="8397550" y="1725338"/>
            <a:ext cx="1739500" cy="531500"/>
          </a:xfrm>
          <a:custGeom>
            <a:avLst/>
            <a:gdLst/>
            <a:ahLst/>
            <a:cxnLst/>
            <a:rect l="l" t="t" r="r" b="b"/>
            <a:pathLst>
              <a:path w="69580" h="21260" extrusionOk="0">
                <a:moveTo>
                  <a:pt x="0" y="6965"/>
                </a:moveTo>
                <a:cubicBezTo>
                  <a:pt x="6265" y="5899"/>
                  <a:pt x="29325" y="-1699"/>
                  <a:pt x="37589" y="567"/>
                </a:cubicBezTo>
                <a:cubicBezTo>
                  <a:pt x="45853" y="2833"/>
                  <a:pt x="44254" y="18029"/>
                  <a:pt x="49586" y="20561"/>
                </a:cubicBezTo>
                <a:cubicBezTo>
                  <a:pt x="54918" y="23094"/>
                  <a:pt x="66248" y="16562"/>
                  <a:pt x="69580" y="15762"/>
                </a:cubicBezTo>
              </a:path>
            </a:pathLst>
          </a:custGeom>
          <a:noFill/>
          <a:ln w="19050" cap="flat" cmpd="sng">
            <a:solidFill>
              <a:srgbClr val="FF0000"/>
            </a:solidFill>
            <a:prstDash val="solid"/>
            <a:round/>
            <a:headEnd type="none" w="med" len="med"/>
            <a:tailEnd type="none" w="med" len="med"/>
          </a:ln>
        </p:spPr>
      </p:sp>
      <p:sp>
        <p:nvSpPr>
          <p:cNvPr id="483" name="Google Shape;483;p62"/>
          <p:cNvSpPr/>
          <p:nvPr/>
        </p:nvSpPr>
        <p:spPr>
          <a:xfrm>
            <a:off x="9557600" y="509697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62"/>
          <p:cNvCxnSpPr>
            <a:stCxn id="472" idx="4"/>
            <a:endCxn id="483" idx="0"/>
          </p:cNvCxnSpPr>
          <p:nvPr/>
        </p:nvCxnSpPr>
        <p:spPr>
          <a:xfrm>
            <a:off x="9619700" y="2296400"/>
            <a:ext cx="0" cy="2800500"/>
          </a:xfrm>
          <a:prstGeom prst="straightConnector1">
            <a:avLst/>
          </a:prstGeom>
          <a:noFill/>
          <a:ln w="19050" cap="flat" cmpd="sng">
            <a:solidFill>
              <a:srgbClr val="000000"/>
            </a:solidFill>
            <a:prstDash val="solid"/>
            <a:round/>
            <a:headEnd type="none" w="med" len="med"/>
            <a:tailEnd type="triangle" w="med" len="med"/>
          </a:ln>
        </p:spPr>
      </p:cxnSp>
      <p:sp>
        <p:nvSpPr>
          <p:cNvPr id="485" name="Google Shape;485;p62"/>
          <p:cNvSpPr/>
          <p:nvPr/>
        </p:nvSpPr>
        <p:spPr>
          <a:xfrm>
            <a:off x="8457525" y="4918575"/>
            <a:ext cx="1399600" cy="619800"/>
          </a:xfrm>
          <a:custGeom>
            <a:avLst/>
            <a:gdLst/>
            <a:ahLst/>
            <a:cxnLst/>
            <a:rect l="l" t="t" r="r" b="b"/>
            <a:pathLst>
              <a:path w="55984" h="24792" extrusionOk="0">
                <a:moveTo>
                  <a:pt x="0" y="0"/>
                </a:moveTo>
                <a:cubicBezTo>
                  <a:pt x="6265" y="3599"/>
                  <a:pt x="29725" y="19860"/>
                  <a:pt x="37589" y="21593"/>
                </a:cubicBezTo>
                <a:cubicBezTo>
                  <a:pt x="45454" y="23326"/>
                  <a:pt x="44121" y="9864"/>
                  <a:pt x="47187" y="10397"/>
                </a:cubicBezTo>
                <a:cubicBezTo>
                  <a:pt x="50253" y="10930"/>
                  <a:pt x="54518" y="22393"/>
                  <a:pt x="55984" y="24792"/>
                </a:cubicBezTo>
              </a:path>
            </a:pathLst>
          </a:custGeom>
          <a:noFill/>
          <a:ln w="28575" cap="flat" cmpd="sng">
            <a:solidFill>
              <a:srgbClr val="0000FF"/>
            </a:solidFill>
            <a:prstDash val="solid"/>
            <a:round/>
            <a:headEnd type="none" w="med" len="med"/>
            <a:tailEnd type="none" w="med" len="med"/>
          </a:ln>
        </p:spPr>
      </p:sp>
      <p:pic>
        <p:nvPicPr>
          <p:cNvPr id="486" name="Google Shape;486;p62" descr="X" title="MathEquation,#000000"/>
          <p:cNvPicPr preferRelativeResize="0"/>
          <p:nvPr/>
        </p:nvPicPr>
        <p:blipFill>
          <a:blip r:embed="rId3">
            <a:alphaModFix/>
          </a:blip>
          <a:stretch>
            <a:fillRect/>
          </a:stretch>
        </p:blipFill>
        <p:spPr>
          <a:xfrm>
            <a:off x="7517738" y="1048850"/>
            <a:ext cx="291612" cy="310200"/>
          </a:xfrm>
          <a:prstGeom prst="rect">
            <a:avLst/>
          </a:prstGeom>
          <a:noFill/>
          <a:ln>
            <a:noFill/>
          </a:ln>
        </p:spPr>
      </p:pic>
      <p:pic>
        <p:nvPicPr>
          <p:cNvPr id="487" name="Google Shape;487;p62" descr="Y" title="MathEquation,#000000"/>
          <p:cNvPicPr preferRelativeResize="0"/>
          <p:nvPr/>
        </p:nvPicPr>
        <p:blipFill>
          <a:blip r:embed="rId4">
            <a:alphaModFix/>
          </a:blip>
          <a:stretch>
            <a:fillRect/>
          </a:stretch>
        </p:blipFill>
        <p:spPr>
          <a:xfrm>
            <a:off x="7526250" y="5477000"/>
            <a:ext cx="274594" cy="304799"/>
          </a:xfrm>
          <a:prstGeom prst="rect">
            <a:avLst/>
          </a:prstGeom>
          <a:noFill/>
          <a:ln>
            <a:noFill/>
          </a:ln>
        </p:spPr>
      </p:pic>
      <p:pic>
        <p:nvPicPr>
          <p:cNvPr id="488" name="Google Shape;488;p62" descr="f:X\to Y" title="MathEquation,#000000"/>
          <p:cNvPicPr preferRelativeResize="0"/>
          <p:nvPr/>
        </p:nvPicPr>
        <p:blipFill>
          <a:blip r:embed="rId5">
            <a:alphaModFix/>
          </a:blip>
          <a:stretch>
            <a:fillRect/>
          </a:stretch>
        </p:blipFill>
        <p:spPr>
          <a:xfrm>
            <a:off x="6445732" y="3067563"/>
            <a:ext cx="1779474" cy="424849"/>
          </a:xfrm>
          <a:prstGeom prst="rect">
            <a:avLst/>
          </a:prstGeom>
          <a:noFill/>
          <a:ln>
            <a:noFill/>
          </a:ln>
        </p:spPr>
      </p:pic>
      <p:pic>
        <p:nvPicPr>
          <p:cNvPr id="489" name="Google Shape;489;p62" descr="f(A)" title="MathEquation,#000000"/>
          <p:cNvPicPr preferRelativeResize="0"/>
          <p:nvPr/>
        </p:nvPicPr>
        <p:blipFill>
          <a:blip r:embed="rId6">
            <a:alphaModFix/>
          </a:blip>
          <a:stretch>
            <a:fillRect/>
          </a:stretch>
        </p:blipFill>
        <p:spPr>
          <a:xfrm>
            <a:off x="8406975" y="5292183"/>
            <a:ext cx="730942" cy="424850"/>
          </a:xfrm>
          <a:prstGeom prst="rect">
            <a:avLst/>
          </a:prstGeom>
          <a:noFill/>
          <a:ln>
            <a:noFill/>
          </a:ln>
        </p:spPr>
      </p:pic>
      <p:pic>
        <p:nvPicPr>
          <p:cNvPr id="490" name="Google Shape;490;p62" descr="A" title="MathEquation,#000000"/>
          <p:cNvPicPr preferRelativeResize="0"/>
          <p:nvPr/>
        </p:nvPicPr>
        <p:blipFill>
          <a:blip r:embed="rId7">
            <a:alphaModFix/>
          </a:blip>
          <a:stretch>
            <a:fillRect/>
          </a:stretch>
        </p:blipFill>
        <p:spPr>
          <a:xfrm>
            <a:off x="9788088" y="1390500"/>
            <a:ext cx="351464" cy="4248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63"/>
          <p:cNvSpPr/>
          <p:nvPr/>
        </p:nvSpPr>
        <p:spPr>
          <a:xfrm>
            <a:off x="6738025" y="839750"/>
            <a:ext cx="1919400" cy="2339400"/>
          </a:xfrm>
          <a:prstGeom prst="rect">
            <a:avLst/>
          </a:prstGeom>
          <a:solidFill>
            <a:srgbClr val="E7E6E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63"/>
          <p:cNvSpPr/>
          <p:nvPr/>
        </p:nvSpPr>
        <p:spPr>
          <a:xfrm>
            <a:off x="9637175" y="789675"/>
            <a:ext cx="1919400" cy="2339400"/>
          </a:xfrm>
          <a:prstGeom prst="rect">
            <a:avLst/>
          </a:prstGeom>
          <a:solidFill>
            <a:srgbClr val="E7E6E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7" name="Google Shape;497;p63"/>
          <p:cNvCxnSpPr/>
          <p:nvPr/>
        </p:nvCxnSpPr>
        <p:spPr>
          <a:xfrm>
            <a:off x="6748075" y="1279625"/>
            <a:ext cx="1899300" cy="0"/>
          </a:xfrm>
          <a:prstGeom prst="straightConnector1">
            <a:avLst/>
          </a:prstGeom>
          <a:noFill/>
          <a:ln w="19050" cap="flat" cmpd="sng">
            <a:solidFill>
              <a:srgbClr val="000000"/>
            </a:solidFill>
            <a:prstDash val="solid"/>
            <a:round/>
            <a:headEnd type="none" w="med" len="med"/>
            <a:tailEnd type="none" w="med" len="med"/>
          </a:ln>
        </p:spPr>
      </p:cxnSp>
      <p:cxnSp>
        <p:nvCxnSpPr>
          <p:cNvPr id="498" name="Google Shape;498;p63"/>
          <p:cNvCxnSpPr/>
          <p:nvPr/>
        </p:nvCxnSpPr>
        <p:spPr>
          <a:xfrm>
            <a:off x="9647225" y="1288375"/>
            <a:ext cx="1899300" cy="0"/>
          </a:xfrm>
          <a:prstGeom prst="straightConnector1">
            <a:avLst/>
          </a:prstGeom>
          <a:noFill/>
          <a:ln w="19050" cap="flat" cmpd="sng">
            <a:solidFill>
              <a:srgbClr val="000000"/>
            </a:solidFill>
            <a:prstDash val="solid"/>
            <a:round/>
            <a:headEnd type="none" w="med" len="med"/>
            <a:tailEnd type="none" w="med" len="med"/>
          </a:ln>
        </p:spPr>
      </p:cxnSp>
      <p:cxnSp>
        <p:nvCxnSpPr>
          <p:cNvPr id="499" name="Google Shape;499;p63"/>
          <p:cNvCxnSpPr/>
          <p:nvPr/>
        </p:nvCxnSpPr>
        <p:spPr>
          <a:xfrm>
            <a:off x="7097925" y="1299625"/>
            <a:ext cx="0" cy="1919400"/>
          </a:xfrm>
          <a:prstGeom prst="straightConnector1">
            <a:avLst/>
          </a:prstGeom>
          <a:noFill/>
          <a:ln w="19050" cap="flat" cmpd="sng">
            <a:solidFill>
              <a:srgbClr val="000000"/>
            </a:solidFill>
            <a:prstDash val="solid"/>
            <a:round/>
            <a:headEnd type="none" w="med" len="med"/>
            <a:tailEnd type="none" w="med" len="med"/>
          </a:ln>
        </p:spPr>
      </p:cxnSp>
      <p:cxnSp>
        <p:nvCxnSpPr>
          <p:cNvPr id="500" name="Google Shape;500;p63"/>
          <p:cNvCxnSpPr/>
          <p:nvPr/>
        </p:nvCxnSpPr>
        <p:spPr>
          <a:xfrm>
            <a:off x="10037075" y="1288375"/>
            <a:ext cx="20100" cy="1840500"/>
          </a:xfrm>
          <a:prstGeom prst="straightConnector1">
            <a:avLst/>
          </a:prstGeom>
          <a:noFill/>
          <a:ln w="19050" cap="flat" cmpd="sng">
            <a:solidFill>
              <a:srgbClr val="000000"/>
            </a:solidFill>
            <a:prstDash val="solid"/>
            <a:round/>
            <a:headEnd type="none" w="med" len="med"/>
            <a:tailEnd type="none" w="med" len="med"/>
          </a:ln>
        </p:spPr>
      </p:cxnSp>
      <p:sp>
        <p:nvSpPr>
          <p:cNvPr id="501" name="Google Shape;501;p63"/>
          <p:cNvSpPr txBox="1"/>
          <p:nvPr/>
        </p:nvSpPr>
        <p:spPr>
          <a:xfrm>
            <a:off x="6778025" y="879750"/>
            <a:ext cx="2079300" cy="4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t>Table X</a:t>
            </a:r>
            <a:endParaRPr/>
          </a:p>
        </p:txBody>
      </p:sp>
      <p:sp>
        <p:nvSpPr>
          <p:cNvPr id="502" name="Google Shape;502;p63"/>
          <p:cNvSpPr txBox="1"/>
          <p:nvPr/>
        </p:nvSpPr>
        <p:spPr>
          <a:xfrm>
            <a:off x="9723425" y="865875"/>
            <a:ext cx="2079300" cy="4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t>Table Y</a:t>
            </a:r>
            <a:endParaRPr/>
          </a:p>
        </p:txBody>
      </p:sp>
      <p:sp>
        <p:nvSpPr>
          <p:cNvPr id="503" name="Google Shape;503;p63"/>
          <p:cNvSpPr/>
          <p:nvPr/>
        </p:nvSpPr>
        <p:spPr>
          <a:xfrm>
            <a:off x="8057625" y="3888775"/>
            <a:ext cx="1919400" cy="2339400"/>
          </a:xfrm>
          <a:prstGeom prst="rect">
            <a:avLst/>
          </a:prstGeom>
          <a:solidFill>
            <a:srgbClr val="E7E6E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4" name="Google Shape;504;p63"/>
          <p:cNvCxnSpPr/>
          <p:nvPr/>
        </p:nvCxnSpPr>
        <p:spPr>
          <a:xfrm>
            <a:off x="8067675" y="4387475"/>
            <a:ext cx="1899300" cy="0"/>
          </a:xfrm>
          <a:prstGeom prst="straightConnector1">
            <a:avLst/>
          </a:prstGeom>
          <a:noFill/>
          <a:ln w="19050" cap="flat" cmpd="sng">
            <a:solidFill>
              <a:srgbClr val="000000"/>
            </a:solidFill>
            <a:prstDash val="solid"/>
            <a:round/>
            <a:headEnd type="none" w="med" len="med"/>
            <a:tailEnd type="none" w="med" len="med"/>
          </a:ln>
        </p:spPr>
      </p:cxnSp>
      <p:cxnSp>
        <p:nvCxnSpPr>
          <p:cNvPr id="505" name="Google Shape;505;p63"/>
          <p:cNvCxnSpPr/>
          <p:nvPr/>
        </p:nvCxnSpPr>
        <p:spPr>
          <a:xfrm>
            <a:off x="8457525" y="4387475"/>
            <a:ext cx="20100" cy="1840500"/>
          </a:xfrm>
          <a:prstGeom prst="straightConnector1">
            <a:avLst/>
          </a:prstGeom>
          <a:noFill/>
          <a:ln w="19050" cap="flat" cmpd="sng">
            <a:solidFill>
              <a:srgbClr val="000000"/>
            </a:solidFill>
            <a:prstDash val="solid"/>
            <a:round/>
            <a:headEnd type="none" w="med" len="med"/>
            <a:tailEnd type="none" w="med" len="med"/>
          </a:ln>
        </p:spPr>
      </p:cxnSp>
      <p:sp>
        <p:nvSpPr>
          <p:cNvPr id="506" name="Google Shape;506;p63"/>
          <p:cNvSpPr txBox="1"/>
          <p:nvPr/>
        </p:nvSpPr>
        <p:spPr>
          <a:xfrm>
            <a:off x="8143875" y="3964975"/>
            <a:ext cx="2079300" cy="4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t>Table f</a:t>
            </a:r>
            <a:endParaRPr/>
          </a:p>
        </p:txBody>
      </p:sp>
      <p:sp>
        <p:nvSpPr>
          <p:cNvPr id="507" name="Google Shape;507;p63"/>
          <p:cNvSpPr txBox="1"/>
          <p:nvPr/>
        </p:nvSpPr>
        <p:spPr>
          <a:xfrm>
            <a:off x="6761800" y="1303400"/>
            <a:ext cx="559800" cy="204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highlight>
                  <a:srgbClr val="FF0000"/>
                </a:highlight>
              </a:rPr>
              <a:t>1</a:t>
            </a:r>
            <a:endParaRPr>
              <a:highlight>
                <a:srgbClr val="FF0000"/>
              </a:highlight>
            </a:endParaRPr>
          </a:p>
          <a:p>
            <a:pPr marL="0" lvl="0" indent="0" algn="l" rtl="0">
              <a:spcBef>
                <a:spcPts val="0"/>
              </a:spcBef>
              <a:spcAft>
                <a:spcPts val="0"/>
              </a:spcAft>
              <a:buNone/>
            </a:pPr>
            <a:r>
              <a:rPr lang="ru-RU">
                <a:highlight>
                  <a:srgbClr val="FF0000"/>
                </a:highlight>
              </a:rPr>
              <a:t>2</a:t>
            </a:r>
            <a:endParaRPr>
              <a:highlight>
                <a:srgbClr val="FF0000"/>
              </a:highlight>
            </a:endParaRPr>
          </a:p>
          <a:p>
            <a:pPr marL="0" lvl="0" indent="0" algn="l" rtl="0">
              <a:spcBef>
                <a:spcPts val="0"/>
              </a:spcBef>
              <a:spcAft>
                <a:spcPts val="0"/>
              </a:spcAft>
              <a:buNone/>
            </a:pPr>
            <a:r>
              <a:rPr lang="ru-RU">
                <a:highlight>
                  <a:srgbClr val="FF0000"/>
                </a:highlight>
              </a:rPr>
              <a:t>3</a:t>
            </a:r>
            <a:endParaRPr>
              <a:highlight>
                <a:srgbClr val="FF0000"/>
              </a:highlight>
            </a:endParaRPr>
          </a:p>
          <a:p>
            <a:pPr marL="0" lvl="0" indent="0" algn="l" rtl="0">
              <a:spcBef>
                <a:spcPts val="0"/>
              </a:spcBef>
              <a:spcAft>
                <a:spcPts val="0"/>
              </a:spcAft>
              <a:buNone/>
            </a:pPr>
            <a:r>
              <a:rPr lang="ru-RU">
                <a:highlight>
                  <a:srgbClr val="FF0000"/>
                </a:highlight>
              </a:rPr>
              <a:t>4</a:t>
            </a:r>
            <a:endParaRPr>
              <a:highlight>
                <a:srgbClr val="FF0000"/>
              </a:highlight>
            </a:endParaRPr>
          </a:p>
          <a:p>
            <a:pPr marL="0" lvl="0" indent="0" algn="l" rtl="0">
              <a:spcBef>
                <a:spcPts val="0"/>
              </a:spcBef>
              <a:spcAft>
                <a:spcPts val="0"/>
              </a:spcAft>
              <a:buNone/>
            </a:pPr>
            <a:endParaRPr/>
          </a:p>
        </p:txBody>
      </p:sp>
      <p:sp>
        <p:nvSpPr>
          <p:cNvPr id="508" name="Google Shape;508;p63"/>
          <p:cNvSpPr txBox="1"/>
          <p:nvPr/>
        </p:nvSpPr>
        <p:spPr>
          <a:xfrm>
            <a:off x="9647225" y="1303400"/>
            <a:ext cx="559800" cy="204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solidFill>
                  <a:srgbClr val="FFFFFF"/>
                </a:solidFill>
                <a:highlight>
                  <a:srgbClr val="0000FF"/>
                </a:highlight>
              </a:rPr>
              <a:t>1</a:t>
            </a:r>
            <a:endParaRPr>
              <a:solidFill>
                <a:srgbClr val="FFFFFF"/>
              </a:solidFill>
              <a:highlight>
                <a:srgbClr val="0000FF"/>
              </a:highlight>
            </a:endParaRPr>
          </a:p>
          <a:p>
            <a:pPr marL="0" lvl="0" indent="0" algn="l" rtl="0">
              <a:spcBef>
                <a:spcPts val="0"/>
              </a:spcBef>
              <a:spcAft>
                <a:spcPts val="0"/>
              </a:spcAft>
              <a:buNone/>
            </a:pPr>
            <a:r>
              <a:rPr lang="ru-RU">
                <a:solidFill>
                  <a:srgbClr val="FFFFFF"/>
                </a:solidFill>
                <a:highlight>
                  <a:srgbClr val="0000FF"/>
                </a:highlight>
              </a:rPr>
              <a:t>3</a:t>
            </a:r>
            <a:endParaRPr>
              <a:solidFill>
                <a:srgbClr val="FFFFFF"/>
              </a:solidFill>
              <a:highlight>
                <a:srgbClr val="0000FF"/>
              </a:highlight>
            </a:endParaRPr>
          </a:p>
          <a:p>
            <a:pPr marL="0" lvl="0" indent="0" algn="l" rtl="0">
              <a:spcBef>
                <a:spcPts val="0"/>
              </a:spcBef>
              <a:spcAft>
                <a:spcPts val="0"/>
              </a:spcAft>
              <a:buNone/>
            </a:pPr>
            <a:r>
              <a:rPr lang="ru-RU">
                <a:solidFill>
                  <a:srgbClr val="FFFFFF"/>
                </a:solidFill>
                <a:highlight>
                  <a:srgbClr val="0000FF"/>
                </a:highlight>
              </a:rPr>
              <a:t>6</a:t>
            </a:r>
            <a:endParaRPr>
              <a:solidFill>
                <a:srgbClr val="FFFFFF"/>
              </a:solidFill>
              <a:highlight>
                <a:srgbClr val="0000FF"/>
              </a:highlight>
            </a:endParaRPr>
          </a:p>
          <a:p>
            <a:pPr marL="0" lvl="0" indent="0" algn="l" rtl="0">
              <a:spcBef>
                <a:spcPts val="0"/>
              </a:spcBef>
              <a:spcAft>
                <a:spcPts val="0"/>
              </a:spcAft>
              <a:buNone/>
            </a:pPr>
            <a:r>
              <a:rPr lang="ru-RU">
                <a:solidFill>
                  <a:srgbClr val="FFFFFF"/>
                </a:solidFill>
                <a:highlight>
                  <a:srgbClr val="0000FF"/>
                </a:highlight>
              </a:rPr>
              <a:t>5</a:t>
            </a:r>
            <a:endParaRPr>
              <a:solidFill>
                <a:srgbClr val="FFFFFF"/>
              </a:solidFill>
              <a:highlight>
                <a:srgbClr val="0000FF"/>
              </a:highlight>
            </a:endParaRPr>
          </a:p>
          <a:p>
            <a:pPr marL="0" lvl="0" indent="0" algn="l" rtl="0">
              <a:spcBef>
                <a:spcPts val="0"/>
              </a:spcBef>
              <a:spcAft>
                <a:spcPts val="0"/>
              </a:spcAft>
              <a:buNone/>
            </a:pPr>
            <a:endParaRPr>
              <a:solidFill>
                <a:srgbClr val="FFFFFF"/>
              </a:solidFill>
              <a:highlight>
                <a:srgbClr val="0000FF"/>
              </a:highlight>
            </a:endParaRPr>
          </a:p>
          <a:p>
            <a:pPr marL="0" lvl="0" indent="0" algn="l" rtl="0">
              <a:spcBef>
                <a:spcPts val="0"/>
              </a:spcBef>
              <a:spcAft>
                <a:spcPts val="0"/>
              </a:spcAft>
              <a:buNone/>
            </a:pPr>
            <a:endParaRPr/>
          </a:p>
        </p:txBody>
      </p:sp>
      <p:sp>
        <p:nvSpPr>
          <p:cNvPr id="509" name="Google Shape;509;p63"/>
          <p:cNvSpPr txBox="1"/>
          <p:nvPr/>
        </p:nvSpPr>
        <p:spPr>
          <a:xfrm>
            <a:off x="8057625" y="4389975"/>
            <a:ext cx="559800" cy="204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t>1</a:t>
            </a:r>
            <a:endParaRPr/>
          </a:p>
          <a:p>
            <a:pPr marL="0" lvl="0" indent="0" algn="l" rtl="0">
              <a:spcBef>
                <a:spcPts val="0"/>
              </a:spcBef>
              <a:spcAft>
                <a:spcPts val="0"/>
              </a:spcAft>
              <a:buNone/>
            </a:pPr>
            <a:r>
              <a:rPr lang="ru-RU"/>
              <a:t>2</a:t>
            </a:r>
            <a:endParaRPr/>
          </a:p>
          <a:p>
            <a:pPr marL="0" lvl="0" indent="0" algn="l" rtl="0">
              <a:spcBef>
                <a:spcPts val="0"/>
              </a:spcBef>
              <a:spcAft>
                <a:spcPts val="0"/>
              </a:spcAft>
              <a:buNone/>
            </a:pPr>
            <a:r>
              <a:rPr lang="ru-RU"/>
              <a:t>3</a:t>
            </a:r>
            <a:endParaRPr/>
          </a:p>
          <a:p>
            <a:pPr marL="0" lvl="0" indent="0" algn="l" rtl="0">
              <a:spcBef>
                <a:spcPts val="0"/>
              </a:spcBef>
              <a:spcAft>
                <a:spcPts val="0"/>
              </a:spcAft>
              <a:buNone/>
            </a:pPr>
            <a:r>
              <a:rPr lang="ru-RU"/>
              <a:t>4</a:t>
            </a:r>
            <a:endParaRPr/>
          </a:p>
          <a:p>
            <a:pPr marL="0" lvl="0" indent="0" algn="l" rtl="0">
              <a:spcBef>
                <a:spcPts val="0"/>
              </a:spcBef>
              <a:spcAft>
                <a:spcPts val="0"/>
              </a:spcAft>
              <a:buNone/>
            </a:pPr>
            <a:endParaRPr/>
          </a:p>
        </p:txBody>
      </p:sp>
      <p:sp>
        <p:nvSpPr>
          <p:cNvPr id="510" name="Google Shape;510;p63"/>
          <p:cNvSpPr txBox="1"/>
          <p:nvPr/>
        </p:nvSpPr>
        <p:spPr>
          <a:xfrm>
            <a:off x="8479925" y="4389975"/>
            <a:ext cx="559800" cy="204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t>1</a:t>
            </a:r>
            <a:endParaRPr/>
          </a:p>
          <a:p>
            <a:pPr marL="0" lvl="0" indent="0" algn="l" rtl="0">
              <a:spcBef>
                <a:spcPts val="0"/>
              </a:spcBef>
              <a:spcAft>
                <a:spcPts val="0"/>
              </a:spcAft>
              <a:buNone/>
            </a:pPr>
            <a:r>
              <a:rPr lang="ru-RU"/>
              <a:t>3</a:t>
            </a:r>
            <a:endParaRPr/>
          </a:p>
          <a:p>
            <a:pPr marL="0" lvl="0" indent="0" algn="l" rtl="0">
              <a:spcBef>
                <a:spcPts val="0"/>
              </a:spcBef>
              <a:spcAft>
                <a:spcPts val="0"/>
              </a:spcAft>
              <a:buNone/>
            </a:pPr>
            <a:r>
              <a:rPr lang="ru-RU"/>
              <a:t>6</a:t>
            </a:r>
            <a:endParaRPr/>
          </a:p>
          <a:p>
            <a:pPr marL="0" lvl="0" indent="0" algn="l" rtl="0">
              <a:spcBef>
                <a:spcPts val="0"/>
              </a:spcBef>
              <a:spcAft>
                <a:spcPts val="0"/>
              </a:spcAft>
              <a:buNone/>
            </a:pPr>
            <a:r>
              <a:rPr lang="ru-RU"/>
              <a:t>5</a:t>
            </a:r>
            <a:endParaRPr/>
          </a:p>
          <a:p>
            <a:pPr marL="0" lvl="0" indent="0" algn="l" rtl="0">
              <a:spcBef>
                <a:spcPts val="0"/>
              </a:spcBef>
              <a:spcAft>
                <a:spcPts val="0"/>
              </a:spcAft>
              <a:buNone/>
            </a:pPr>
            <a:endParaRPr/>
          </a:p>
        </p:txBody>
      </p:sp>
      <p:cxnSp>
        <p:nvCxnSpPr>
          <p:cNvPr id="511" name="Google Shape;511;p63"/>
          <p:cNvCxnSpPr>
            <a:stCxn id="507" idx="1"/>
            <a:endCxn id="509" idx="1"/>
          </p:cNvCxnSpPr>
          <p:nvPr/>
        </p:nvCxnSpPr>
        <p:spPr>
          <a:xfrm>
            <a:off x="6761800" y="2328050"/>
            <a:ext cx="1295700" cy="3086700"/>
          </a:xfrm>
          <a:prstGeom prst="bentConnector3">
            <a:avLst>
              <a:gd name="adj1" fmla="val -18378"/>
            </a:avLst>
          </a:prstGeom>
          <a:noFill/>
          <a:ln w="28575" cap="flat" cmpd="sng">
            <a:solidFill>
              <a:srgbClr val="000000"/>
            </a:solidFill>
            <a:prstDash val="solid"/>
            <a:round/>
            <a:headEnd type="oval" w="med" len="med"/>
            <a:tailEnd type="diamond" w="med" len="med"/>
          </a:ln>
        </p:spPr>
      </p:cxnSp>
      <p:cxnSp>
        <p:nvCxnSpPr>
          <p:cNvPr id="512" name="Google Shape;512;p63"/>
          <p:cNvCxnSpPr>
            <a:stCxn id="508" idx="1"/>
            <a:endCxn id="503" idx="3"/>
          </p:cNvCxnSpPr>
          <p:nvPr/>
        </p:nvCxnSpPr>
        <p:spPr>
          <a:xfrm>
            <a:off x="9647225" y="2328050"/>
            <a:ext cx="329700" cy="2730300"/>
          </a:xfrm>
          <a:prstGeom prst="bentConnector5">
            <a:avLst>
              <a:gd name="adj1" fmla="val -72225"/>
              <a:gd name="adj2" fmla="val 47346"/>
              <a:gd name="adj3" fmla="val 172255"/>
            </a:avLst>
          </a:prstGeom>
          <a:noFill/>
          <a:ln w="28575" cap="flat" cmpd="sng">
            <a:solidFill>
              <a:srgbClr val="000000"/>
            </a:solidFill>
            <a:prstDash val="solid"/>
            <a:round/>
            <a:headEnd type="oval" w="med" len="med"/>
            <a:tailEnd type="diamond" w="med" len="med"/>
          </a:ln>
        </p:spPr>
      </p:cxnSp>
      <p:sp>
        <p:nvSpPr>
          <p:cNvPr id="513" name="Google Shape;513;p63"/>
          <p:cNvSpPr txBox="1"/>
          <p:nvPr/>
        </p:nvSpPr>
        <p:spPr>
          <a:xfrm>
            <a:off x="6318150" y="1899450"/>
            <a:ext cx="659700" cy="65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t>1</a:t>
            </a:r>
            <a:endParaRPr/>
          </a:p>
        </p:txBody>
      </p:sp>
      <p:sp>
        <p:nvSpPr>
          <p:cNvPr id="514" name="Google Shape;514;p63"/>
          <p:cNvSpPr txBox="1"/>
          <p:nvPr/>
        </p:nvSpPr>
        <p:spPr>
          <a:xfrm>
            <a:off x="7719325" y="5008575"/>
            <a:ext cx="659700" cy="65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t>1</a:t>
            </a:r>
            <a:endParaRPr/>
          </a:p>
        </p:txBody>
      </p:sp>
      <p:sp>
        <p:nvSpPr>
          <p:cNvPr id="515" name="Google Shape;515;p63"/>
          <p:cNvSpPr txBox="1"/>
          <p:nvPr/>
        </p:nvSpPr>
        <p:spPr>
          <a:xfrm>
            <a:off x="9977150" y="5073450"/>
            <a:ext cx="659700" cy="65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t>1</a:t>
            </a:r>
            <a:endParaRPr/>
          </a:p>
        </p:txBody>
      </p:sp>
      <p:sp>
        <p:nvSpPr>
          <p:cNvPr id="516" name="Google Shape;516;p63"/>
          <p:cNvSpPr txBox="1"/>
          <p:nvPr/>
        </p:nvSpPr>
        <p:spPr>
          <a:xfrm>
            <a:off x="9296850" y="1922000"/>
            <a:ext cx="659700" cy="65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a:t>1</a:t>
            </a:r>
            <a:endParaRPr/>
          </a:p>
        </p:txBody>
      </p:sp>
      <p:sp>
        <p:nvSpPr>
          <p:cNvPr id="517" name="Google Shape;517;p63"/>
          <p:cNvSpPr txBox="1"/>
          <p:nvPr/>
        </p:nvSpPr>
        <p:spPr>
          <a:xfrm>
            <a:off x="679318" y="692150"/>
            <a:ext cx="4681200" cy="5411400"/>
          </a:xfrm>
          <a:prstGeom prst="rect">
            <a:avLst/>
          </a:prstGeom>
          <a:noFill/>
          <a:ln>
            <a:noFill/>
          </a:ln>
        </p:spPr>
        <p:txBody>
          <a:bodyPr spcFirstLastPara="1" wrap="square" lIns="91425" tIns="45700" rIns="91425" bIns="45700" anchor="ctr" anchorCtr="0">
            <a:noAutofit/>
          </a:bodyPr>
          <a:lstStyle/>
          <a:p>
            <a:pPr marL="0" lvl="0" indent="0" algn="l" rtl="0">
              <a:lnSpc>
                <a:spcPct val="142727"/>
              </a:lnSpc>
              <a:spcBef>
                <a:spcPts val="0"/>
              </a:spcBef>
              <a:spcAft>
                <a:spcPts val="0"/>
              </a:spcAft>
              <a:buNone/>
            </a:pPr>
            <a:r>
              <a:rPr lang="ru-RU" sz="2200">
                <a:solidFill>
                  <a:srgbClr val="FF0A05"/>
                </a:solidFill>
                <a:latin typeface="Roboto"/>
                <a:ea typeface="Roboto"/>
                <a:cs typeface="Roboto"/>
                <a:sym typeface="Roboto"/>
              </a:rPr>
              <a:t>Биекция </a:t>
            </a:r>
            <a:r>
              <a:rPr lang="ru-RU" sz="2200">
                <a:solidFill>
                  <a:srgbClr val="000000"/>
                </a:solidFill>
                <a:latin typeface="Roboto"/>
                <a:ea typeface="Roboto"/>
                <a:cs typeface="Roboto"/>
                <a:sym typeface="Roboto"/>
              </a:rPr>
              <a:t>— отображение одновременно являющееся инъекцией и сюръекцией</a:t>
            </a:r>
            <a:endParaRPr sz="2200">
              <a:solidFill>
                <a:srgbClr val="000000"/>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pic>
        <p:nvPicPr>
          <p:cNvPr id="522" name="Google Shape;522;p64" descr="http://nig-politis.com/wp-content/uploads/2015/07/Data_Processing1.jpg"/>
          <p:cNvPicPr preferRelativeResize="0"/>
          <p:nvPr/>
        </p:nvPicPr>
        <p:blipFill rotWithShape="1">
          <a:blip r:embed="rId3">
            <a:alphaModFix amt="50000"/>
          </a:blip>
          <a:srcRect l="42373" r="15257"/>
          <a:stretch/>
        </p:blipFill>
        <p:spPr>
          <a:xfrm>
            <a:off x="6096000" y="0"/>
            <a:ext cx="6095999" cy="6858000"/>
          </a:xfrm>
          <a:prstGeom prst="rect">
            <a:avLst/>
          </a:prstGeom>
          <a:noFill/>
          <a:ln>
            <a:noFill/>
          </a:ln>
        </p:spPr>
      </p:pic>
      <p:sp>
        <p:nvSpPr>
          <p:cNvPr id="523" name="Google Shape;523;p64"/>
          <p:cNvSpPr txBox="1">
            <a:spLocks noGrp="1"/>
          </p:cNvSpPr>
          <p:nvPr>
            <p:ph type="title"/>
          </p:nvPr>
        </p:nvSpPr>
        <p:spPr>
          <a:xfrm>
            <a:off x="690847" y="692150"/>
            <a:ext cx="4681252" cy="54114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Roboto"/>
              <a:buNone/>
            </a:pPr>
            <a:r>
              <a:rPr lang="ru-RU"/>
              <a:t>Итоги</a:t>
            </a:r>
            <a:endParaRPr/>
          </a:p>
        </p:txBody>
      </p:sp>
      <p:sp>
        <p:nvSpPr>
          <p:cNvPr id="524" name="Google Shape;524;p64"/>
          <p:cNvSpPr txBox="1"/>
          <p:nvPr/>
        </p:nvSpPr>
        <p:spPr>
          <a:xfrm>
            <a:off x="6788489" y="692150"/>
            <a:ext cx="4681200" cy="5411400"/>
          </a:xfrm>
          <a:prstGeom prst="rect">
            <a:avLst/>
          </a:prstGeom>
          <a:noFill/>
          <a:ln>
            <a:noFill/>
          </a:ln>
        </p:spPr>
        <p:txBody>
          <a:bodyPr spcFirstLastPara="1" wrap="square" lIns="91425" tIns="45700" rIns="91425" bIns="45700" anchor="ctr" anchorCtr="0">
            <a:noAutofit/>
          </a:bodyPr>
          <a:lstStyle/>
          <a:p>
            <a:pPr marL="457200" lvl="0" indent="-457200" algn="l" rtl="0">
              <a:lnSpc>
                <a:spcPct val="142727"/>
              </a:lnSpc>
              <a:spcBef>
                <a:spcPts val="0"/>
              </a:spcBef>
              <a:spcAft>
                <a:spcPts val="0"/>
              </a:spcAft>
              <a:buClr>
                <a:srgbClr val="FFFFFF"/>
              </a:buClr>
              <a:buSzPts val="2200"/>
              <a:buAutoNum type="arabicPeriod"/>
            </a:pPr>
            <a:r>
              <a:rPr lang="ru-RU" sz="2200">
                <a:solidFill>
                  <a:srgbClr val="FFFFFF"/>
                </a:solidFill>
                <a:latin typeface="Roboto"/>
                <a:ea typeface="Roboto"/>
                <a:cs typeface="Roboto"/>
                <a:sym typeface="Roboto"/>
              </a:rPr>
              <a:t>Сформировано понятие об отображении, образе и прообразе</a:t>
            </a:r>
            <a:endParaRPr sz="2200">
              <a:solidFill>
                <a:srgbClr val="FFFFFF"/>
              </a:solidFill>
              <a:latin typeface="Roboto"/>
              <a:ea typeface="Roboto"/>
              <a:cs typeface="Roboto"/>
              <a:sym typeface="Roboto"/>
            </a:endParaRPr>
          </a:p>
          <a:p>
            <a:pPr marL="457200" lvl="0" indent="-457200" algn="l" rtl="0">
              <a:lnSpc>
                <a:spcPct val="142727"/>
              </a:lnSpc>
              <a:spcBef>
                <a:spcPts val="1000"/>
              </a:spcBef>
              <a:spcAft>
                <a:spcPts val="0"/>
              </a:spcAft>
              <a:buClr>
                <a:srgbClr val="FFFFFF"/>
              </a:buClr>
              <a:buSzPts val="2200"/>
              <a:buAutoNum type="arabicPeriod"/>
            </a:pPr>
            <a:r>
              <a:rPr lang="ru-RU" sz="2200">
                <a:solidFill>
                  <a:srgbClr val="FFFFFF"/>
                </a:solidFill>
                <a:latin typeface="Roboto"/>
                <a:ea typeface="Roboto"/>
                <a:cs typeface="Roboto"/>
                <a:sym typeface="Roboto"/>
              </a:rPr>
              <a:t>Закреплено понятие о биекции отображения</a:t>
            </a:r>
            <a:endParaRPr sz="2200">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48" descr="http://nig-politis.com/wp-content/uploads/2015/07/Data_Processing1.jpg"/>
          <p:cNvPicPr preferRelativeResize="0"/>
          <p:nvPr/>
        </p:nvPicPr>
        <p:blipFill rotWithShape="1">
          <a:blip r:embed="rId3">
            <a:alphaModFix amt="50000"/>
          </a:blip>
          <a:srcRect r="15261"/>
          <a:stretch/>
        </p:blipFill>
        <p:spPr>
          <a:xfrm>
            <a:off x="-1" y="0"/>
            <a:ext cx="12192001" cy="6858000"/>
          </a:xfrm>
          <a:prstGeom prst="rect">
            <a:avLst/>
          </a:prstGeom>
          <a:noFill/>
          <a:ln>
            <a:noFill/>
          </a:ln>
        </p:spPr>
      </p:pic>
      <p:pic>
        <p:nvPicPr>
          <p:cNvPr id="215" name="Google Shape;215;p48"/>
          <p:cNvPicPr preferRelativeResize="0"/>
          <p:nvPr/>
        </p:nvPicPr>
        <p:blipFill>
          <a:blip r:embed="rId4">
            <a:alphaModFix/>
          </a:blip>
          <a:stretch>
            <a:fillRect/>
          </a:stretch>
        </p:blipFill>
        <p:spPr>
          <a:xfrm>
            <a:off x="797450" y="644050"/>
            <a:ext cx="2795676" cy="834050"/>
          </a:xfrm>
          <a:prstGeom prst="rect">
            <a:avLst/>
          </a:prstGeom>
          <a:noFill/>
          <a:ln>
            <a:noFill/>
          </a:ln>
        </p:spPr>
      </p:pic>
      <p:sp>
        <p:nvSpPr>
          <p:cNvPr id="216" name="Google Shape;216;p48"/>
          <p:cNvSpPr txBox="1"/>
          <p:nvPr/>
        </p:nvSpPr>
        <p:spPr>
          <a:xfrm>
            <a:off x="690846" y="2728453"/>
            <a:ext cx="10281900" cy="2769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6480">
                <a:solidFill>
                  <a:srgbClr val="FFFFFF"/>
                </a:solidFill>
                <a:latin typeface="Roboto Medium"/>
                <a:ea typeface="Roboto Medium"/>
                <a:cs typeface="Roboto Medium"/>
                <a:sym typeface="Roboto Medium"/>
              </a:rPr>
              <a:t>Функция и ее предел</a:t>
            </a:r>
            <a:endParaRPr sz="6480">
              <a:solidFill>
                <a:srgbClr val="FFFFFF"/>
              </a:solidFill>
              <a:latin typeface="Roboto Medium"/>
              <a:ea typeface="Roboto Medium"/>
              <a:cs typeface="Roboto Medium"/>
              <a:sym typeface="Roboto Medium"/>
            </a:endParaRPr>
          </a:p>
        </p:txBody>
      </p:sp>
      <p:sp>
        <p:nvSpPr>
          <p:cNvPr id="217" name="Google Shape;217;p48"/>
          <p:cNvSpPr txBox="1"/>
          <p:nvPr/>
        </p:nvSpPr>
        <p:spPr>
          <a:xfrm>
            <a:off x="690847" y="5714495"/>
            <a:ext cx="9918000" cy="503700"/>
          </a:xfrm>
          <a:prstGeom prst="rect">
            <a:avLst/>
          </a:prstGeom>
          <a:noFill/>
          <a:ln>
            <a:noFill/>
          </a:ln>
        </p:spPr>
        <p:txBody>
          <a:bodyPr spcFirstLastPara="1" wrap="square" lIns="91425" tIns="45700" rIns="91425" bIns="45700" anchor="t" anchorCtr="0">
            <a:noAutofit/>
          </a:bodyPr>
          <a:lstStyle/>
          <a:p>
            <a:pPr marL="0" lvl="0" indent="0" algn="l" rtl="0">
              <a:lnSpc>
                <a:spcPct val="142727"/>
              </a:lnSpc>
              <a:spcBef>
                <a:spcPts val="0"/>
              </a:spcBef>
              <a:spcAft>
                <a:spcPts val="0"/>
              </a:spcAft>
              <a:buNone/>
            </a:pPr>
            <a:r>
              <a:rPr lang="ru-RU" sz="2200">
                <a:solidFill>
                  <a:srgbClr val="FFFFFF"/>
                </a:solidFill>
                <a:latin typeface="Roboto"/>
                <a:ea typeface="Roboto"/>
                <a:cs typeface="Roboto"/>
                <a:sym typeface="Roboto"/>
              </a:rPr>
              <a:t>Определение и свойства функций</a:t>
            </a:r>
            <a:endParaRPr sz="2200">
              <a:solidFill>
                <a:srgbClr val="FFFFFF"/>
              </a:solidFill>
              <a:latin typeface="Roboto"/>
              <a:ea typeface="Roboto"/>
              <a:cs typeface="Roboto"/>
              <a:sym typeface="Roboto"/>
            </a:endParaRPr>
          </a:p>
        </p:txBody>
      </p:sp>
      <p:sp>
        <p:nvSpPr>
          <p:cNvPr id="218" name="Google Shape;218;p48"/>
          <p:cNvSpPr txBox="1"/>
          <p:nvPr/>
        </p:nvSpPr>
        <p:spPr>
          <a:xfrm>
            <a:off x="6504494" y="809270"/>
            <a:ext cx="5024100" cy="503700"/>
          </a:xfrm>
          <a:prstGeom prst="rect">
            <a:avLst/>
          </a:prstGeom>
          <a:noFill/>
          <a:ln>
            <a:noFill/>
          </a:ln>
        </p:spPr>
        <p:txBody>
          <a:bodyPr spcFirstLastPara="1" wrap="square" lIns="91425" tIns="45700" rIns="91425" bIns="45700" anchor="ctr" anchorCtr="0">
            <a:noAutofit/>
          </a:bodyPr>
          <a:lstStyle/>
          <a:p>
            <a:pPr marL="0" marR="0" lvl="0" indent="0" algn="r" rtl="0">
              <a:lnSpc>
                <a:spcPct val="142727"/>
              </a:lnSpc>
              <a:spcBef>
                <a:spcPts val="0"/>
              </a:spcBef>
              <a:spcAft>
                <a:spcPts val="0"/>
              </a:spcAft>
              <a:buClr>
                <a:srgbClr val="FFFFFF"/>
              </a:buClr>
              <a:buSzPts val="2200"/>
              <a:buFont typeface="Arial"/>
              <a:buNone/>
            </a:pPr>
            <a:r>
              <a:rPr lang="ru-RU" sz="2200" b="0" i="0" u="none" strike="noStrike" cap="none">
                <a:solidFill>
                  <a:srgbClr val="FFFFFF"/>
                </a:solidFill>
                <a:latin typeface="Roboto"/>
                <a:ea typeface="Roboto"/>
                <a:cs typeface="Roboto"/>
                <a:sym typeface="Roboto"/>
              </a:rPr>
              <a:t>Часть </a:t>
            </a:r>
            <a:r>
              <a:rPr lang="ru-RU" sz="2200">
                <a:solidFill>
                  <a:srgbClr val="FFFFFF"/>
                </a:solidFill>
                <a:latin typeface="Roboto"/>
                <a:ea typeface="Roboto"/>
                <a:cs typeface="Roboto"/>
                <a:sym typeface="Roboto"/>
              </a:rPr>
              <a:t>4</a:t>
            </a:r>
            <a:r>
              <a:rPr lang="ru-RU" sz="2200" b="0" i="0" u="none" strike="noStrike" cap="none">
                <a:solidFill>
                  <a:srgbClr val="FFFFFF"/>
                </a:solidFill>
                <a:latin typeface="Roboto"/>
                <a:ea typeface="Roboto"/>
                <a:cs typeface="Roboto"/>
                <a:sym typeface="Roboto"/>
              </a:rPr>
              <a:t> Тема 1</a:t>
            </a:r>
            <a:endParaRPr sz="2200" b="0" i="0" u="none" strike="noStrike" cap="none">
              <a:solidFill>
                <a:srgbClr val="FFFFFF"/>
              </a:solidFill>
              <a:latin typeface="Roboto"/>
              <a:ea typeface="Roboto"/>
              <a:cs typeface="Roboto"/>
              <a:sym typeface="Roboto"/>
            </a:endParaRPr>
          </a:p>
        </p:txBody>
      </p:sp>
    </p:spTree>
    <p:extLst>
      <p:ext uri="{BB962C8B-B14F-4D97-AF65-F5344CB8AC3E}">
        <p14:creationId xmlns:p14="http://schemas.microsoft.com/office/powerpoint/2010/main" val="2299649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49" descr="http://nig-politis.com/wp-content/uploads/2015/07/Data_Processing1.jpg"/>
          <p:cNvPicPr preferRelativeResize="0"/>
          <p:nvPr/>
        </p:nvPicPr>
        <p:blipFill rotWithShape="1">
          <a:blip r:embed="rId3">
            <a:alphaModFix amt="50000"/>
          </a:blip>
          <a:srcRect l="42373" r="15257"/>
          <a:stretch/>
        </p:blipFill>
        <p:spPr>
          <a:xfrm>
            <a:off x="6096000" y="0"/>
            <a:ext cx="6095999" cy="6858000"/>
          </a:xfrm>
          <a:prstGeom prst="rect">
            <a:avLst/>
          </a:prstGeom>
          <a:noFill/>
          <a:ln>
            <a:noFill/>
          </a:ln>
        </p:spPr>
      </p:pic>
      <p:sp>
        <p:nvSpPr>
          <p:cNvPr id="224" name="Google Shape;224;p49"/>
          <p:cNvSpPr txBox="1">
            <a:spLocks noGrp="1"/>
          </p:cNvSpPr>
          <p:nvPr>
            <p:ph type="title"/>
          </p:nvPr>
        </p:nvSpPr>
        <p:spPr>
          <a:xfrm>
            <a:off x="690847" y="692150"/>
            <a:ext cx="4681200" cy="5411400"/>
          </a:xfrm>
          <a:prstGeom prst="rect">
            <a:avLst/>
          </a:prstGeom>
          <a:noFill/>
          <a:ln>
            <a:noFill/>
          </a:ln>
        </p:spPr>
        <p:txBody>
          <a:bodyPr spcFirstLastPara="1" wrap="square" lIns="91425" tIns="45700" rIns="91425" bIns="45700" anchor="ctr" anchorCtr="0">
            <a:noAutofit/>
          </a:bodyPr>
          <a:lstStyle/>
          <a:p>
            <a:pPr marL="0" lvl="0" indent="0" algn="l" rtl="0">
              <a:lnSpc>
                <a:spcPct val="71363"/>
              </a:lnSpc>
              <a:spcBef>
                <a:spcPts val="0"/>
              </a:spcBef>
              <a:spcAft>
                <a:spcPts val="0"/>
              </a:spcAft>
              <a:buClr>
                <a:schemeClr val="dk1"/>
              </a:buClr>
              <a:buSzPts val="4400"/>
              <a:buFont typeface="Roboto"/>
              <a:buNone/>
            </a:pPr>
            <a:r>
              <a:rPr lang="ru-RU"/>
              <a:t>В этом видео</a:t>
            </a:r>
            <a:endParaRPr/>
          </a:p>
        </p:txBody>
      </p:sp>
      <p:sp>
        <p:nvSpPr>
          <p:cNvPr id="225" name="Google Shape;225;p49"/>
          <p:cNvSpPr txBox="1"/>
          <p:nvPr/>
        </p:nvSpPr>
        <p:spPr>
          <a:xfrm>
            <a:off x="6788489" y="692150"/>
            <a:ext cx="4681200" cy="5411400"/>
          </a:xfrm>
          <a:prstGeom prst="rect">
            <a:avLst/>
          </a:prstGeom>
          <a:noFill/>
          <a:ln>
            <a:noFill/>
          </a:ln>
        </p:spPr>
        <p:txBody>
          <a:bodyPr spcFirstLastPara="1" wrap="square" lIns="91425" tIns="45700" rIns="91425" bIns="45700" anchor="ctr" anchorCtr="0">
            <a:noAutofit/>
          </a:bodyPr>
          <a:lstStyle/>
          <a:p>
            <a:pPr marL="457200" lvl="0" indent="-457200" algn="l" rtl="0">
              <a:lnSpc>
                <a:spcPct val="142727"/>
              </a:lnSpc>
              <a:spcBef>
                <a:spcPts val="0"/>
              </a:spcBef>
              <a:spcAft>
                <a:spcPts val="0"/>
              </a:spcAft>
              <a:buClr>
                <a:srgbClr val="FFFFFF"/>
              </a:buClr>
              <a:buSzPts val="2200"/>
              <a:buAutoNum type="arabicPeriod"/>
            </a:pPr>
            <a:r>
              <a:rPr lang="ru-RU" sz="2200">
                <a:solidFill>
                  <a:srgbClr val="FFFFFF"/>
                </a:solidFill>
                <a:latin typeface="Roboto"/>
                <a:ea typeface="Roboto"/>
                <a:cs typeface="Roboto"/>
                <a:sym typeface="Roboto"/>
              </a:rPr>
              <a:t>Понятие об операторе, преобразовании и функции</a:t>
            </a:r>
            <a:endParaRPr sz="2200">
              <a:solidFill>
                <a:srgbClr val="FFFFFF"/>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2200"/>
              <a:buAutoNum type="arabicPeriod"/>
            </a:pPr>
            <a:r>
              <a:rPr lang="ru-RU" sz="2200">
                <a:solidFill>
                  <a:srgbClr val="FFFFFF"/>
                </a:solidFill>
                <a:latin typeface="Roboto"/>
                <a:ea typeface="Roboto"/>
                <a:cs typeface="Roboto"/>
                <a:sym typeface="Roboto"/>
              </a:rPr>
              <a:t>Определения предела функции</a:t>
            </a:r>
            <a:endParaRPr sz="2200">
              <a:solidFill>
                <a:srgbClr val="FFFFFF"/>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2200"/>
              <a:buAutoNum type="arabicPeriod"/>
            </a:pPr>
            <a:r>
              <a:rPr lang="ru-RU" sz="2200">
                <a:solidFill>
                  <a:srgbClr val="FFFFFF"/>
                </a:solidFill>
                <a:latin typeface="Roboto"/>
                <a:ea typeface="Roboto"/>
                <a:cs typeface="Roboto"/>
                <a:sym typeface="Roboto"/>
              </a:rPr>
              <a:t>Виды пределов</a:t>
            </a:r>
            <a:endParaRPr sz="220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12833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49" descr="http://nig-politis.com/wp-content/uploads/2015/07/Data_Processing1.jpg"/>
          <p:cNvPicPr preferRelativeResize="0"/>
          <p:nvPr/>
        </p:nvPicPr>
        <p:blipFill rotWithShape="1">
          <a:blip r:embed="rId3">
            <a:alphaModFix amt="50000"/>
          </a:blip>
          <a:srcRect l="42373" r="15257"/>
          <a:stretch/>
        </p:blipFill>
        <p:spPr>
          <a:xfrm>
            <a:off x="6096000" y="0"/>
            <a:ext cx="6095999" cy="6858000"/>
          </a:xfrm>
          <a:prstGeom prst="rect">
            <a:avLst/>
          </a:prstGeom>
          <a:noFill/>
          <a:ln>
            <a:noFill/>
          </a:ln>
        </p:spPr>
      </p:pic>
      <p:sp>
        <p:nvSpPr>
          <p:cNvPr id="224" name="Google Shape;224;p49"/>
          <p:cNvSpPr txBox="1">
            <a:spLocks noGrp="1"/>
          </p:cNvSpPr>
          <p:nvPr>
            <p:ph type="title"/>
          </p:nvPr>
        </p:nvSpPr>
        <p:spPr>
          <a:xfrm>
            <a:off x="690847" y="692150"/>
            <a:ext cx="4681200" cy="5411400"/>
          </a:xfrm>
          <a:prstGeom prst="rect">
            <a:avLst/>
          </a:prstGeom>
          <a:noFill/>
          <a:ln>
            <a:noFill/>
          </a:ln>
        </p:spPr>
        <p:txBody>
          <a:bodyPr spcFirstLastPara="1" wrap="square" lIns="91425" tIns="45700" rIns="91425" bIns="45700" anchor="ctr" anchorCtr="0">
            <a:noAutofit/>
          </a:bodyPr>
          <a:lstStyle/>
          <a:p>
            <a:pPr marL="0" lvl="0" indent="0" algn="l" rtl="0">
              <a:lnSpc>
                <a:spcPct val="71363"/>
              </a:lnSpc>
              <a:spcBef>
                <a:spcPts val="0"/>
              </a:spcBef>
              <a:spcAft>
                <a:spcPts val="0"/>
              </a:spcAft>
              <a:buClr>
                <a:schemeClr val="dk1"/>
              </a:buClr>
              <a:buSzPts val="4400"/>
              <a:buFont typeface="Roboto"/>
              <a:buNone/>
            </a:pPr>
            <a:r>
              <a:rPr lang="ru-RU"/>
              <a:t>В этом видео</a:t>
            </a:r>
            <a:endParaRPr/>
          </a:p>
        </p:txBody>
      </p:sp>
      <p:sp>
        <p:nvSpPr>
          <p:cNvPr id="225" name="Google Shape;225;p49"/>
          <p:cNvSpPr txBox="1"/>
          <p:nvPr/>
        </p:nvSpPr>
        <p:spPr>
          <a:xfrm>
            <a:off x="6788489" y="692150"/>
            <a:ext cx="4681200" cy="5411400"/>
          </a:xfrm>
          <a:prstGeom prst="rect">
            <a:avLst/>
          </a:prstGeom>
          <a:noFill/>
          <a:ln>
            <a:noFill/>
          </a:ln>
        </p:spPr>
        <p:txBody>
          <a:bodyPr spcFirstLastPara="1" wrap="square" lIns="91425" tIns="45700" rIns="91425" bIns="45700" anchor="ctr" anchorCtr="0">
            <a:noAutofit/>
          </a:bodyPr>
          <a:lstStyle/>
          <a:p>
            <a:pPr marL="457200" lvl="0" indent="-457200" algn="l" rtl="0">
              <a:lnSpc>
                <a:spcPct val="142727"/>
              </a:lnSpc>
              <a:spcBef>
                <a:spcPts val="2200"/>
              </a:spcBef>
              <a:spcAft>
                <a:spcPts val="0"/>
              </a:spcAft>
              <a:buClr>
                <a:srgbClr val="FFFFFF"/>
              </a:buClr>
              <a:buSzPts val="2200"/>
              <a:buAutoNum type="arabicPeriod"/>
            </a:pPr>
            <a:r>
              <a:rPr lang="ru-RU" sz="2200">
                <a:solidFill>
                  <a:srgbClr val="FFFFFF"/>
                </a:solidFill>
                <a:latin typeface="Roboto"/>
                <a:ea typeface="Roboto"/>
                <a:cs typeface="Roboto"/>
                <a:sym typeface="Roboto"/>
              </a:rPr>
              <a:t>Определение отображения</a:t>
            </a:r>
            <a:endParaRPr sz="2200">
              <a:solidFill>
                <a:srgbClr val="FFFFFF"/>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2200"/>
              <a:buAutoNum type="arabicPeriod"/>
            </a:pPr>
            <a:r>
              <a:rPr lang="ru-RU" sz="2200">
                <a:solidFill>
                  <a:srgbClr val="FFFFFF"/>
                </a:solidFill>
                <a:latin typeface="Roboto"/>
                <a:ea typeface="Roboto"/>
                <a:cs typeface="Roboto"/>
                <a:sym typeface="Roboto"/>
              </a:rPr>
              <a:t>Понятие об образе и прообразе</a:t>
            </a:r>
            <a:endParaRPr sz="2200">
              <a:solidFill>
                <a:srgbClr val="FFFFFF"/>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2200"/>
              <a:buAutoNum type="arabicPeriod"/>
            </a:pPr>
            <a:r>
              <a:rPr lang="ru-RU" sz="2200">
                <a:solidFill>
                  <a:srgbClr val="FFFFFF"/>
                </a:solidFill>
                <a:latin typeface="Roboto"/>
                <a:ea typeface="Roboto"/>
                <a:cs typeface="Roboto"/>
                <a:sym typeface="Roboto"/>
              </a:rPr>
              <a:t>Инъективность, сюръективность и биективность</a:t>
            </a:r>
            <a:endParaRPr sz="2200">
              <a:solidFill>
                <a:srgbClr val="FFFFFF"/>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50"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231" name="Google Shape;231;p50"/>
          <p:cNvSpPr txBox="1"/>
          <p:nvPr/>
        </p:nvSpPr>
        <p:spPr>
          <a:xfrm>
            <a:off x="690851" y="499650"/>
            <a:ext cx="103719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200">
                <a:solidFill>
                  <a:srgbClr val="FFFFFF"/>
                </a:solidFill>
                <a:latin typeface="Roboto"/>
                <a:ea typeface="Roboto"/>
                <a:cs typeface="Roboto"/>
                <a:sym typeface="Roboto"/>
              </a:rPr>
              <a:t>Функцией    называется множество упорядоченных пар                         , таких, что пары существуют для всех элементов множества     , и, если первые элементы пар совпадают, то совпадают и вторые их элементы.</a:t>
            </a:r>
            <a:endParaRPr sz="4200"/>
          </a:p>
        </p:txBody>
      </p:sp>
      <p:pic>
        <p:nvPicPr>
          <p:cNvPr id="232" name="Google Shape;232;p50" descr="(x,y)\in X \times Y" title="MathEquation,#ffffff"/>
          <p:cNvPicPr preferRelativeResize="0"/>
          <p:nvPr/>
        </p:nvPicPr>
        <p:blipFill>
          <a:blip r:embed="rId4">
            <a:alphaModFix/>
          </a:blip>
          <a:stretch>
            <a:fillRect/>
          </a:stretch>
        </p:blipFill>
        <p:spPr>
          <a:xfrm>
            <a:off x="5835891" y="1424873"/>
            <a:ext cx="3342106" cy="635000"/>
          </a:xfrm>
          <a:prstGeom prst="rect">
            <a:avLst/>
          </a:prstGeom>
          <a:noFill/>
          <a:ln>
            <a:noFill/>
          </a:ln>
        </p:spPr>
      </p:pic>
      <p:pic>
        <p:nvPicPr>
          <p:cNvPr id="233" name="Google Shape;233;p50" descr="f" title="MathEquation,#ffffff"/>
          <p:cNvPicPr preferRelativeResize="0"/>
          <p:nvPr/>
        </p:nvPicPr>
        <p:blipFill>
          <a:blip r:embed="rId5">
            <a:alphaModFix/>
          </a:blip>
          <a:stretch>
            <a:fillRect/>
          </a:stretch>
        </p:blipFill>
        <p:spPr>
          <a:xfrm>
            <a:off x="3310465" y="671551"/>
            <a:ext cx="321316" cy="635001"/>
          </a:xfrm>
          <a:prstGeom prst="rect">
            <a:avLst/>
          </a:prstGeom>
          <a:noFill/>
          <a:ln>
            <a:noFill/>
          </a:ln>
        </p:spPr>
      </p:pic>
      <p:pic>
        <p:nvPicPr>
          <p:cNvPr id="234" name="Google Shape;234;p50" descr="X" title="MathEquation,#ffffff"/>
          <p:cNvPicPr preferRelativeResize="0"/>
          <p:nvPr/>
        </p:nvPicPr>
        <p:blipFill>
          <a:blip r:embed="rId6">
            <a:alphaModFix/>
          </a:blip>
          <a:stretch>
            <a:fillRect/>
          </a:stretch>
        </p:blipFill>
        <p:spPr>
          <a:xfrm>
            <a:off x="6554777" y="2895758"/>
            <a:ext cx="596944" cy="634999"/>
          </a:xfrm>
          <a:prstGeom prst="rect">
            <a:avLst/>
          </a:prstGeom>
          <a:noFill/>
          <a:ln>
            <a:noFill/>
          </a:ln>
        </p:spPr>
      </p:pic>
    </p:spTree>
    <p:extLst>
      <p:ext uri="{BB962C8B-B14F-4D97-AF65-F5344CB8AC3E}">
        <p14:creationId xmlns:p14="http://schemas.microsoft.com/office/powerpoint/2010/main" val="1047508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51"/>
          <p:cNvSpPr txBox="1"/>
          <p:nvPr/>
        </p:nvSpPr>
        <p:spPr>
          <a:xfrm>
            <a:off x="690850" y="1880125"/>
            <a:ext cx="10810200" cy="4305600"/>
          </a:xfrm>
          <a:prstGeom prst="rect">
            <a:avLst/>
          </a:prstGeom>
          <a:noFill/>
          <a:ln>
            <a:noFill/>
          </a:ln>
        </p:spPr>
        <p:txBody>
          <a:bodyPr spcFirstLastPara="1" wrap="square" lIns="91425" tIns="45700" rIns="91425" bIns="45700" anchor="t" anchorCtr="0">
            <a:noAutofit/>
          </a:bodyPr>
          <a:lstStyle/>
          <a:p>
            <a:pPr marL="457200" lvl="0" indent="-457200" algn="l" rtl="0">
              <a:lnSpc>
                <a:spcPct val="142727"/>
              </a:lnSpc>
              <a:spcBef>
                <a:spcPts val="0"/>
              </a:spcBef>
              <a:spcAft>
                <a:spcPts val="0"/>
              </a:spcAft>
              <a:buClr>
                <a:srgbClr val="6E32E0"/>
              </a:buClr>
              <a:buSzPts val="3300"/>
              <a:buAutoNum type="arabicPeriod"/>
            </a:pPr>
            <a:r>
              <a:rPr lang="ru-RU" sz="2200">
                <a:latin typeface="Roboto"/>
                <a:ea typeface="Roboto"/>
                <a:cs typeface="Roboto"/>
                <a:sym typeface="Roboto"/>
              </a:rPr>
              <a:t>    </a:t>
            </a:r>
            <a:r>
              <a:rPr lang="ru-RU" sz="2200">
                <a:solidFill>
                  <a:srgbClr val="000000"/>
                </a:solidFill>
                <a:latin typeface="Roboto"/>
                <a:ea typeface="Roboto"/>
                <a:cs typeface="Roboto"/>
                <a:sym typeface="Roboto"/>
              </a:rPr>
              <a:t>- область задания (определения) функции</a:t>
            </a:r>
            <a:endParaRPr sz="2200">
              <a:solidFill>
                <a:srgbClr val="000000"/>
              </a:solidFill>
              <a:latin typeface="Roboto"/>
              <a:ea typeface="Roboto"/>
              <a:cs typeface="Roboto"/>
              <a:sym typeface="Roboto"/>
            </a:endParaRPr>
          </a:p>
          <a:p>
            <a:pPr marL="457200" lvl="0" indent="-457200" algn="l" rtl="0">
              <a:lnSpc>
                <a:spcPct val="142727"/>
              </a:lnSpc>
              <a:spcBef>
                <a:spcPts val="1000"/>
              </a:spcBef>
              <a:spcAft>
                <a:spcPts val="0"/>
              </a:spcAft>
              <a:buClr>
                <a:srgbClr val="6E32E0"/>
              </a:buClr>
              <a:buSzPts val="3300"/>
              <a:buAutoNum type="arabicPeriod"/>
            </a:pPr>
            <a:r>
              <a:rPr lang="ru-RU" sz="2200">
                <a:latin typeface="Roboto"/>
                <a:ea typeface="Roboto"/>
                <a:cs typeface="Roboto"/>
                <a:sym typeface="Roboto"/>
              </a:rPr>
              <a:t>  </a:t>
            </a:r>
            <a:r>
              <a:rPr lang="ru-RU" sz="2200">
                <a:solidFill>
                  <a:srgbClr val="000000"/>
                </a:solidFill>
                <a:latin typeface="Roboto"/>
                <a:ea typeface="Roboto"/>
                <a:cs typeface="Roboto"/>
                <a:sym typeface="Roboto"/>
              </a:rPr>
              <a:t>  - область значений функции</a:t>
            </a:r>
            <a:endParaRPr sz="2200">
              <a:solidFill>
                <a:srgbClr val="000000"/>
              </a:solidFill>
              <a:latin typeface="Roboto"/>
              <a:ea typeface="Roboto"/>
              <a:cs typeface="Roboto"/>
              <a:sym typeface="Roboto"/>
            </a:endParaRPr>
          </a:p>
          <a:p>
            <a:pPr marL="457200" lvl="0" indent="-457200" algn="l" rtl="0">
              <a:lnSpc>
                <a:spcPct val="142727"/>
              </a:lnSpc>
              <a:spcBef>
                <a:spcPts val="1000"/>
              </a:spcBef>
              <a:spcAft>
                <a:spcPts val="0"/>
              </a:spcAft>
              <a:buClr>
                <a:srgbClr val="6E32E0"/>
              </a:buClr>
              <a:buSzPts val="3300"/>
              <a:buAutoNum type="arabicPeriod"/>
            </a:pPr>
            <a:r>
              <a:rPr lang="ru-RU" sz="2200">
                <a:solidFill>
                  <a:srgbClr val="000000"/>
                </a:solidFill>
                <a:latin typeface="Roboto"/>
                <a:ea typeface="Roboto"/>
                <a:cs typeface="Roboto"/>
                <a:sym typeface="Roboto"/>
              </a:rPr>
              <a:t>Множество всех элементов  </a:t>
            </a:r>
            <a:r>
              <a:rPr lang="ru-RU" sz="2200">
                <a:latin typeface="Roboto"/>
                <a:ea typeface="Roboto"/>
                <a:cs typeface="Roboto"/>
                <a:sym typeface="Roboto"/>
              </a:rPr>
              <a:t>                              </a:t>
            </a:r>
            <a:r>
              <a:rPr lang="ru-RU" sz="2200">
                <a:solidFill>
                  <a:srgbClr val="000000"/>
                </a:solidFill>
                <a:latin typeface="Roboto"/>
                <a:ea typeface="Roboto"/>
                <a:cs typeface="Roboto"/>
                <a:sym typeface="Roboto"/>
              </a:rPr>
              <a:t>              </a:t>
            </a:r>
            <a:r>
              <a:rPr lang="ru-RU" sz="2200">
                <a:latin typeface="Roboto"/>
                <a:ea typeface="Roboto"/>
                <a:cs typeface="Roboto"/>
                <a:sym typeface="Roboto"/>
              </a:rPr>
              <a:t> </a:t>
            </a:r>
            <a:r>
              <a:rPr lang="ru-RU" sz="2200">
                <a:solidFill>
                  <a:srgbClr val="000000"/>
                </a:solidFill>
                <a:latin typeface="Roboto"/>
                <a:ea typeface="Roboto"/>
                <a:cs typeface="Roboto"/>
                <a:sym typeface="Roboto"/>
              </a:rPr>
              <a:t>, называется множеством значений функции</a:t>
            </a:r>
            <a:endParaRPr sz="2200">
              <a:solidFill>
                <a:srgbClr val="000000"/>
              </a:solidFill>
              <a:latin typeface="Roboto"/>
              <a:ea typeface="Roboto"/>
              <a:cs typeface="Roboto"/>
              <a:sym typeface="Roboto"/>
            </a:endParaRPr>
          </a:p>
          <a:p>
            <a:pPr marL="457200" lvl="0" indent="-457200" algn="l" rtl="0">
              <a:lnSpc>
                <a:spcPct val="142727"/>
              </a:lnSpc>
              <a:spcBef>
                <a:spcPts val="1000"/>
              </a:spcBef>
              <a:spcAft>
                <a:spcPts val="0"/>
              </a:spcAft>
              <a:buClr>
                <a:srgbClr val="6E32E0"/>
              </a:buClr>
              <a:buSzPts val="3300"/>
              <a:buAutoNum type="arabicPeriod"/>
            </a:pPr>
            <a:r>
              <a:rPr lang="ru-RU" sz="2200">
                <a:solidFill>
                  <a:srgbClr val="000000"/>
                </a:solidFill>
                <a:latin typeface="Roboto"/>
                <a:ea typeface="Roboto"/>
                <a:cs typeface="Roboto"/>
                <a:sym typeface="Roboto"/>
              </a:rPr>
              <a:t>Множество упорядоченных пар </a:t>
            </a:r>
            <a:r>
              <a:rPr lang="ru-RU" sz="2200">
                <a:latin typeface="Roboto"/>
                <a:ea typeface="Roboto"/>
                <a:cs typeface="Roboto"/>
                <a:sym typeface="Roboto"/>
              </a:rPr>
              <a:t>                       </a:t>
            </a:r>
            <a:r>
              <a:rPr lang="ru-RU" sz="2200">
                <a:solidFill>
                  <a:srgbClr val="000000"/>
                </a:solidFill>
                <a:latin typeface="Roboto"/>
                <a:ea typeface="Roboto"/>
                <a:cs typeface="Roboto"/>
                <a:sym typeface="Roboto"/>
              </a:rPr>
              <a:t>называется также графиком функции</a:t>
            </a:r>
            <a:endParaRPr sz="2200">
              <a:solidFill>
                <a:srgbClr val="000000"/>
              </a:solidFill>
              <a:latin typeface="Roboto"/>
              <a:ea typeface="Roboto"/>
              <a:cs typeface="Roboto"/>
              <a:sym typeface="Roboto"/>
            </a:endParaRPr>
          </a:p>
        </p:txBody>
      </p:sp>
      <p:pic>
        <p:nvPicPr>
          <p:cNvPr id="240" name="Google Shape;240;p51" descr="y=f(x)  " title="MathEquation,#000000"/>
          <p:cNvPicPr preferRelativeResize="0"/>
          <p:nvPr/>
        </p:nvPicPr>
        <p:blipFill>
          <a:blip r:embed="rId3">
            <a:alphaModFix/>
          </a:blip>
          <a:stretch>
            <a:fillRect/>
          </a:stretch>
        </p:blipFill>
        <p:spPr>
          <a:xfrm>
            <a:off x="757059" y="624260"/>
            <a:ext cx="1961390" cy="635000"/>
          </a:xfrm>
          <a:prstGeom prst="rect">
            <a:avLst/>
          </a:prstGeom>
          <a:noFill/>
          <a:ln>
            <a:noFill/>
          </a:ln>
        </p:spPr>
      </p:pic>
      <p:pic>
        <p:nvPicPr>
          <p:cNvPr id="241" name="Google Shape;241;p51" descr="f:x \in X \to y \in Y" title="MathEquation,#000000"/>
          <p:cNvPicPr preferRelativeResize="0"/>
          <p:nvPr/>
        </p:nvPicPr>
        <p:blipFill>
          <a:blip r:embed="rId4">
            <a:alphaModFix/>
          </a:blip>
          <a:stretch>
            <a:fillRect/>
          </a:stretch>
        </p:blipFill>
        <p:spPr>
          <a:xfrm>
            <a:off x="3490203" y="616083"/>
            <a:ext cx="4703704" cy="635000"/>
          </a:xfrm>
          <a:prstGeom prst="rect">
            <a:avLst/>
          </a:prstGeom>
          <a:noFill/>
          <a:ln>
            <a:noFill/>
          </a:ln>
        </p:spPr>
      </p:pic>
      <p:pic>
        <p:nvPicPr>
          <p:cNvPr id="242" name="Google Shape;242;p51" descr="X" title="MathEquation,#000000"/>
          <p:cNvPicPr preferRelativeResize="0"/>
          <p:nvPr/>
        </p:nvPicPr>
        <p:blipFill>
          <a:blip r:embed="rId5">
            <a:alphaModFix/>
          </a:blip>
          <a:stretch>
            <a:fillRect/>
          </a:stretch>
        </p:blipFill>
        <p:spPr>
          <a:xfrm>
            <a:off x="1220151" y="2024133"/>
            <a:ext cx="331260" cy="352376"/>
          </a:xfrm>
          <a:prstGeom prst="rect">
            <a:avLst/>
          </a:prstGeom>
          <a:noFill/>
          <a:ln>
            <a:noFill/>
          </a:ln>
        </p:spPr>
      </p:pic>
      <p:pic>
        <p:nvPicPr>
          <p:cNvPr id="243" name="Google Shape;243;p51" descr="Y" title="MathEquation,#000000"/>
          <p:cNvPicPr preferRelativeResize="0"/>
          <p:nvPr/>
        </p:nvPicPr>
        <p:blipFill>
          <a:blip r:embed="rId6">
            <a:alphaModFix/>
          </a:blip>
          <a:stretch>
            <a:fillRect/>
          </a:stretch>
        </p:blipFill>
        <p:spPr>
          <a:xfrm>
            <a:off x="1220118" y="2858875"/>
            <a:ext cx="317456" cy="352374"/>
          </a:xfrm>
          <a:prstGeom prst="rect">
            <a:avLst/>
          </a:prstGeom>
          <a:noFill/>
          <a:ln>
            <a:noFill/>
          </a:ln>
        </p:spPr>
      </p:pic>
      <p:pic>
        <p:nvPicPr>
          <p:cNvPr id="244" name="Google Shape;244;p51" descr="y \in Y: \exists (x,y) \in f, x \in X" title="MathEquation,#000000"/>
          <p:cNvPicPr preferRelativeResize="0"/>
          <p:nvPr/>
        </p:nvPicPr>
        <p:blipFill>
          <a:blip r:embed="rId7">
            <a:alphaModFix/>
          </a:blip>
          <a:stretch>
            <a:fillRect/>
          </a:stretch>
        </p:blipFill>
        <p:spPr>
          <a:xfrm>
            <a:off x="4994092" y="3769506"/>
            <a:ext cx="3203408" cy="352375"/>
          </a:xfrm>
          <a:prstGeom prst="rect">
            <a:avLst/>
          </a:prstGeom>
          <a:noFill/>
          <a:ln>
            <a:noFill/>
          </a:ln>
        </p:spPr>
      </p:pic>
      <p:pic>
        <p:nvPicPr>
          <p:cNvPr id="245" name="Google Shape;245;p51" descr="f \subset X \times Y" title="MathEquation,#000000"/>
          <p:cNvPicPr preferRelativeResize="0"/>
          <p:nvPr/>
        </p:nvPicPr>
        <p:blipFill>
          <a:blip r:embed="rId8">
            <a:alphaModFix/>
          </a:blip>
          <a:stretch>
            <a:fillRect/>
          </a:stretch>
        </p:blipFill>
        <p:spPr>
          <a:xfrm>
            <a:off x="5479423" y="5105040"/>
            <a:ext cx="1546086" cy="355600"/>
          </a:xfrm>
          <a:prstGeom prst="rect">
            <a:avLst/>
          </a:prstGeom>
          <a:noFill/>
          <a:ln>
            <a:noFill/>
          </a:ln>
        </p:spPr>
      </p:pic>
    </p:spTree>
    <p:extLst>
      <p:ext uri="{BB962C8B-B14F-4D97-AF65-F5344CB8AC3E}">
        <p14:creationId xmlns:p14="http://schemas.microsoft.com/office/powerpoint/2010/main" val="3927091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p52"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251" name="Google Shape;251;p52"/>
          <p:cNvSpPr txBox="1"/>
          <p:nvPr/>
        </p:nvSpPr>
        <p:spPr>
          <a:xfrm>
            <a:off x="690851" y="499650"/>
            <a:ext cx="105270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Оператор - ставит функцию в соответствие другой функции</a:t>
            </a: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p:txBody>
      </p:sp>
      <p:pic>
        <p:nvPicPr>
          <p:cNvPr id="252" name="Google Shape;252;p52" descr="y(t) = " title="MathEquation,#ffffff"/>
          <p:cNvPicPr preferRelativeResize="0"/>
          <p:nvPr/>
        </p:nvPicPr>
        <p:blipFill>
          <a:blip r:embed="rId4">
            <a:alphaModFix/>
          </a:blip>
          <a:stretch>
            <a:fillRect/>
          </a:stretch>
        </p:blipFill>
        <p:spPr>
          <a:xfrm>
            <a:off x="860750" y="2990363"/>
            <a:ext cx="1415042" cy="635000"/>
          </a:xfrm>
          <a:prstGeom prst="rect">
            <a:avLst/>
          </a:prstGeom>
          <a:noFill/>
          <a:ln>
            <a:noFill/>
          </a:ln>
        </p:spPr>
      </p:pic>
      <p:pic>
        <p:nvPicPr>
          <p:cNvPr id="253" name="Google Shape;253;p52" descr="\{x(t)\}" title="MathEquation,#ffffff"/>
          <p:cNvPicPr preferRelativeResize="0"/>
          <p:nvPr/>
        </p:nvPicPr>
        <p:blipFill>
          <a:blip r:embed="rId5">
            <a:alphaModFix/>
          </a:blip>
          <a:stretch>
            <a:fillRect/>
          </a:stretch>
        </p:blipFill>
        <p:spPr>
          <a:xfrm>
            <a:off x="2837558" y="2990331"/>
            <a:ext cx="1426966" cy="635000"/>
          </a:xfrm>
          <a:prstGeom prst="rect">
            <a:avLst/>
          </a:prstGeom>
          <a:noFill/>
          <a:ln>
            <a:noFill/>
          </a:ln>
        </p:spPr>
      </p:pic>
      <p:pic>
        <p:nvPicPr>
          <p:cNvPr id="254" name="Google Shape;254;p52" descr="A" title="MathEquation,#ff0000"/>
          <p:cNvPicPr preferRelativeResize="0"/>
          <p:nvPr/>
        </p:nvPicPr>
        <p:blipFill>
          <a:blip r:embed="rId6">
            <a:alphaModFix/>
          </a:blip>
          <a:stretch>
            <a:fillRect/>
          </a:stretch>
        </p:blipFill>
        <p:spPr>
          <a:xfrm>
            <a:off x="2331850" y="2895746"/>
            <a:ext cx="525336" cy="635000"/>
          </a:xfrm>
          <a:prstGeom prst="rect">
            <a:avLst/>
          </a:prstGeom>
          <a:noFill/>
          <a:ln>
            <a:noFill/>
          </a:ln>
        </p:spPr>
      </p:pic>
    </p:spTree>
    <p:extLst>
      <p:ext uri="{BB962C8B-B14F-4D97-AF65-F5344CB8AC3E}">
        <p14:creationId xmlns:p14="http://schemas.microsoft.com/office/powerpoint/2010/main" val="3622812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53"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260" name="Google Shape;260;p53"/>
          <p:cNvSpPr txBox="1"/>
          <p:nvPr/>
        </p:nvSpPr>
        <p:spPr>
          <a:xfrm>
            <a:off x="690851" y="499650"/>
            <a:ext cx="105891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Преобразование - оператор, изменяющий аргумент функции.</a:t>
            </a:r>
            <a:endParaRPr/>
          </a:p>
        </p:txBody>
      </p:sp>
    </p:spTree>
    <p:extLst>
      <p:ext uri="{BB962C8B-B14F-4D97-AF65-F5344CB8AC3E}">
        <p14:creationId xmlns:p14="http://schemas.microsoft.com/office/powerpoint/2010/main" val="761225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54"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266" name="Google Shape;266;p54"/>
          <p:cNvSpPr/>
          <p:nvPr/>
        </p:nvSpPr>
        <p:spPr>
          <a:xfrm>
            <a:off x="-38000" y="0"/>
            <a:ext cx="12192000" cy="6858000"/>
          </a:xfrm>
          <a:prstGeom prst="rect">
            <a:avLst/>
          </a:prstGeom>
          <a:solidFill>
            <a:srgbClr val="432199">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a:ea typeface="Times New Roman"/>
              <a:cs typeface="Times New Roman"/>
              <a:sym typeface="Times New Roman"/>
            </a:endParaRPr>
          </a:p>
        </p:txBody>
      </p:sp>
      <p:sp>
        <p:nvSpPr>
          <p:cNvPr id="267" name="Google Shape;267;p54"/>
          <p:cNvSpPr txBox="1"/>
          <p:nvPr/>
        </p:nvSpPr>
        <p:spPr>
          <a:xfrm>
            <a:off x="690850" y="499650"/>
            <a:ext cx="108390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Предел функции (по Коши)</a:t>
            </a: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3200">
              <a:solidFill>
                <a:srgbClr val="FFFFFF"/>
              </a:solidFill>
              <a:latin typeface="Roboto"/>
              <a:ea typeface="Roboto"/>
              <a:cs typeface="Roboto"/>
              <a:sym typeface="Roboto"/>
            </a:endParaRPr>
          </a:p>
        </p:txBody>
      </p:sp>
      <p:pic>
        <p:nvPicPr>
          <p:cNvPr id="268" name="Google Shape;268;p54" descr="A = \lim \limits _{x \to *} f(x) \Leftrightarrow \forall \varepsilon &gt; 0 \exists \delta = \delta(\varepsilon) \Rightarrow \forall x \in \dot U_\delta (*):|f(x) - A|&lt; \varepsilon" title="MathEquation,#ffffff"/>
          <p:cNvPicPr preferRelativeResize="0"/>
          <p:nvPr/>
        </p:nvPicPr>
        <p:blipFill>
          <a:blip r:embed="rId4">
            <a:alphaModFix/>
          </a:blip>
          <a:stretch>
            <a:fillRect/>
          </a:stretch>
        </p:blipFill>
        <p:spPr>
          <a:xfrm>
            <a:off x="747575" y="2540075"/>
            <a:ext cx="10176950" cy="648775"/>
          </a:xfrm>
          <a:prstGeom prst="rect">
            <a:avLst/>
          </a:prstGeom>
          <a:noFill/>
          <a:ln>
            <a:noFill/>
          </a:ln>
        </p:spPr>
      </p:pic>
    </p:spTree>
    <p:extLst>
      <p:ext uri="{BB962C8B-B14F-4D97-AF65-F5344CB8AC3E}">
        <p14:creationId xmlns:p14="http://schemas.microsoft.com/office/powerpoint/2010/main" val="632284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55"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274" name="Google Shape;274;p55"/>
          <p:cNvSpPr/>
          <p:nvPr/>
        </p:nvSpPr>
        <p:spPr>
          <a:xfrm>
            <a:off x="-38000" y="0"/>
            <a:ext cx="12192000" cy="6858000"/>
          </a:xfrm>
          <a:prstGeom prst="rect">
            <a:avLst/>
          </a:prstGeom>
          <a:solidFill>
            <a:srgbClr val="432199">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a:ea typeface="Times New Roman"/>
              <a:cs typeface="Times New Roman"/>
              <a:sym typeface="Times New Roman"/>
            </a:endParaRPr>
          </a:p>
        </p:txBody>
      </p:sp>
      <p:sp>
        <p:nvSpPr>
          <p:cNvPr id="275" name="Google Shape;275;p55"/>
          <p:cNvSpPr txBox="1"/>
          <p:nvPr/>
        </p:nvSpPr>
        <p:spPr>
          <a:xfrm>
            <a:off x="690850" y="499650"/>
            <a:ext cx="111417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Предел функции (по Гейне)</a:t>
            </a: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3200">
              <a:solidFill>
                <a:srgbClr val="FFFFFF"/>
              </a:solidFill>
              <a:latin typeface="Roboto"/>
              <a:ea typeface="Roboto"/>
              <a:cs typeface="Roboto"/>
              <a:sym typeface="Roboto"/>
            </a:endParaRPr>
          </a:p>
        </p:txBody>
      </p:sp>
      <p:pic>
        <p:nvPicPr>
          <p:cNvPr id="276" name="Google Shape;276;p55" descr="A = \lim \limits _{x \to x_0} f(x) \Leftrightarrow \forall \{x_n\}^\infty _{n=1} \Rightarrow \lim \limits _{n \to \infty}\{x_n\} = x_0: \lim \limits _{n \to \infty} \{f(x_n)\}=A" title="MathEquation,#ffffff"/>
          <p:cNvPicPr preferRelativeResize="0"/>
          <p:nvPr/>
        </p:nvPicPr>
        <p:blipFill>
          <a:blip r:embed="rId4">
            <a:alphaModFix/>
          </a:blip>
          <a:stretch>
            <a:fillRect/>
          </a:stretch>
        </p:blipFill>
        <p:spPr>
          <a:xfrm>
            <a:off x="716825" y="2572728"/>
            <a:ext cx="10682350" cy="681000"/>
          </a:xfrm>
          <a:prstGeom prst="rect">
            <a:avLst/>
          </a:prstGeom>
          <a:noFill/>
          <a:ln>
            <a:noFill/>
          </a:ln>
        </p:spPr>
      </p:pic>
    </p:spTree>
    <p:extLst>
      <p:ext uri="{BB962C8B-B14F-4D97-AF65-F5344CB8AC3E}">
        <p14:creationId xmlns:p14="http://schemas.microsoft.com/office/powerpoint/2010/main" val="3328763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6"/>
          <p:cNvSpPr txBox="1"/>
          <p:nvPr/>
        </p:nvSpPr>
        <p:spPr>
          <a:xfrm>
            <a:off x="679318" y="692150"/>
            <a:ext cx="4681200" cy="5411400"/>
          </a:xfrm>
          <a:prstGeom prst="rect">
            <a:avLst/>
          </a:prstGeom>
          <a:noFill/>
          <a:ln>
            <a:noFill/>
          </a:ln>
        </p:spPr>
        <p:txBody>
          <a:bodyPr spcFirstLastPara="1" wrap="square" lIns="91425" tIns="45700" rIns="91425" bIns="45700" anchor="ctr" anchorCtr="0">
            <a:noAutofit/>
          </a:bodyPr>
          <a:lstStyle/>
          <a:p>
            <a:pPr marL="0" lvl="0" indent="0" algn="l" rtl="0">
              <a:lnSpc>
                <a:spcPct val="142727"/>
              </a:lnSpc>
              <a:spcBef>
                <a:spcPts val="0"/>
              </a:spcBef>
              <a:spcAft>
                <a:spcPts val="0"/>
              </a:spcAft>
              <a:buNone/>
            </a:pPr>
            <a:r>
              <a:rPr lang="ru-RU" sz="2200">
                <a:solidFill>
                  <a:srgbClr val="FF0A05"/>
                </a:solidFill>
                <a:latin typeface="Roboto"/>
                <a:ea typeface="Roboto"/>
                <a:cs typeface="Roboto"/>
                <a:sym typeface="Roboto"/>
              </a:rPr>
              <a:t>Односторонние пределы </a:t>
            </a:r>
            <a:r>
              <a:rPr lang="ru-RU" sz="2200">
                <a:solidFill>
                  <a:srgbClr val="000000"/>
                </a:solidFill>
                <a:latin typeface="Roboto"/>
                <a:ea typeface="Roboto"/>
                <a:cs typeface="Roboto"/>
                <a:sym typeface="Roboto"/>
              </a:rPr>
              <a:t>— предел справа и предел слева</a:t>
            </a:r>
            <a:endParaRPr sz="2200">
              <a:solidFill>
                <a:srgbClr val="000000"/>
              </a:solidFill>
              <a:latin typeface="Roboto"/>
              <a:ea typeface="Roboto"/>
              <a:cs typeface="Roboto"/>
              <a:sym typeface="Roboto"/>
            </a:endParaRPr>
          </a:p>
        </p:txBody>
      </p:sp>
      <p:cxnSp>
        <p:nvCxnSpPr>
          <p:cNvPr id="282" name="Google Shape;282;p56"/>
          <p:cNvCxnSpPr/>
          <p:nvPr/>
        </p:nvCxnSpPr>
        <p:spPr>
          <a:xfrm rot="10800000">
            <a:off x="6920075" y="729200"/>
            <a:ext cx="0" cy="5647800"/>
          </a:xfrm>
          <a:prstGeom prst="straightConnector1">
            <a:avLst/>
          </a:prstGeom>
          <a:noFill/>
          <a:ln w="38100" cap="flat" cmpd="sng">
            <a:solidFill>
              <a:srgbClr val="44546A"/>
            </a:solidFill>
            <a:prstDash val="solid"/>
            <a:round/>
            <a:headEnd type="none" w="med" len="med"/>
            <a:tailEnd type="triangle" w="med" len="med"/>
          </a:ln>
        </p:spPr>
      </p:cxnSp>
      <p:cxnSp>
        <p:nvCxnSpPr>
          <p:cNvPr id="283" name="Google Shape;283;p56"/>
          <p:cNvCxnSpPr/>
          <p:nvPr/>
        </p:nvCxnSpPr>
        <p:spPr>
          <a:xfrm>
            <a:off x="6594225" y="6097725"/>
            <a:ext cx="4949700" cy="0"/>
          </a:xfrm>
          <a:prstGeom prst="straightConnector1">
            <a:avLst/>
          </a:prstGeom>
          <a:noFill/>
          <a:ln w="38100" cap="flat" cmpd="sng">
            <a:solidFill>
              <a:srgbClr val="44546A"/>
            </a:solidFill>
            <a:prstDash val="solid"/>
            <a:round/>
            <a:headEnd type="none" w="med" len="med"/>
            <a:tailEnd type="triangle" w="med" len="med"/>
          </a:ln>
        </p:spPr>
      </p:cxnSp>
      <p:sp>
        <p:nvSpPr>
          <p:cNvPr id="284" name="Google Shape;284;p56"/>
          <p:cNvSpPr/>
          <p:nvPr/>
        </p:nvSpPr>
        <p:spPr>
          <a:xfrm>
            <a:off x="6485625" y="2404950"/>
            <a:ext cx="4685775" cy="4003100"/>
          </a:xfrm>
          <a:custGeom>
            <a:avLst/>
            <a:gdLst/>
            <a:ahLst/>
            <a:cxnLst/>
            <a:rect l="l" t="t" r="r" b="b"/>
            <a:pathLst>
              <a:path w="187431" h="160124" extrusionOk="0">
                <a:moveTo>
                  <a:pt x="0" y="160124"/>
                </a:moveTo>
                <a:cubicBezTo>
                  <a:pt x="1759" y="153711"/>
                  <a:pt x="4241" y="132505"/>
                  <a:pt x="10551" y="121644"/>
                </a:cubicBezTo>
                <a:cubicBezTo>
                  <a:pt x="16861" y="110783"/>
                  <a:pt x="22756" y="102508"/>
                  <a:pt x="37858" y="94957"/>
                </a:cubicBezTo>
                <a:cubicBezTo>
                  <a:pt x="52960" y="87406"/>
                  <a:pt x="86888" y="85027"/>
                  <a:pt x="101163" y="76338"/>
                </a:cubicBezTo>
                <a:cubicBezTo>
                  <a:pt x="115438" y="67649"/>
                  <a:pt x="114921" y="54099"/>
                  <a:pt x="123506" y="42824"/>
                </a:cubicBezTo>
                <a:cubicBezTo>
                  <a:pt x="132092" y="31549"/>
                  <a:pt x="142022" y="15826"/>
                  <a:pt x="152676" y="8689"/>
                </a:cubicBezTo>
                <a:cubicBezTo>
                  <a:pt x="163330" y="1552"/>
                  <a:pt x="181639" y="1448"/>
                  <a:pt x="187431" y="0"/>
                </a:cubicBezTo>
              </a:path>
            </a:pathLst>
          </a:custGeom>
          <a:noFill/>
          <a:ln w="19050" cap="flat" cmpd="sng">
            <a:solidFill>
              <a:srgbClr val="44546A"/>
            </a:solidFill>
            <a:prstDash val="solid"/>
            <a:round/>
            <a:headEnd type="none" w="med" len="med"/>
            <a:tailEnd type="none" w="med" len="med"/>
          </a:ln>
        </p:spPr>
      </p:sp>
      <p:sp>
        <p:nvSpPr>
          <p:cNvPr id="285" name="Google Shape;285;p56"/>
          <p:cNvSpPr/>
          <p:nvPr/>
        </p:nvSpPr>
        <p:spPr>
          <a:xfrm>
            <a:off x="6485625" y="2125675"/>
            <a:ext cx="2140931" cy="1970326"/>
          </a:xfrm>
          <a:custGeom>
            <a:avLst/>
            <a:gdLst/>
            <a:ahLst/>
            <a:cxnLst/>
            <a:rect l="l" t="t" r="r" b="b"/>
            <a:pathLst>
              <a:path w="187431" h="160124" extrusionOk="0">
                <a:moveTo>
                  <a:pt x="0" y="160124"/>
                </a:moveTo>
                <a:cubicBezTo>
                  <a:pt x="1759" y="153711"/>
                  <a:pt x="4241" y="132505"/>
                  <a:pt x="10551" y="121644"/>
                </a:cubicBezTo>
                <a:cubicBezTo>
                  <a:pt x="16861" y="110783"/>
                  <a:pt x="22756" y="102508"/>
                  <a:pt x="37858" y="94957"/>
                </a:cubicBezTo>
                <a:cubicBezTo>
                  <a:pt x="52960" y="87406"/>
                  <a:pt x="86888" y="85027"/>
                  <a:pt x="101163" y="76338"/>
                </a:cubicBezTo>
                <a:cubicBezTo>
                  <a:pt x="115438" y="67649"/>
                  <a:pt x="114921" y="54099"/>
                  <a:pt x="123506" y="42824"/>
                </a:cubicBezTo>
                <a:cubicBezTo>
                  <a:pt x="132092" y="31549"/>
                  <a:pt x="142022" y="15826"/>
                  <a:pt x="152676" y="8689"/>
                </a:cubicBezTo>
                <a:cubicBezTo>
                  <a:pt x="163330" y="1552"/>
                  <a:pt x="181639" y="1448"/>
                  <a:pt x="187431" y="0"/>
                </a:cubicBezTo>
              </a:path>
            </a:pathLst>
          </a:custGeom>
          <a:noFill/>
          <a:ln w="28575" cap="flat" cmpd="sng">
            <a:solidFill>
              <a:srgbClr val="FF0000"/>
            </a:solidFill>
            <a:prstDash val="solid"/>
            <a:round/>
            <a:headEnd type="none" w="med" len="med"/>
            <a:tailEnd type="stealth" w="med" len="med"/>
          </a:ln>
        </p:spPr>
      </p:sp>
      <p:sp>
        <p:nvSpPr>
          <p:cNvPr id="286" name="Google Shape;286;p56"/>
          <p:cNvSpPr/>
          <p:nvPr/>
        </p:nvSpPr>
        <p:spPr>
          <a:xfrm rot="10800000">
            <a:off x="8626656" y="3335987"/>
            <a:ext cx="2575771" cy="2373838"/>
          </a:xfrm>
          <a:custGeom>
            <a:avLst/>
            <a:gdLst/>
            <a:ahLst/>
            <a:cxnLst/>
            <a:rect l="l" t="t" r="r" b="b"/>
            <a:pathLst>
              <a:path w="187431" h="160124" extrusionOk="0">
                <a:moveTo>
                  <a:pt x="0" y="160124"/>
                </a:moveTo>
                <a:cubicBezTo>
                  <a:pt x="1759" y="153711"/>
                  <a:pt x="4241" y="132505"/>
                  <a:pt x="10551" y="121644"/>
                </a:cubicBezTo>
                <a:cubicBezTo>
                  <a:pt x="16861" y="110783"/>
                  <a:pt x="22756" y="102508"/>
                  <a:pt x="37858" y="94957"/>
                </a:cubicBezTo>
                <a:cubicBezTo>
                  <a:pt x="52960" y="87406"/>
                  <a:pt x="86888" y="85027"/>
                  <a:pt x="101163" y="76338"/>
                </a:cubicBezTo>
                <a:cubicBezTo>
                  <a:pt x="115438" y="67649"/>
                  <a:pt x="114921" y="54099"/>
                  <a:pt x="123506" y="42824"/>
                </a:cubicBezTo>
                <a:cubicBezTo>
                  <a:pt x="132092" y="31549"/>
                  <a:pt x="142022" y="15826"/>
                  <a:pt x="152676" y="8689"/>
                </a:cubicBezTo>
                <a:cubicBezTo>
                  <a:pt x="163330" y="1552"/>
                  <a:pt x="181639" y="1448"/>
                  <a:pt x="187431" y="0"/>
                </a:cubicBezTo>
              </a:path>
            </a:pathLst>
          </a:custGeom>
          <a:noFill/>
          <a:ln w="28575" cap="flat" cmpd="sng">
            <a:solidFill>
              <a:srgbClr val="FF0000"/>
            </a:solidFill>
            <a:prstDash val="solid"/>
            <a:round/>
            <a:headEnd type="none" w="med" len="med"/>
            <a:tailEnd type="stealth" w="med" len="med"/>
          </a:ln>
        </p:spPr>
      </p:sp>
      <p:cxnSp>
        <p:nvCxnSpPr>
          <p:cNvPr id="287" name="Google Shape;287;p56"/>
          <p:cNvCxnSpPr/>
          <p:nvPr/>
        </p:nvCxnSpPr>
        <p:spPr>
          <a:xfrm>
            <a:off x="8642325" y="1179200"/>
            <a:ext cx="0" cy="4949700"/>
          </a:xfrm>
          <a:prstGeom prst="straightConnector1">
            <a:avLst/>
          </a:prstGeom>
          <a:noFill/>
          <a:ln w="19050" cap="flat" cmpd="sng">
            <a:solidFill>
              <a:srgbClr val="44546A"/>
            </a:solidFill>
            <a:prstDash val="dash"/>
            <a:round/>
            <a:headEnd type="none" w="med" len="med"/>
            <a:tailEnd type="none" w="med" len="med"/>
          </a:ln>
        </p:spPr>
      </p:cxnSp>
      <p:sp>
        <p:nvSpPr>
          <p:cNvPr id="288" name="Google Shape;288;p56"/>
          <p:cNvSpPr txBox="1"/>
          <p:nvPr/>
        </p:nvSpPr>
        <p:spPr>
          <a:xfrm>
            <a:off x="8727695" y="1954950"/>
            <a:ext cx="1776600" cy="4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p>
        </p:txBody>
      </p:sp>
      <p:pic>
        <p:nvPicPr>
          <p:cNvPr id="289" name="Google Shape;289;p56" descr="\lim \limits _{x \to x_0-} f(x)" title="MathEquation,#000000"/>
          <p:cNvPicPr preferRelativeResize="0"/>
          <p:nvPr/>
        </p:nvPicPr>
        <p:blipFill>
          <a:blip r:embed="rId3">
            <a:alphaModFix/>
          </a:blip>
          <a:stretch>
            <a:fillRect/>
          </a:stretch>
        </p:blipFill>
        <p:spPr>
          <a:xfrm>
            <a:off x="8727700" y="2077910"/>
            <a:ext cx="1617834" cy="635000"/>
          </a:xfrm>
          <a:prstGeom prst="rect">
            <a:avLst/>
          </a:prstGeom>
          <a:noFill/>
          <a:ln>
            <a:noFill/>
          </a:ln>
        </p:spPr>
      </p:pic>
      <p:pic>
        <p:nvPicPr>
          <p:cNvPr id="290" name="Google Shape;290;p56" descr="\lim \limits _{x \to x_0+} f(x)" title="MathEquation,#000000"/>
          <p:cNvPicPr preferRelativeResize="0"/>
          <p:nvPr/>
        </p:nvPicPr>
        <p:blipFill>
          <a:blip r:embed="rId4">
            <a:alphaModFix/>
          </a:blip>
          <a:stretch>
            <a:fillRect/>
          </a:stretch>
        </p:blipFill>
        <p:spPr>
          <a:xfrm>
            <a:off x="6986915" y="5356331"/>
            <a:ext cx="1617834" cy="635000"/>
          </a:xfrm>
          <a:prstGeom prst="rect">
            <a:avLst/>
          </a:prstGeom>
          <a:noFill/>
          <a:ln>
            <a:noFill/>
          </a:ln>
        </p:spPr>
      </p:pic>
      <p:pic>
        <p:nvPicPr>
          <p:cNvPr id="291" name="Google Shape;291;p56" descr="x_0" title="MathEquation,#000000"/>
          <p:cNvPicPr preferRelativeResize="0"/>
          <p:nvPr/>
        </p:nvPicPr>
        <p:blipFill>
          <a:blip r:embed="rId5">
            <a:alphaModFix/>
          </a:blip>
          <a:stretch>
            <a:fillRect/>
          </a:stretch>
        </p:blipFill>
        <p:spPr>
          <a:xfrm>
            <a:off x="8550475" y="6204123"/>
            <a:ext cx="312024" cy="239075"/>
          </a:xfrm>
          <a:prstGeom prst="rect">
            <a:avLst/>
          </a:prstGeom>
          <a:noFill/>
          <a:ln>
            <a:noFill/>
          </a:ln>
        </p:spPr>
      </p:pic>
    </p:spTree>
    <p:extLst>
      <p:ext uri="{BB962C8B-B14F-4D97-AF65-F5344CB8AC3E}">
        <p14:creationId xmlns:p14="http://schemas.microsoft.com/office/powerpoint/2010/main" val="3060948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7"/>
          <p:cNvSpPr txBox="1"/>
          <p:nvPr/>
        </p:nvSpPr>
        <p:spPr>
          <a:xfrm>
            <a:off x="679318" y="692150"/>
            <a:ext cx="4681200" cy="5411400"/>
          </a:xfrm>
          <a:prstGeom prst="rect">
            <a:avLst/>
          </a:prstGeom>
          <a:noFill/>
          <a:ln>
            <a:noFill/>
          </a:ln>
        </p:spPr>
        <p:txBody>
          <a:bodyPr spcFirstLastPara="1" wrap="square" lIns="91425" tIns="45700" rIns="91425" bIns="45700" anchor="ctr" anchorCtr="0">
            <a:noAutofit/>
          </a:bodyPr>
          <a:lstStyle/>
          <a:p>
            <a:pPr marL="0" lvl="0" indent="0" algn="l" rtl="0">
              <a:lnSpc>
                <a:spcPct val="142727"/>
              </a:lnSpc>
              <a:spcBef>
                <a:spcPts val="0"/>
              </a:spcBef>
              <a:spcAft>
                <a:spcPts val="0"/>
              </a:spcAft>
              <a:buNone/>
            </a:pPr>
            <a:r>
              <a:rPr lang="ru-RU" sz="2200">
                <a:solidFill>
                  <a:srgbClr val="FF0A05"/>
                </a:solidFill>
                <a:latin typeface="Roboto"/>
                <a:ea typeface="Roboto"/>
                <a:cs typeface="Roboto"/>
                <a:sym typeface="Roboto"/>
              </a:rPr>
              <a:t>Предел на бесконечности </a:t>
            </a:r>
            <a:r>
              <a:rPr lang="ru-RU" sz="2200">
                <a:solidFill>
                  <a:srgbClr val="000000"/>
                </a:solidFill>
                <a:latin typeface="Roboto"/>
                <a:ea typeface="Roboto"/>
                <a:cs typeface="Roboto"/>
                <a:sym typeface="Roboto"/>
              </a:rPr>
              <a:t>— предел функции при стремлении аргумента к бесконечности</a:t>
            </a:r>
            <a:endParaRPr sz="2200">
              <a:solidFill>
                <a:srgbClr val="000000"/>
              </a:solidFill>
              <a:latin typeface="Roboto"/>
              <a:ea typeface="Roboto"/>
              <a:cs typeface="Roboto"/>
              <a:sym typeface="Roboto"/>
            </a:endParaRPr>
          </a:p>
        </p:txBody>
      </p:sp>
      <p:cxnSp>
        <p:nvCxnSpPr>
          <p:cNvPr id="297" name="Google Shape;297;p57"/>
          <p:cNvCxnSpPr/>
          <p:nvPr/>
        </p:nvCxnSpPr>
        <p:spPr>
          <a:xfrm rot="10800000">
            <a:off x="9069075" y="830150"/>
            <a:ext cx="0" cy="5647800"/>
          </a:xfrm>
          <a:prstGeom prst="straightConnector1">
            <a:avLst/>
          </a:prstGeom>
          <a:noFill/>
          <a:ln w="38100" cap="flat" cmpd="sng">
            <a:solidFill>
              <a:srgbClr val="44546A"/>
            </a:solidFill>
            <a:prstDash val="solid"/>
            <a:round/>
            <a:headEnd type="none" w="med" len="med"/>
            <a:tailEnd type="triangle" w="med" len="med"/>
          </a:ln>
        </p:spPr>
      </p:cxnSp>
      <p:cxnSp>
        <p:nvCxnSpPr>
          <p:cNvPr id="298" name="Google Shape;298;p57"/>
          <p:cNvCxnSpPr/>
          <p:nvPr/>
        </p:nvCxnSpPr>
        <p:spPr>
          <a:xfrm>
            <a:off x="6594225" y="6097725"/>
            <a:ext cx="4949700" cy="0"/>
          </a:xfrm>
          <a:prstGeom prst="straightConnector1">
            <a:avLst/>
          </a:prstGeom>
          <a:noFill/>
          <a:ln w="38100" cap="flat" cmpd="sng">
            <a:solidFill>
              <a:srgbClr val="44546A"/>
            </a:solidFill>
            <a:prstDash val="solid"/>
            <a:round/>
            <a:headEnd type="none" w="med" len="med"/>
            <a:tailEnd type="triangle" w="med" len="med"/>
          </a:ln>
        </p:spPr>
      </p:cxnSp>
      <p:cxnSp>
        <p:nvCxnSpPr>
          <p:cNvPr id="299" name="Google Shape;299;p57"/>
          <p:cNvCxnSpPr/>
          <p:nvPr/>
        </p:nvCxnSpPr>
        <p:spPr>
          <a:xfrm rot="10800000">
            <a:off x="6637575" y="3241975"/>
            <a:ext cx="4863000" cy="0"/>
          </a:xfrm>
          <a:prstGeom prst="straightConnector1">
            <a:avLst/>
          </a:prstGeom>
          <a:noFill/>
          <a:ln w="19050" cap="flat" cmpd="sng">
            <a:solidFill>
              <a:srgbClr val="44546A"/>
            </a:solidFill>
            <a:prstDash val="dash"/>
            <a:round/>
            <a:headEnd type="none" w="med" len="med"/>
            <a:tailEnd type="none" w="med" len="med"/>
          </a:ln>
        </p:spPr>
      </p:cxnSp>
      <p:cxnSp>
        <p:nvCxnSpPr>
          <p:cNvPr id="300" name="Google Shape;300;p57"/>
          <p:cNvCxnSpPr/>
          <p:nvPr/>
        </p:nvCxnSpPr>
        <p:spPr>
          <a:xfrm rot="10800000">
            <a:off x="6562250" y="5183575"/>
            <a:ext cx="4863000" cy="0"/>
          </a:xfrm>
          <a:prstGeom prst="straightConnector1">
            <a:avLst/>
          </a:prstGeom>
          <a:noFill/>
          <a:ln w="19050" cap="flat" cmpd="sng">
            <a:solidFill>
              <a:srgbClr val="44546A"/>
            </a:solidFill>
            <a:prstDash val="dash"/>
            <a:round/>
            <a:headEnd type="none" w="med" len="med"/>
            <a:tailEnd type="none" w="med" len="med"/>
          </a:ln>
        </p:spPr>
      </p:cxnSp>
      <p:sp>
        <p:nvSpPr>
          <p:cNvPr id="301" name="Google Shape;301;p57"/>
          <p:cNvSpPr/>
          <p:nvPr/>
        </p:nvSpPr>
        <p:spPr>
          <a:xfrm>
            <a:off x="6501750" y="2982892"/>
            <a:ext cx="4862925" cy="2492625"/>
          </a:xfrm>
          <a:custGeom>
            <a:avLst/>
            <a:gdLst/>
            <a:ahLst/>
            <a:cxnLst/>
            <a:rect l="l" t="t" r="r" b="b"/>
            <a:pathLst>
              <a:path w="194517" h="99705" extrusionOk="0">
                <a:moveTo>
                  <a:pt x="0" y="86602"/>
                </a:moveTo>
                <a:cubicBezTo>
                  <a:pt x="4631" y="86246"/>
                  <a:pt x="16507" y="82446"/>
                  <a:pt x="27788" y="84465"/>
                </a:cubicBezTo>
                <a:cubicBezTo>
                  <a:pt x="39070" y="86484"/>
                  <a:pt x="55101" y="103940"/>
                  <a:pt x="67689" y="98715"/>
                </a:cubicBezTo>
                <a:cubicBezTo>
                  <a:pt x="80277" y="93490"/>
                  <a:pt x="92152" y="69383"/>
                  <a:pt x="103315" y="53114"/>
                </a:cubicBezTo>
                <a:cubicBezTo>
                  <a:pt x="114478" y="36845"/>
                  <a:pt x="125285" y="7038"/>
                  <a:pt x="134666" y="1100"/>
                </a:cubicBezTo>
                <a:cubicBezTo>
                  <a:pt x="144048" y="-4838"/>
                  <a:pt x="149629" y="15351"/>
                  <a:pt x="159604" y="17488"/>
                </a:cubicBezTo>
                <a:cubicBezTo>
                  <a:pt x="169579" y="19626"/>
                  <a:pt x="188698" y="14519"/>
                  <a:pt x="194517" y="13925"/>
                </a:cubicBezTo>
              </a:path>
            </a:pathLst>
          </a:custGeom>
          <a:noFill/>
          <a:ln w="28575" cap="flat" cmpd="sng">
            <a:solidFill>
              <a:srgbClr val="FF0000"/>
            </a:solidFill>
            <a:prstDash val="solid"/>
            <a:round/>
            <a:headEnd type="none" w="med" len="med"/>
            <a:tailEnd type="none" w="med" len="med"/>
          </a:ln>
        </p:spPr>
      </p:sp>
      <p:sp>
        <p:nvSpPr>
          <p:cNvPr id="302" name="Google Shape;302;p57"/>
          <p:cNvSpPr/>
          <p:nvPr/>
        </p:nvSpPr>
        <p:spPr>
          <a:xfrm>
            <a:off x="6626425" y="3241591"/>
            <a:ext cx="5023275" cy="1977600"/>
          </a:xfrm>
          <a:custGeom>
            <a:avLst/>
            <a:gdLst/>
            <a:ahLst/>
            <a:cxnLst/>
            <a:rect l="l" t="t" r="r" b="b"/>
            <a:pathLst>
              <a:path w="200931" h="79104" extrusionOk="0">
                <a:moveTo>
                  <a:pt x="0" y="44191"/>
                </a:moveTo>
                <a:cubicBezTo>
                  <a:pt x="4275" y="36947"/>
                  <a:pt x="14963" y="-5092"/>
                  <a:pt x="25651" y="727"/>
                </a:cubicBezTo>
                <a:cubicBezTo>
                  <a:pt x="36339" y="6546"/>
                  <a:pt x="50589" y="79104"/>
                  <a:pt x="64127" y="79104"/>
                </a:cubicBezTo>
                <a:cubicBezTo>
                  <a:pt x="77665" y="79104"/>
                  <a:pt x="94171" y="846"/>
                  <a:pt x="106878" y="727"/>
                </a:cubicBezTo>
                <a:cubicBezTo>
                  <a:pt x="119585" y="608"/>
                  <a:pt x="129204" y="78273"/>
                  <a:pt x="140367" y="78392"/>
                </a:cubicBezTo>
                <a:cubicBezTo>
                  <a:pt x="151530" y="78511"/>
                  <a:pt x="163761" y="1440"/>
                  <a:pt x="173855" y="1440"/>
                </a:cubicBezTo>
                <a:cubicBezTo>
                  <a:pt x="183949" y="1440"/>
                  <a:pt x="196418" y="65567"/>
                  <a:pt x="200931" y="78392"/>
                </a:cubicBezTo>
              </a:path>
            </a:pathLst>
          </a:custGeom>
          <a:noFill/>
          <a:ln w="28575" cap="flat" cmpd="sng">
            <a:solidFill>
              <a:srgbClr val="0000FF"/>
            </a:solidFill>
            <a:prstDash val="solid"/>
            <a:round/>
            <a:headEnd type="none" w="med" len="med"/>
            <a:tailEnd type="none" w="med" len="med"/>
          </a:ln>
        </p:spPr>
      </p:sp>
      <p:pic>
        <p:nvPicPr>
          <p:cNvPr id="303" name="Google Shape;303;p57" descr="\lim \limits _{x \to +\infty} f(x)" title="MathEquation,#000000"/>
          <p:cNvPicPr preferRelativeResize="0"/>
          <p:nvPr/>
        </p:nvPicPr>
        <p:blipFill>
          <a:blip r:embed="rId3">
            <a:alphaModFix/>
          </a:blip>
          <a:stretch>
            <a:fillRect/>
          </a:stretch>
        </p:blipFill>
        <p:spPr>
          <a:xfrm>
            <a:off x="10118300" y="2570126"/>
            <a:ext cx="1465182" cy="558600"/>
          </a:xfrm>
          <a:prstGeom prst="rect">
            <a:avLst/>
          </a:prstGeom>
          <a:noFill/>
          <a:ln>
            <a:noFill/>
          </a:ln>
        </p:spPr>
      </p:pic>
      <p:pic>
        <p:nvPicPr>
          <p:cNvPr id="304" name="Google Shape;304;p57" descr="\lim \limits _{x \to -\infty} f(x)" title="MathEquation,#000000"/>
          <p:cNvPicPr preferRelativeResize="0"/>
          <p:nvPr/>
        </p:nvPicPr>
        <p:blipFill>
          <a:blip r:embed="rId4">
            <a:alphaModFix/>
          </a:blip>
          <a:stretch>
            <a:fillRect/>
          </a:stretch>
        </p:blipFill>
        <p:spPr>
          <a:xfrm>
            <a:off x="6324836" y="5389726"/>
            <a:ext cx="1465182" cy="558600"/>
          </a:xfrm>
          <a:prstGeom prst="rect">
            <a:avLst/>
          </a:prstGeom>
          <a:noFill/>
          <a:ln>
            <a:noFill/>
          </a:ln>
        </p:spPr>
      </p:pic>
      <p:pic>
        <p:nvPicPr>
          <p:cNvPr id="305" name="Google Shape;305;p57" descr="x_0" title="MathEquation,#000000"/>
          <p:cNvPicPr preferRelativeResize="0"/>
          <p:nvPr/>
        </p:nvPicPr>
        <p:blipFill>
          <a:blip r:embed="rId5">
            <a:alphaModFix/>
          </a:blip>
          <a:stretch>
            <a:fillRect/>
          </a:stretch>
        </p:blipFill>
        <p:spPr>
          <a:xfrm>
            <a:off x="8559950" y="6185198"/>
            <a:ext cx="312024" cy="239075"/>
          </a:xfrm>
          <a:prstGeom prst="rect">
            <a:avLst/>
          </a:prstGeom>
          <a:noFill/>
          <a:ln>
            <a:noFill/>
          </a:ln>
        </p:spPr>
      </p:pic>
    </p:spTree>
    <p:extLst>
      <p:ext uri="{BB962C8B-B14F-4D97-AF65-F5344CB8AC3E}">
        <p14:creationId xmlns:p14="http://schemas.microsoft.com/office/powerpoint/2010/main" val="2761189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8"/>
          <p:cNvSpPr txBox="1"/>
          <p:nvPr/>
        </p:nvSpPr>
        <p:spPr>
          <a:xfrm>
            <a:off x="679318" y="692150"/>
            <a:ext cx="4681200" cy="5411400"/>
          </a:xfrm>
          <a:prstGeom prst="rect">
            <a:avLst/>
          </a:prstGeom>
          <a:noFill/>
          <a:ln>
            <a:noFill/>
          </a:ln>
        </p:spPr>
        <p:txBody>
          <a:bodyPr spcFirstLastPara="1" wrap="square" lIns="91425" tIns="45700" rIns="91425" bIns="45700" anchor="ctr" anchorCtr="0">
            <a:noAutofit/>
          </a:bodyPr>
          <a:lstStyle/>
          <a:p>
            <a:pPr marL="0" lvl="0" indent="0" algn="l" rtl="0">
              <a:lnSpc>
                <a:spcPct val="142727"/>
              </a:lnSpc>
              <a:spcBef>
                <a:spcPts val="0"/>
              </a:spcBef>
              <a:spcAft>
                <a:spcPts val="0"/>
              </a:spcAft>
              <a:buNone/>
            </a:pPr>
            <a:r>
              <a:rPr lang="ru-RU" sz="2200">
                <a:solidFill>
                  <a:srgbClr val="FF0A05"/>
                </a:solidFill>
                <a:latin typeface="Roboto"/>
                <a:ea typeface="Roboto"/>
                <a:cs typeface="Roboto"/>
                <a:sym typeface="Roboto"/>
              </a:rPr>
              <a:t>Бесконечный предел </a:t>
            </a:r>
            <a:r>
              <a:rPr lang="ru-RU" sz="2200">
                <a:solidFill>
                  <a:srgbClr val="000000"/>
                </a:solidFill>
                <a:latin typeface="Roboto"/>
                <a:ea typeface="Roboto"/>
                <a:cs typeface="Roboto"/>
                <a:sym typeface="Roboto"/>
              </a:rPr>
              <a:t>— предел функции, равный бесконечности</a:t>
            </a:r>
            <a:endParaRPr sz="2200">
              <a:solidFill>
                <a:srgbClr val="000000"/>
              </a:solidFill>
              <a:latin typeface="Roboto"/>
              <a:ea typeface="Roboto"/>
              <a:cs typeface="Roboto"/>
              <a:sym typeface="Roboto"/>
            </a:endParaRPr>
          </a:p>
        </p:txBody>
      </p:sp>
      <p:cxnSp>
        <p:nvCxnSpPr>
          <p:cNvPr id="311" name="Google Shape;311;p58"/>
          <p:cNvCxnSpPr/>
          <p:nvPr/>
        </p:nvCxnSpPr>
        <p:spPr>
          <a:xfrm rot="10800000">
            <a:off x="10812350" y="850375"/>
            <a:ext cx="0" cy="5647800"/>
          </a:xfrm>
          <a:prstGeom prst="straightConnector1">
            <a:avLst/>
          </a:prstGeom>
          <a:noFill/>
          <a:ln w="38100" cap="flat" cmpd="sng">
            <a:solidFill>
              <a:srgbClr val="44546A"/>
            </a:solidFill>
            <a:prstDash val="solid"/>
            <a:round/>
            <a:headEnd type="none" w="med" len="med"/>
            <a:tailEnd type="triangle" w="med" len="med"/>
          </a:ln>
        </p:spPr>
      </p:cxnSp>
      <p:cxnSp>
        <p:nvCxnSpPr>
          <p:cNvPr id="312" name="Google Shape;312;p58"/>
          <p:cNvCxnSpPr/>
          <p:nvPr/>
        </p:nvCxnSpPr>
        <p:spPr>
          <a:xfrm>
            <a:off x="6594225" y="6097725"/>
            <a:ext cx="4949700" cy="0"/>
          </a:xfrm>
          <a:prstGeom prst="straightConnector1">
            <a:avLst/>
          </a:prstGeom>
          <a:noFill/>
          <a:ln w="38100" cap="flat" cmpd="sng">
            <a:solidFill>
              <a:srgbClr val="44546A"/>
            </a:solidFill>
            <a:prstDash val="solid"/>
            <a:round/>
            <a:headEnd type="none" w="med" len="med"/>
            <a:tailEnd type="triangle" w="med" len="med"/>
          </a:ln>
        </p:spPr>
      </p:cxnSp>
      <p:cxnSp>
        <p:nvCxnSpPr>
          <p:cNvPr id="313" name="Google Shape;313;p58"/>
          <p:cNvCxnSpPr/>
          <p:nvPr/>
        </p:nvCxnSpPr>
        <p:spPr>
          <a:xfrm rot="10800000">
            <a:off x="9357875" y="960650"/>
            <a:ext cx="0" cy="5159100"/>
          </a:xfrm>
          <a:prstGeom prst="straightConnector1">
            <a:avLst/>
          </a:prstGeom>
          <a:noFill/>
          <a:ln w="19050" cap="flat" cmpd="sng">
            <a:solidFill>
              <a:srgbClr val="44546A"/>
            </a:solidFill>
            <a:prstDash val="dash"/>
            <a:round/>
            <a:headEnd type="none" w="med" len="med"/>
            <a:tailEnd type="none" w="med" len="med"/>
          </a:ln>
        </p:spPr>
      </p:cxnSp>
      <p:sp>
        <p:nvSpPr>
          <p:cNvPr id="314" name="Google Shape;314;p58"/>
          <p:cNvSpPr/>
          <p:nvPr/>
        </p:nvSpPr>
        <p:spPr>
          <a:xfrm>
            <a:off x="6719700" y="2725400"/>
            <a:ext cx="2547250" cy="3901050"/>
          </a:xfrm>
          <a:custGeom>
            <a:avLst/>
            <a:gdLst/>
            <a:ahLst/>
            <a:cxnLst/>
            <a:rect l="l" t="t" r="r" b="b"/>
            <a:pathLst>
              <a:path w="101890" h="156042" extrusionOk="0">
                <a:moveTo>
                  <a:pt x="0" y="0"/>
                </a:moveTo>
                <a:cubicBezTo>
                  <a:pt x="9619" y="2969"/>
                  <a:pt x="44651" y="9500"/>
                  <a:pt x="57714" y="17813"/>
                </a:cubicBezTo>
                <a:cubicBezTo>
                  <a:pt x="70777" y="26126"/>
                  <a:pt x="71964" y="33844"/>
                  <a:pt x="78377" y="49876"/>
                </a:cubicBezTo>
                <a:cubicBezTo>
                  <a:pt x="84790" y="65908"/>
                  <a:pt x="92509" y="99515"/>
                  <a:pt x="96190" y="114003"/>
                </a:cubicBezTo>
                <a:cubicBezTo>
                  <a:pt x="99871" y="128491"/>
                  <a:pt x="99515" y="129798"/>
                  <a:pt x="100465" y="136804"/>
                </a:cubicBezTo>
                <a:cubicBezTo>
                  <a:pt x="101415" y="143811"/>
                  <a:pt x="101653" y="152836"/>
                  <a:pt x="101890" y="156042"/>
                </a:cubicBezTo>
              </a:path>
            </a:pathLst>
          </a:custGeom>
          <a:noFill/>
          <a:ln w="28575" cap="flat" cmpd="sng">
            <a:solidFill>
              <a:srgbClr val="FF0000"/>
            </a:solidFill>
            <a:prstDash val="solid"/>
            <a:round/>
            <a:headEnd type="none" w="med" len="med"/>
            <a:tailEnd type="none" w="med" len="med"/>
          </a:ln>
        </p:spPr>
      </p:sp>
      <p:sp>
        <p:nvSpPr>
          <p:cNvPr id="315" name="Google Shape;315;p58"/>
          <p:cNvSpPr/>
          <p:nvPr/>
        </p:nvSpPr>
        <p:spPr>
          <a:xfrm rot="10800000">
            <a:off x="9462525" y="850375"/>
            <a:ext cx="2547250" cy="3901050"/>
          </a:xfrm>
          <a:custGeom>
            <a:avLst/>
            <a:gdLst/>
            <a:ahLst/>
            <a:cxnLst/>
            <a:rect l="l" t="t" r="r" b="b"/>
            <a:pathLst>
              <a:path w="101890" h="156042" extrusionOk="0">
                <a:moveTo>
                  <a:pt x="0" y="0"/>
                </a:moveTo>
                <a:cubicBezTo>
                  <a:pt x="9619" y="2969"/>
                  <a:pt x="44651" y="9500"/>
                  <a:pt x="57714" y="17813"/>
                </a:cubicBezTo>
                <a:cubicBezTo>
                  <a:pt x="70777" y="26126"/>
                  <a:pt x="71964" y="33844"/>
                  <a:pt x="78377" y="49876"/>
                </a:cubicBezTo>
                <a:cubicBezTo>
                  <a:pt x="84790" y="65908"/>
                  <a:pt x="92509" y="99515"/>
                  <a:pt x="96190" y="114003"/>
                </a:cubicBezTo>
                <a:cubicBezTo>
                  <a:pt x="99871" y="128491"/>
                  <a:pt x="99515" y="129798"/>
                  <a:pt x="100465" y="136804"/>
                </a:cubicBezTo>
                <a:cubicBezTo>
                  <a:pt x="101415" y="143811"/>
                  <a:pt x="101653" y="152836"/>
                  <a:pt x="101890" y="156042"/>
                </a:cubicBezTo>
              </a:path>
            </a:pathLst>
          </a:custGeom>
          <a:noFill/>
          <a:ln w="28575" cap="flat" cmpd="sng">
            <a:solidFill>
              <a:srgbClr val="FF0000"/>
            </a:solidFill>
            <a:prstDash val="solid"/>
            <a:round/>
            <a:headEnd type="none" w="med" len="med"/>
            <a:tailEnd type="none" w="med" len="med"/>
          </a:ln>
        </p:spPr>
      </p:sp>
      <p:sp>
        <p:nvSpPr>
          <p:cNvPr id="316" name="Google Shape;316;p58"/>
          <p:cNvSpPr/>
          <p:nvPr/>
        </p:nvSpPr>
        <p:spPr>
          <a:xfrm>
            <a:off x="6929250" y="659075"/>
            <a:ext cx="5041075" cy="5414925"/>
          </a:xfrm>
          <a:custGeom>
            <a:avLst/>
            <a:gdLst/>
            <a:ahLst/>
            <a:cxnLst/>
            <a:rect l="l" t="t" r="r" b="b"/>
            <a:pathLst>
              <a:path w="201643" h="216597" extrusionOk="0">
                <a:moveTo>
                  <a:pt x="0" y="0"/>
                </a:moveTo>
                <a:cubicBezTo>
                  <a:pt x="12707" y="28738"/>
                  <a:pt x="51064" y="136448"/>
                  <a:pt x="76240" y="172430"/>
                </a:cubicBezTo>
                <a:cubicBezTo>
                  <a:pt x="101416" y="208412"/>
                  <a:pt x="130154" y="211619"/>
                  <a:pt x="151054" y="215894"/>
                </a:cubicBezTo>
                <a:cubicBezTo>
                  <a:pt x="171955" y="220169"/>
                  <a:pt x="193212" y="201050"/>
                  <a:pt x="201643" y="198081"/>
                </a:cubicBezTo>
              </a:path>
            </a:pathLst>
          </a:custGeom>
          <a:noFill/>
          <a:ln w="28575" cap="flat" cmpd="sng">
            <a:solidFill>
              <a:srgbClr val="0000FF"/>
            </a:solidFill>
            <a:prstDash val="solid"/>
            <a:round/>
            <a:headEnd type="none" w="med" len="med"/>
            <a:tailEnd type="none" w="med" len="med"/>
          </a:ln>
        </p:spPr>
      </p:sp>
      <p:pic>
        <p:nvPicPr>
          <p:cNvPr id="317" name="Google Shape;317;p58" descr="x_0" title="MathEquation,#000000"/>
          <p:cNvPicPr preferRelativeResize="0"/>
          <p:nvPr/>
        </p:nvPicPr>
        <p:blipFill>
          <a:blip r:embed="rId3">
            <a:alphaModFix/>
          </a:blip>
          <a:stretch>
            <a:fillRect/>
          </a:stretch>
        </p:blipFill>
        <p:spPr>
          <a:xfrm>
            <a:off x="9293775" y="6259098"/>
            <a:ext cx="312024" cy="239075"/>
          </a:xfrm>
          <a:prstGeom prst="rect">
            <a:avLst/>
          </a:prstGeom>
          <a:noFill/>
          <a:ln>
            <a:noFill/>
          </a:ln>
        </p:spPr>
      </p:pic>
      <p:pic>
        <p:nvPicPr>
          <p:cNvPr id="318" name="Google Shape;318;p58" descr="\lim \limits _{x \to x_0+} f(x)=+ \infty" title="MathEquation,#ff0000"/>
          <p:cNvPicPr preferRelativeResize="0"/>
          <p:nvPr/>
        </p:nvPicPr>
        <p:blipFill>
          <a:blip r:embed="rId4">
            <a:alphaModFix/>
          </a:blip>
          <a:stretch>
            <a:fillRect/>
          </a:stretch>
        </p:blipFill>
        <p:spPr>
          <a:xfrm>
            <a:off x="7148500" y="692150"/>
            <a:ext cx="2209374" cy="510920"/>
          </a:xfrm>
          <a:prstGeom prst="rect">
            <a:avLst/>
          </a:prstGeom>
          <a:noFill/>
          <a:ln>
            <a:noFill/>
          </a:ln>
        </p:spPr>
      </p:pic>
      <p:pic>
        <p:nvPicPr>
          <p:cNvPr id="319" name="Google Shape;319;p58" descr="\lim \limits _{x \to x_0-} f(x)=- \infty" title="MathEquation,#ff0000"/>
          <p:cNvPicPr preferRelativeResize="0"/>
          <p:nvPr/>
        </p:nvPicPr>
        <p:blipFill>
          <a:blip r:embed="rId5">
            <a:alphaModFix/>
          </a:blip>
          <a:stretch>
            <a:fillRect/>
          </a:stretch>
        </p:blipFill>
        <p:spPr>
          <a:xfrm>
            <a:off x="6472588" y="5333250"/>
            <a:ext cx="2416432" cy="558800"/>
          </a:xfrm>
          <a:prstGeom prst="rect">
            <a:avLst/>
          </a:prstGeom>
          <a:noFill/>
          <a:ln>
            <a:noFill/>
          </a:ln>
        </p:spPr>
      </p:pic>
    </p:spTree>
    <p:extLst>
      <p:ext uri="{BB962C8B-B14F-4D97-AF65-F5344CB8AC3E}">
        <p14:creationId xmlns:p14="http://schemas.microsoft.com/office/powerpoint/2010/main" val="1718437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p59" descr="http://nig-politis.com/wp-content/uploads/2015/07/Data_Processing1.jpg"/>
          <p:cNvPicPr preferRelativeResize="0"/>
          <p:nvPr/>
        </p:nvPicPr>
        <p:blipFill rotWithShape="1">
          <a:blip r:embed="rId3">
            <a:alphaModFix amt="50000"/>
          </a:blip>
          <a:srcRect r="15261" b="23844"/>
          <a:stretch/>
        </p:blipFill>
        <p:spPr>
          <a:xfrm>
            <a:off x="0" y="1635250"/>
            <a:ext cx="12192001" cy="5222750"/>
          </a:xfrm>
          <a:prstGeom prst="rect">
            <a:avLst/>
          </a:prstGeom>
          <a:noFill/>
          <a:ln>
            <a:noFill/>
          </a:ln>
        </p:spPr>
      </p:pic>
      <p:sp>
        <p:nvSpPr>
          <p:cNvPr id="325" name="Google Shape;325;p59"/>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Примеры нахождения пределов</a:t>
            </a:r>
            <a:endParaRPr sz="4400">
              <a:solidFill>
                <a:srgbClr val="000000"/>
              </a:solidFill>
              <a:latin typeface="Roboto"/>
              <a:ea typeface="Roboto"/>
              <a:cs typeface="Roboto"/>
              <a:sym typeface="Roboto"/>
            </a:endParaRPr>
          </a:p>
        </p:txBody>
      </p:sp>
      <p:sp>
        <p:nvSpPr>
          <p:cNvPr id="326" name="Google Shape;326;p59"/>
          <p:cNvSpPr txBox="1"/>
          <p:nvPr/>
        </p:nvSpPr>
        <p:spPr>
          <a:xfrm>
            <a:off x="653000" y="2247775"/>
            <a:ext cx="10810200" cy="3773700"/>
          </a:xfrm>
          <a:prstGeom prst="rect">
            <a:avLst/>
          </a:prstGeom>
          <a:noFill/>
          <a:ln>
            <a:noFill/>
          </a:ln>
        </p:spPr>
        <p:txBody>
          <a:bodyPr spcFirstLastPara="1" wrap="square" lIns="91425" tIns="45700" rIns="91425" bIns="45700" anchor="t" anchorCtr="0">
            <a:noAutofit/>
          </a:bodyPr>
          <a:lstStyle/>
          <a:p>
            <a:pPr marL="457200" lvl="0" indent="-457200" algn="l" rtl="0">
              <a:lnSpc>
                <a:spcPct val="142727"/>
              </a:lnSpc>
              <a:spcBef>
                <a:spcPts val="0"/>
              </a:spcBef>
              <a:spcAft>
                <a:spcPts val="0"/>
              </a:spcAft>
              <a:buClr>
                <a:srgbClr val="FFFFFF"/>
              </a:buClr>
              <a:buSzPts val="3300"/>
              <a:buAutoNum type="arabicPeriod"/>
            </a:pPr>
            <a:endParaRPr sz="2200">
              <a:solidFill>
                <a:srgbClr val="F5F5F5"/>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3300"/>
              <a:buAutoNum type="arabicPeriod"/>
            </a:pPr>
            <a:endParaRPr sz="2200">
              <a:solidFill>
                <a:srgbClr val="F5F5F5"/>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3300"/>
              <a:buAutoNum type="arabicPeriod"/>
            </a:pPr>
            <a:endParaRPr sz="2200">
              <a:solidFill>
                <a:srgbClr val="F5F5F5"/>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3300"/>
              <a:buAutoNum type="arabicPeriod"/>
            </a:pPr>
            <a:endParaRPr sz="2200">
              <a:solidFill>
                <a:srgbClr val="F5F5F5"/>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3300"/>
              <a:buAutoNum type="arabicPeriod"/>
            </a:pPr>
            <a:endParaRPr sz="2200">
              <a:solidFill>
                <a:srgbClr val="F5F5F5"/>
              </a:solidFill>
              <a:latin typeface="Roboto"/>
              <a:ea typeface="Roboto"/>
              <a:cs typeface="Roboto"/>
              <a:sym typeface="Roboto"/>
            </a:endParaRPr>
          </a:p>
        </p:txBody>
      </p:sp>
      <p:pic>
        <p:nvPicPr>
          <p:cNvPr id="327" name="Google Shape;327;p59" descr="\lim \limits _{x \to 0} (2x^2 - 4x - 3) = -3" title="MathEquation,#ffffff"/>
          <p:cNvPicPr preferRelativeResize="0"/>
          <p:nvPr/>
        </p:nvPicPr>
        <p:blipFill>
          <a:blip r:embed="rId4">
            <a:alphaModFix/>
          </a:blip>
          <a:stretch>
            <a:fillRect/>
          </a:stretch>
        </p:blipFill>
        <p:spPr>
          <a:xfrm>
            <a:off x="1248509" y="2404943"/>
            <a:ext cx="3311408" cy="558800"/>
          </a:xfrm>
          <a:prstGeom prst="rect">
            <a:avLst/>
          </a:prstGeom>
          <a:noFill/>
          <a:ln>
            <a:noFill/>
          </a:ln>
        </p:spPr>
      </p:pic>
      <p:pic>
        <p:nvPicPr>
          <p:cNvPr id="328" name="Google Shape;328;p59" descr="\lim \limits _{x \to +\infty} (2x^2 - 4x - 3) = +\infty" title="MathEquation,#ffffff"/>
          <p:cNvPicPr preferRelativeResize="0"/>
          <p:nvPr/>
        </p:nvPicPr>
        <p:blipFill>
          <a:blip r:embed="rId5">
            <a:alphaModFix/>
          </a:blip>
          <a:stretch>
            <a:fillRect/>
          </a:stretch>
        </p:blipFill>
        <p:spPr>
          <a:xfrm>
            <a:off x="1106388" y="3121284"/>
            <a:ext cx="3756638" cy="558800"/>
          </a:xfrm>
          <a:prstGeom prst="rect">
            <a:avLst/>
          </a:prstGeom>
          <a:noFill/>
          <a:ln>
            <a:noFill/>
          </a:ln>
        </p:spPr>
      </p:pic>
      <p:pic>
        <p:nvPicPr>
          <p:cNvPr id="329" name="Google Shape;329;p59" descr="\lim \limits _{x \to +\infty} (2x^2 - \sin x - 3) = +\infty" title="MathEquation,#ffffff"/>
          <p:cNvPicPr preferRelativeResize="0"/>
          <p:nvPr/>
        </p:nvPicPr>
        <p:blipFill>
          <a:blip r:embed="rId6">
            <a:alphaModFix/>
          </a:blip>
          <a:stretch>
            <a:fillRect/>
          </a:stretch>
        </p:blipFill>
        <p:spPr>
          <a:xfrm>
            <a:off x="1096468" y="3834000"/>
            <a:ext cx="4064000" cy="558800"/>
          </a:xfrm>
          <a:prstGeom prst="rect">
            <a:avLst/>
          </a:prstGeom>
          <a:noFill/>
          <a:ln>
            <a:noFill/>
          </a:ln>
        </p:spPr>
      </p:pic>
      <p:pic>
        <p:nvPicPr>
          <p:cNvPr id="330" name="Google Shape;330;p59" descr="\lim \limits _{x \to 0+} \frac {1} {x} = +\infty" title="MathEquation,#ffffff"/>
          <p:cNvPicPr preferRelativeResize="0"/>
          <p:nvPr/>
        </p:nvPicPr>
        <p:blipFill>
          <a:blip r:embed="rId7">
            <a:alphaModFix/>
          </a:blip>
          <a:stretch>
            <a:fillRect/>
          </a:stretch>
        </p:blipFill>
        <p:spPr>
          <a:xfrm>
            <a:off x="1165282" y="4548961"/>
            <a:ext cx="1809878" cy="558800"/>
          </a:xfrm>
          <a:prstGeom prst="rect">
            <a:avLst/>
          </a:prstGeom>
          <a:noFill/>
          <a:ln>
            <a:noFill/>
          </a:ln>
        </p:spPr>
      </p:pic>
      <p:pic>
        <p:nvPicPr>
          <p:cNvPr id="331" name="Google Shape;331;p59" descr="\lim \limits _{x \to 0-} \frac {\cos x} {x} = -\infty" title="MathEquation,#ffffff"/>
          <p:cNvPicPr preferRelativeResize="0"/>
          <p:nvPr/>
        </p:nvPicPr>
        <p:blipFill>
          <a:blip r:embed="rId8">
            <a:alphaModFix/>
          </a:blip>
          <a:stretch>
            <a:fillRect/>
          </a:stretch>
        </p:blipFill>
        <p:spPr>
          <a:xfrm>
            <a:off x="1146358" y="5263900"/>
            <a:ext cx="2292550" cy="558800"/>
          </a:xfrm>
          <a:prstGeom prst="rect">
            <a:avLst/>
          </a:prstGeom>
          <a:noFill/>
          <a:ln>
            <a:noFill/>
          </a:ln>
        </p:spPr>
      </p:pic>
    </p:spTree>
    <p:extLst>
      <p:ext uri="{BB962C8B-B14F-4D97-AF65-F5344CB8AC3E}">
        <p14:creationId xmlns:p14="http://schemas.microsoft.com/office/powerpoint/2010/main" val="398142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50"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231" name="Google Shape;231;p50"/>
          <p:cNvSpPr/>
          <p:nvPr/>
        </p:nvSpPr>
        <p:spPr>
          <a:xfrm>
            <a:off x="-38000" y="0"/>
            <a:ext cx="12192000" cy="6858000"/>
          </a:xfrm>
          <a:prstGeom prst="rect">
            <a:avLst/>
          </a:prstGeom>
          <a:solidFill>
            <a:srgbClr val="432199">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a:ea typeface="Times New Roman"/>
              <a:cs typeface="Times New Roman"/>
              <a:sym typeface="Times New Roman"/>
            </a:endParaRPr>
          </a:p>
        </p:txBody>
      </p:sp>
      <p:sp>
        <p:nvSpPr>
          <p:cNvPr id="232" name="Google Shape;232;p50"/>
          <p:cNvSpPr txBox="1"/>
          <p:nvPr/>
        </p:nvSpPr>
        <p:spPr>
          <a:xfrm>
            <a:off x="690851" y="499650"/>
            <a:ext cx="102459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Отображением множества     во множество     называется некоторое правило   , при котором каждому элементу     соответствует один и только один элемент    .</a:t>
            </a: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p:txBody>
      </p:sp>
      <p:pic>
        <p:nvPicPr>
          <p:cNvPr id="233" name="Google Shape;233;p50" descr="f:X\to Y" title="MathEquation,#ffffff"/>
          <p:cNvPicPr preferRelativeResize="0"/>
          <p:nvPr/>
        </p:nvPicPr>
        <p:blipFill>
          <a:blip r:embed="rId4">
            <a:alphaModFix/>
          </a:blip>
          <a:stretch>
            <a:fillRect/>
          </a:stretch>
        </p:blipFill>
        <p:spPr>
          <a:xfrm>
            <a:off x="777300" y="4763225"/>
            <a:ext cx="2584800" cy="617100"/>
          </a:xfrm>
          <a:prstGeom prst="rect">
            <a:avLst/>
          </a:prstGeom>
          <a:noFill/>
          <a:ln>
            <a:noFill/>
          </a:ln>
        </p:spPr>
      </p:pic>
      <p:pic>
        <p:nvPicPr>
          <p:cNvPr id="234" name="Google Shape;234;p50" descr="Y" title="MathEquation,#ffffff"/>
          <p:cNvPicPr preferRelativeResize="0"/>
          <p:nvPr/>
        </p:nvPicPr>
        <p:blipFill>
          <a:blip r:embed="rId5">
            <a:alphaModFix/>
          </a:blip>
          <a:stretch>
            <a:fillRect/>
          </a:stretch>
        </p:blipFill>
        <p:spPr>
          <a:xfrm>
            <a:off x="6461975" y="3884337"/>
            <a:ext cx="506150" cy="561824"/>
          </a:xfrm>
          <a:prstGeom prst="rect">
            <a:avLst/>
          </a:prstGeom>
          <a:noFill/>
          <a:ln>
            <a:noFill/>
          </a:ln>
        </p:spPr>
      </p:pic>
      <p:pic>
        <p:nvPicPr>
          <p:cNvPr id="235" name="Google Shape;235;p50" descr="X" title="MathEquation,#ffffff"/>
          <p:cNvPicPr preferRelativeResize="0"/>
          <p:nvPr/>
        </p:nvPicPr>
        <p:blipFill>
          <a:blip r:embed="rId6">
            <a:alphaModFix/>
          </a:blip>
          <a:stretch>
            <a:fillRect/>
          </a:stretch>
        </p:blipFill>
        <p:spPr>
          <a:xfrm>
            <a:off x="3353048" y="3092402"/>
            <a:ext cx="528160" cy="561826"/>
          </a:xfrm>
          <a:prstGeom prst="rect">
            <a:avLst/>
          </a:prstGeom>
          <a:noFill/>
          <a:ln>
            <a:noFill/>
          </a:ln>
        </p:spPr>
      </p:pic>
      <p:pic>
        <p:nvPicPr>
          <p:cNvPr id="236" name="Google Shape;236;p50" descr="f" title="MathEquation,#ffffff"/>
          <p:cNvPicPr preferRelativeResize="0"/>
          <p:nvPr/>
        </p:nvPicPr>
        <p:blipFill>
          <a:blip r:embed="rId7">
            <a:alphaModFix/>
          </a:blip>
          <a:stretch>
            <a:fillRect/>
          </a:stretch>
        </p:blipFill>
        <p:spPr>
          <a:xfrm>
            <a:off x="3141075" y="2368800"/>
            <a:ext cx="284296" cy="561824"/>
          </a:xfrm>
          <a:prstGeom prst="rect">
            <a:avLst/>
          </a:prstGeom>
          <a:noFill/>
          <a:ln>
            <a:noFill/>
          </a:ln>
        </p:spPr>
      </p:pic>
      <p:pic>
        <p:nvPicPr>
          <p:cNvPr id="237" name="Google Shape;237;p50" descr="Y" title="MathEquation,#ffffff"/>
          <p:cNvPicPr preferRelativeResize="0"/>
          <p:nvPr/>
        </p:nvPicPr>
        <p:blipFill>
          <a:blip r:embed="rId5">
            <a:alphaModFix/>
          </a:blip>
          <a:stretch>
            <a:fillRect/>
          </a:stretch>
        </p:blipFill>
        <p:spPr>
          <a:xfrm>
            <a:off x="3850076" y="1404625"/>
            <a:ext cx="506150" cy="561824"/>
          </a:xfrm>
          <a:prstGeom prst="rect">
            <a:avLst/>
          </a:prstGeom>
          <a:noFill/>
          <a:ln>
            <a:noFill/>
          </a:ln>
        </p:spPr>
      </p:pic>
      <p:pic>
        <p:nvPicPr>
          <p:cNvPr id="238" name="Google Shape;238;p50" descr="X" title="MathEquation,#ffffff"/>
          <p:cNvPicPr preferRelativeResize="0"/>
          <p:nvPr/>
        </p:nvPicPr>
        <p:blipFill>
          <a:blip r:embed="rId6">
            <a:alphaModFix/>
          </a:blip>
          <a:stretch>
            <a:fillRect/>
          </a:stretch>
        </p:blipFill>
        <p:spPr>
          <a:xfrm>
            <a:off x="7917160" y="609291"/>
            <a:ext cx="528160" cy="5618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6" name="Google Shape;336;p60" descr="http://nig-politis.com/wp-content/uploads/2015/07/Data_Processing1.jpg"/>
          <p:cNvPicPr preferRelativeResize="0"/>
          <p:nvPr/>
        </p:nvPicPr>
        <p:blipFill rotWithShape="1">
          <a:blip r:embed="rId3">
            <a:alphaModFix amt="50000"/>
          </a:blip>
          <a:srcRect l="42373" r="15257"/>
          <a:stretch/>
        </p:blipFill>
        <p:spPr>
          <a:xfrm>
            <a:off x="6096000" y="0"/>
            <a:ext cx="6095999" cy="6858000"/>
          </a:xfrm>
          <a:prstGeom prst="rect">
            <a:avLst/>
          </a:prstGeom>
          <a:noFill/>
          <a:ln>
            <a:noFill/>
          </a:ln>
        </p:spPr>
      </p:pic>
      <p:sp>
        <p:nvSpPr>
          <p:cNvPr id="337" name="Google Shape;337;p60"/>
          <p:cNvSpPr txBox="1">
            <a:spLocks noGrp="1"/>
          </p:cNvSpPr>
          <p:nvPr>
            <p:ph type="title"/>
          </p:nvPr>
        </p:nvSpPr>
        <p:spPr>
          <a:xfrm>
            <a:off x="690847" y="692150"/>
            <a:ext cx="4681252" cy="54114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Roboto"/>
              <a:buNone/>
            </a:pPr>
            <a:r>
              <a:rPr lang="ru-RU"/>
              <a:t>Итоги</a:t>
            </a:r>
            <a:endParaRPr/>
          </a:p>
        </p:txBody>
      </p:sp>
      <p:sp>
        <p:nvSpPr>
          <p:cNvPr id="338" name="Google Shape;338;p60"/>
          <p:cNvSpPr txBox="1"/>
          <p:nvPr/>
        </p:nvSpPr>
        <p:spPr>
          <a:xfrm>
            <a:off x="6788489" y="692150"/>
            <a:ext cx="4681200" cy="5411400"/>
          </a:xfrm>
          <a:prstGeom prst="rect">
            <a:avLst/>
          </a:prstGeom>
          <a:noFill/>
          <a:ln>
            <a:noFill/>
          </a:ln>
        </p:spPr>
        <p:txBody>
          <a:bodyPr spcFirstLastPara="1" wrap="square" lIns="91425" tIns="45700" rIns="91425" bIns="45700" anchor="ctr" anchorCtr="0">
            <a:noAutofit/>
          </a:bodyPr>
          <a:lstStyle/>
          <a:p>
            <a:pPr marL="457200" lvl="0" indent="-457200" algn="l" rtl="0">
              <a:lnSpc>
                <a:spcPct val="142727"/>
              </a:lnSpc>
              <a:spcBef>
                <a:spcPts val="0"/>
              </a:spcBef>
              <a:spcAft>
                <a:spcPts val="0"/>
              </a:spcAft>
              <a:buClr>
                <a:srgbClr val="FFFFFF"/>
              </a:buClr>
              <a:buSzPts val="2200"/>
              <a:buAutoNum type="arabicPeriod"/>
            </a:pPr>
            <a:r>
              <a:rPr lang="ru-RU" sz="2200">
                <a:solidFill>
                  <a:srgbClr val="FFFFFF"/>
                </a:solidFill>
                <a:latin typeface="Roboto"/>
                <a:ea typeface="Roboto"/>
                <a:cs typeface="Roboto"/>
                <a:sym typeface="Roboto"/>
              </a:rPr>
              <a:t>Сформировано определение функции, отделено от оператора и преобразования</a:t>
            </a:r>
            <a:endParaRPr sz="2200">
              <a:solidFill>
                <a:srgbClr val="FFFFFF"/>
              </a:solidFill>
              <a:latin typeface="Roboto"/>
              <a:ea typeface="Roboto"/>
              <a:cs typeface="Roboto"/>
              <a:sym typeface="Roboto"/>
            </a:endParaRPr>
          </a:p>
          <a:p>
            <a:pPr marL="457200" lvl="0" indent="-457200" algn="l" rtl="0">
              <a:lnSpc>
                <a:spcPct val="142727"/>
              </a:lnSpc>
              <a:spcBef>
                <a:spcPts val="1000"/>
              </a:spcBef>
              <a:spcAft>
                <a:spcPts val="0"/>
              </a:spcAft>
              <a:buClr>
                <a:srgbClr val="FFFFFF"/>
              </a:buClr>
              <a:buSzPts val="2200"/>
              <a:buAutoNum type="arabicPeriod"/>
            </a:pPr>
            <a:r>
              <a:rPr lang="ru-RU" sz="2200">
                <a:solidFill>
                  <a:srgbClr val="FFFFFF"/>
                </a:solidFill>
                <a:latin typeface="Roboto"/>
                <a:ea typeface="Roboto"/>
                <a:cs typeface="Roboto"/>
                <a:sym typeface="Roboto"/>
              </a:rPr>
              <a:t>Дано два равноправных определения предела функции</a:t>
            </a:r>
            <a:endParaRPr sz="2200">
              <a:solidFill>
                <a:srgbClr val="FFFFFF"/>
              </a:solidFill>
              <a:latin typeface="Roboto"/>
              <a:ea typeface="Roboto"/>
              <a:cs typeface="Roboto"/>
              <a:sym typeface="Roboto"/>
            </a:endParaRPr>
          </a:p>
          <a:p>
            <a:pPr marL="457200" lvl="0" indent="-457200" algn="l" rtl="0">
              <a:lnSpc>
                <a:spcPct val="142727"/>
              </a:lnSpc>
              <a:spcBef>
                <a:spcPts val="1000"/>
              </a:spcBef>
              <a:spcAft>
                <a:spcPts val="0"/>
              </a:spcAft>
              <a:buClr>
                <a:srgbClr val="FFFFFF"/>
              </a:buClr>
              <a:buSzPts val="2200"/>
              <a:buAutoNum type="arabicPeriod"/>
            </a:pPr>
            <a:r>
              <a:rPr lang="ru-RU" sz="2200">
                <a:solidFill>
                  <a:srgbClr val="FFFFFF"/>
                </a:solidFill>
                <a:latin typeface="Roboto"/>
                <a:ea typeface="Roboto"/>
                <a:cs typeface="Roboto"/>
                <a:sym typeface="Roboto"/>
              </a:rPr>
              <a:t>Изучены виды пределов, разобраны примеры</a:t>
            </a:r>
            <a:endParaRPr sz="220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691055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26" descr="http://nig-politis.com/wp-content/uploads/2015/07/Data_Processing1.jpg"/>
          <p:cNvPicPr preferRelativeResize="0"/>
          <p:nvPr/>
        </p:nvPicPr>
        <p:blipFill rotWithShape="1">
          <a:blip r:embed="rId3">
            <a:alphaModFix amt="50000"/>
          </a:blip>
          <a:srcRect r="15261"/>
          <a:stretch/>
        </p:blipFill>
        <p:spPr>
          <a:xfrm>
            <a:off x="-1" y="0"/>
            <a:ext cx="12192001" cy="6858000"/>
          </a:xfrm>
          <a:prstGeom prst="rect">
            <a:avLst/>
          </a:prstGeom>
          <a:noFill/>
          <a:ln>
            <a:noFill/>
          </a:ln>
        </p:spPr>
      </p:pic>
      <p:pic>
        <p:nvPicPr>
          <p:cNvPr id="117" name="Google Shape;117;p26"/>
          <p:cNvPicPr preferRelativeResize="0"/>
          <p:nvPr/>
        </p:nvPicPr>
        <p:blipFill>
          <a:blip r:embed="rId4">
            <a:alphaModFix/>
          </a:blip>
          <a:stretch>
            <a:fillRect/>
          </a:stretch>
        </p:blipFill>
        <p:spPr>
          <a:xfrm>
            <a:off x="797450" y="644050"/>
            <a:ext cx="2795676" cy="834050"/>
          </a:xfrm>
          <a:prstGeom prst="rect">
            <a:avLst/>
          </a:prstGeom>
          <a:noFill/>
          <a:ln>
            <a:noFill/>
          </a:ln>
        </p:spPr>
      </p:pic>
      <p:sp>
        <p:nvSpPr>
          <p:cNvPr id="118" name="Google Shape;118;p26"/>
          <p:cNvSpPr txBox="1"/>
          <p:nvPr/>
        </p:nvSpPr>
        <p:spPr>
          <a:xfrm>
            <a:off x="690846" y="2728453"/>
            <a:ext cx="10281900" cy="2769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6480">
                <a:solidFill>
                  <a:srgbClr val="FFFFFF"/>
                </a:solidFill>
                <a:latin typeface="Roboto Medium"/>
                <a:ea typeface="Roboto Medium"/>
                <a:cs typeface="Roboto Medium"/>
                <a:sym typeface="Roboto Medium"/>
              </a:rPr>
              <a:t>Свойства функции</a:t>
            </a:r>
            <a:endParaRPr sz="6480">
              <a:solidFill>
                <a:srgbClr val="FFFFFF"/>
              </a:solidFill>
              <a:latin typeface="Roboto Medium"/>
              <a:ea typeface="Roboto Medium"/>
              <a:cs typeface="Roboto Medium"/>
              <a:sym typeface="Roboto Medium"/>
            </a:endParaRPr>
          </a:p>
        </p:txBody>
      </p:sp>
      <p:sp>
        <p:nvSpPr>
          <p:cNvPr id="119" name="Google Shape;119;p26"/>
          <p:cNvSpPr txBox="1"/>
          <p:nvPr/>
        </p:nvSpPr>
        <p:spPr>
          <a:xfrm>
            <a:off x="690847" y="5714495"/>
            <a:ext cx="9918000" cy="503700"/>
          </a:xfrm>
          <a:prstGeom prst="rect">
            <a:avLst/>
          </a:prstGeom>
          <a:noFill/>
          <a:ln>
            <a:noFill/>
          </a:ln>
        </p:spPr>
        <p:txBody>
          <a:bodyPr spcFirstLastPara="1" wrap="square" lIns="91425" tIns="45700" rIns="91425" bIns="45700" anchor="t" anchorCtr="0">
            <a:noAutofit/>
          </a:bodyPr>
          <a:lstStyle/>
          <a:p>
            <a:pPr marL="0" lvl="0" indent="0" algn="l" rtl="0">
              <a:lnSpc>
                <a:spcPct val="142727"/>
              </a:lnSpc>
              <a:spcBef>
                <a:spcPts val="0"/>
              </a:spcBef>
              <a:spcAft>
                <a:spcPts val="0"/>
              </a:spcAft>
              <a:buNone/>
            </a:pPr>
            <a:r>
              <a:rPr lang="ru-RU" sz="2200">
                <a:solidFill>
                  <a:srgbClr val="FFFFFF"/>
                </a:solidFill>
                <a:latin typeface="Roboto"/>
                <a:ea typeface="Roboto"/>
                <a:cs typeface="Roboto"/>
                <a:sym typeface="Roboto"/>
              </a:rPr>
              <a:t>Математический анализ функции</a:t>
            </a:r>
            <a:endParaRPr sz="2200">
              <a:solidFill>
                <a:srgbClr val="FFFFFF"/>
              </a:solidFill>
              <a:latin typeface="Roboto"/>
              <a:ea typeface="Roboto"/>
              <a:cs typeface="Roboto"/>
              <a:sym typeface="Roboto"/>
            </a:endParaRPr>
          </a:p>
        </p:txBody>
      </p:sp>
      <p:sp>
        <p:nvSpPr>
          <p:cNvPr id="120" name="Google Shape;120;p26"/>
          <p:cNvSpPr txBox="1"/>
          <p:nvPr/>
        </p:nvSpPr>
        <p:spPr>
          <a:xfrm>
            <a:off x="6504494" y="809270"/>
            <a:ext cx="5024100" cy="503700"/>
          </a:xfrm>
          <a:prstGeom prst="rect">
            <a:avLst/>
          </a:prstGeom>
          <a:noFill/>
          <a:ln>
            <a:noFill/>
          </a:ln>
        </p:spPr>
        <p:txBody>
          <a:bodyPr spcFirstLastPara="1" wrap="square" lIns="91425" tIns="45700" rIns="91425" bIns="45700" anchor="ctr" anchorCtr="0">
            <a:noAutofit/>
          </a:bodyPr>
          <a:lstStyle/>
          <a:p>
            <a:pPr marL="0" marR="0" lvl="0" indent="0" algn="r" rtl="0">
              <a:lnSpc>
                <a:spcPct val="142727"/>
              </a:lnSpc>
              <a:spcBef>
                <a:spcPts val="0"/>
              </a:spcBef>
              <a:spcAft>
                <a:spcPts val="0"/>
              </a:spcAft>
              <a:buClr>
                <a:srgbClr val="FFFFFF"/>
              </a:buClr>
              <a:buSzPts val="2200"/>
              <a:buFont typeface="Arial"/>
              <a:buNone/>
            </a:pPr>
            <a:r>
              <a:rPr lang="ru-RU" sz="2200" b="0" i="0" u="none" strike="noStrike" cap="none">
                <a:solidFill>
                  <a:srgbClr val="FFFFFF"/>
                </a:solidFill>
                <a:latin typeface="Roboto"/>
                <a:ea typeface="Roboto"/>
                <a:cs typeface="Roboto"/>
                <a:sym typeface="Roboto"/>
              </a:rPr>
              <a:t>Часть </a:t>
            </a:r>
            <a:r>
              <a:rPr lang="ru-RU" sz="2200">
                <a:solidFill>
                  <a:srgbClr val="FFFFFF"/>
                </a:solidFill>
                <a:latin typeface="Roboto"/>
                <a:ea typeface="Roboto"/>
                <a:cs typeface="Roboto"/>
                <a:sym typeface="Roboto"/>
              </a:rPr>
              <a:t>4</a:t>
            </a:r>
            <a:r>
              <a:rPr lang="ru-RU" sz="2200" b="0" i="0" u="none" strike="noStrike" cap="none">
                <a:solidFill>
                  <a:srgbClr val="FFFFFF"/>
                </a:solidFill>
                <a:latin typeface="Roboto"/>
                <a:ea typeface="Roboto"/>
                <a:cs typeface="Roboto"/>
                <a:sym typeface="Roboto"/>
              </a:rPr>
              <a:t> Тема </a:t>
            </a:r>
            <a:r>
              <a:rPr lang="ru-RU" sz="2200">
                <a:solidFill>
                  <a:srgbClr val="FFFFFF"/>
                </a:solidFill>
                <a:latin typeface="Roboto"/>
                <a:ea typeface="Roboto"/>
                <a:cs typeface="Roboto"/>
                <a:sym typeface="Roboto"/>
              </a:rPr>
              <a:t>3</a:t>
            </a:r>
            <a:endParaRPr sz="2200" b="0" i="0" u="none" strike="noStrike" cap="none">
              <a:solidFill>
                <a:srgbClr val="FFFFFF"/>
              </a:solidFill>
              <a:latin typeface="Roboto"/>
              <a:ea typeface="Roboto"/>
              <a:cs typeface="Roboto"/>
              <a:sym typeface="Roboto"/>
            </a:endParaRPr>
          </a:p>
        </p:txBody>
      </p:sp>
    </p:spTree>
    <p:extLst>
      <p:ext uri="{BB962C8B-B14F-4D97-AF65-F5344CB8AC3E}">
        <p14:creationId xmlns:p14="http://schemas.microsoft.com/office/powerpoint/2010/main" val="3581520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7" descr="http://nig-politis.com/wp-content/uploads/2015/07/Data_Processing1.jpg"/>
          <p:cNvPicPr preferRelativeResize="0"/>
          <p:nvPr/>
        </p:nvPicPr>
        <p:blipFill rotWithShape="1">
          <a:blip r:embed="rId3">
            <a:alphaModFix amt="50000"/>
          </a:blip>
          <a:srcRect l="42373" r="15257"/>
          <a:stretch/>
        </p:blipFill>
        <p:spPr>
          <a:xfrm>
            <a:off x="6096000" y="0"/>
            <a:ext cx="6095999" cy="6858000"/>
          </a:xfrm>
          <a:prstGeom prst="rect">
            <a:avLst/>
          </a:prstGeom>
          <a:noFill/>
          <a:ln>
            <a:noFill/>
          </a:ln>
        </p:spPr>
      </p:pic>
      <p:sp>
        <p:nvSpPr>
          <p:cNvPr id="126" name="Google Shape;126;p27"/>
          <p:cNvSpPr txBox="1">
            <a:spLocks noGrp="1"/>
          </p:cNvSpPr>
          <p:nvPr>
            <p:ph type="title"/>
          </p:nvPr>
        </p:nvSpPr>
        <p:spPr>
          <a:xfrm>
            <a:off x="690847" y="692150"/>
            <a:ext cx="4681200" cy="5411400"/>
          </a:xfrm>
          <a:prstGeom prst="rect">
            <a:avLst/>
          </a:prstGeom>
          <a:noFill/>
          <a:ln>
            <a:noFill/>
          </a:ln>
        </p:spPr>
        <p:txBody>
          <a:bodyPr spcFirstLastPara="1" wrap="square" lIns="91425" tIns="45700" rIns="91425" bIns="45700" anchor="ctr" anchorCtr="0">
            <a:noAutofit/>
          </a:bodyPr>
          <a:lstStyle/>
          <a:p>
            <a:pPr marL="0" lvl="0" indent="0" algn="l" rtl="0">
              <a:lnSpc>
                <a:spcPct val="71363"/>
              </a:lnSpc>
              <a:spcBef>
                <a:spcPts val="0"/>
              </a:spcBef>
              <a:spcAft>
                <a:spcPts val="0"/>
              </a:spcAft>
              <a:buClr>
                <a:schemeClr val="dk1"/>
              </a:buClr>
              <a:buSzPts val="4400"/>
              <a:buFont typeface="Roboto"/>
              <a:buNone/>
            </a:pPr>
            <a:r>
              <a:rPr lang="ru-RU"/>
              <a:t>В этом видео</a:t>
            </a:r>
            <a:endParaRPr/>
          </a:p>
        </p:txBody>
      </p:sp>
      <p:sp>
        <p:nvSpPr>
          <p:cNvPr id="127" name="Google Shape;127;p27"/>
          <p:cNvSpPr txBox="1"/>
          <p:nvPr/>
        </p:nvSpPr>
        <p:spPr>
          <a:xfrm>
            <a:off x="6788489" y="692150"/>
            <a:ext cx="4681200" cy="5411400"/>
          </a:xfrm>
          <a:prstGeom prst="rect">
            <a:avLst/>
          </a:prstGeom>
          <a:noFill/>
          <a:ln>
            <a:noFill/>
          </a:ln>
        </p:spPr>
        <p:txBody>
          <a:bodyPr spcFirstLastPara="1" wrap="square" lIns="91425" tIns="45700" rIns="91425" bIns="45700" anchor="ctr" anchorCtr="0">
            <a:noAutofit/>
          </a:bodyPr>
          <a:lstStyle/>
          <a:p>
            <a:pPr marL="457200" lvl="0" indent="-457200" algn="l" rtl="0">
              <a:lnSpc>
                <a:spcPct val="142727"/>
              </a:lnSpc>
              <a:spcBef>
                <a:spcPts val="0"/>
              </a:spcBef>
              <a:spcAft>
                <a:spcPts val="0"/>
              </a:spcAft>
              <a:buClr>
                <a:srgbClr val="FFFFFF"/>
              </a:buClr>
              <a:buSzPts val="2200"/>
              <a:buAutoNum type="arabicPeriod"/>
            </a:pPr>
            <a:r>
              <a:rPr lang="ru-RU" sz="2200">
                <a:solidFill>
                  <a:srgbClr val="FFFFFF"/>
                </a:solidFill>
                <a:latin typeface="Roboto"/>
                <a:ea typeface="Roboto"/>
                <a:cs typeface="Roboto"/>
                <a:sym typeface="Roboto"/>
              </a:rPr>
              <a:t>Описания множеств задания и значений</a:t>
            </a:r>
            <a:endParaRPr sz="2200">
              <a:solidFill>
                <a:srgbClr val="FFFFFF"/>
              </a:solidFill>
              <a:latin typeface="Roboto"/>
              <a:ea typeface="Roboto"/>
              <a:cs typeface="Roboto"/>
              <a:sym typeface="Roboto"/>
            </a:endParaRPr>
          </a:p>
          <a:p>
            <a:pPr marL="457200" lvl="0" indent="-457200" algn="l" rtl="0">
              <a:lnSpc>
                <a:spcPct val="142727"/>
              </a:lnSpc>
              <a:spcBef>
                <a:spcPts val="2200"/>
              </a:spcBef>
              <a:spcAft>
                <a:spcPts val="0"/>
              </a:spcAft>
              <a:buClr>
                <a:srgbClr val="FFFFFF"/>
              </a:buClr>
              <a:buSzPts val="2200"/>
              <a:buAutoNum type="arabicPeriod"/>
            </a:pPr>
            <a:r>
              <a:rPr lang="ru-RU" sz="2200">
                <a:solidFill>
                  <a:srgbClr val="FFFFFF"/>
                </a:solidFill>
                <a:latin typeface="Roboto"/>
                <a:ea typeface="Roboto"/>
                <a:cs typeface="Roboto"/>
                <a:sym typeface="Roboto"/>
              </a:rPr>
              <a:t>Особые точки</a:t>
            </a:r>
            <a:endParaRPr sz="2200">
              <a:solidFill>
                <a:srgbClr val="FFFFFF"/>
              </a:solidFill>
              <a:latin typeface="Roboto"/>
              <a:ea typeface="Roboto"/>
              <a:cs typeface="Roboto"/>
              <a:sym typeface="Roboto"/>
            </a:endParaRPr>
          </a:p>
          <a:p>
            <a:pPr marL="457200" lvl="0" indent="-457200" algn="l" rtl="0">
              <a:lnSpc>
                <a:spcPct val="142727"/>
              </a:lnSpc>
              <a:spcBef>
                <a:spcPts val="2200"/>
              </a:spcBef>
              <a:spcAft>
                <a:spcPts val="0"/>
              </a:spcAft>
              <a:buClr>
                <a:srgbClr val="FFFFFF"/>
              </a:buClr>
              <a:buSzPts val="2200"/>
              <a:buAutoNum type="arabicPeriod"/>
            </a:pPr>
            <a:r>
              <a:rPr lang="ru-RU" sz="2200">
                <a:solidFill>
                  <a:srgbClr val="FFFFFF"/>
                </a:solidFill>
                <a:latin typeface="Roboto"/>
                <a:ea typeface="Roboto"/>
                <a:cs typeface="Roboto"/>
                <a:sym typeface="Roboto"/>
              </a:rPr>
              <a:t>Виды поведения функции</a:t>
            </a:r>
            <a:endParaRPr sz="220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11543631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8"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133" name="Google Shape;133;p28"/>
          <p:cNvSpPr txBox="1"/>
          <p:nvPr/>
        </p:nvSpPr>
        <p:spPr>
          <a:xfrm>
            <a:off x="690847" y="499646"/>
            <a:ext cx="81450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Область задания </a:t>
            </a: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(область определения)</a:t>
            </a: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p:txBody>
      </p:sp>
      <p:pic>
        <p:nvPicPr>
          <p:cNvPr id="134" name="Google Shape;134;p28" descr="f:X\to Y" title="MathEquation,#ffffff"/>
          <p:cNvPicPr preferRelativeResize="0"/>
          <p:nvPr/>
        </p:nvPicPr>
        <p:blipFill>
          <a:blip r:embed="rId4">
            <a:alphaModFix/>
          </a:blip>
          <a:stretch>
            <a:fillRect/>
          </a:stretch>
        </p:blipFill>
        <p:spPr>
          <a:xfrm>
            <a:off x="785425" y="3111500"/>
            <a:ext cx="2659686" cy="635000"/>
          </a:xfrm>
          <a:prstGeom prst="rect">
            <a:avLst/>
          </a:prstGeom>
          <a:noFill/>
          <a:ln>
            <a:noFill/>
          </a:ln>
        </p:spPr>
      </p:pic>
      <p:pic>
        <p:nvPicPr>
          <p:cNvPr id="135" name="Google Shape;135;p28" descr="D(f)= dom (f)=X" title="MathEquation,#ffffff"/>
          <p:cNvPicPr preferRelativeResize="0"/>
          <p:nvPr/>
        </p:nvPicPr>
        <p:blipFill>
          <a:blip r:embed="rId5">
            <a:alphaModFix/>
          </a:blip>
          <a:stretch>
            <a:fillRect/>
          </a:stretch>
        </p:blipFill>
        <p:spPr>
          <a:xfrm>
            <a:off x="690850" y="3916750"/>
            <a:ext cx="4660550" cy="635000"/>
          </a:xfrm>
          <a:prstGeom prst="rect">
            <a:avLst/>
          </a:prstGeom>
          <a:noFill/>
          <a:ln>
            <a:noFill/>
          </a:ln>
        </p:spPr>
      </p:pic>
    </p:spTree>
    <p:extLst>
      <p:ext uri="{BB962C8B-B14F-4D97-AF65-F5344CB8AC3E}">
        <p14:creationId xmlns:p14="http://schemas.microsoft.com/office/powerpoint/2010/main" val="2747606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9" descr="http://nig-politis.com/wp-content/uploads/2015/07/Data_Processing1.jpg"/>
          <p:cNvPicPr preferRelativeResize="0"/>
          <p:nvPr/>
        </p:nvPicPr>
        <p:blipFill rotWithShape="1">
          <a:blip r:embed="rId3">
            <a:alphaModFix amt="50000"/>
          </a:blip>
          <a:srcRect r="15261" b="23844"/>
          <a:stretch/>
        </p:blipFill>
        <p:spPr>
          <a:xfrm>
            <a:off x="0" y="1635250"/>
            <a:ext cx="12192001" cy="5222750"/>
          </a:xfrm>
          <a:prstGeom prst="rect">
            <a:avLst/>
          </a:prstGeom>
          <a:noFill/>
          <a:ln>
            <a:noFill/>
          </a:ln>
        </p:spPr>
      </p:pic>
      <p:sp>
        <p:nvSpPr>
          <p:cNvPr id="141" name="Google Shape;141;p29"/>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Примеры</a:t>
            </a:r>
            <a:endParaRPr sz="4400">
              <a:solidFill>
                <a:srgbClr val="000000"/>
              </a:solidFill>
              <a:latin typeface="Roboto"/>
              <a:ea typeface="Roboto"/>
              <a:cs typeface="Roboto"/>
              <a:sym typeface="Roboto"/>
            </a:endParaRPr>
          </a:p>
        </p:txBody>
      </p:sp>
      <p:sp>
        <p:nvSpPr>
          <p:cNvPr id="142" name="Google Shape;142;p29"/>
          <p:cNvSpPr txBox="1"/>
          <p:nvPr/>
        </p:nvSpPr>
        <p:spPr>
          <a:xfrm>
            <a:off x="690846" y="2247774"/>
            <a:ext cx="10810200" cy="3370500"/>
          </a:xfrm>
          <a:prstGeom prst="rect">
            <a:avLst/>
          </a:prstGeom>
          <a:noFill/>
          <a:ln>
            <a:noFill/>
          </a:ln>
        </p:spPr>
        <p:txBody>
          <a:bodyPr spcFirstLastPara="1" wrap="square" lIns="91425" tIns="45700" rIns="91425" bIns="45700" anchor="t" anchorCtr="0">
            <a:noAutofit/>
          </a:bodyPr>
          <a:lstStyle/>
          <a:p>
            <a:pPr marL="457200" lvl="0" indent="-457200" algn="l" rtl="0">
              <a:lnSpc>
                <a:spcPct val="142727"/>
              </a:lnSpc>
              <a:spcBef>
                <a:spcPts val="0"/>
              </a:spcBef>
              <a:spcAft>
                <a:spcPts val="0"/>
              </a:spcAft>
              <a:buClr>
                <a:srgbClr val="FFFFFF"/>
              </a:buClr>
              <a:buSzPts val="3300"/>
              <a:buAutoNum type="arabicPeriod"/>
            </a:pPr>
            <a:endParaRPr sz="2200">
              <a:solidFill>
                <a:srgbClr val="F5F5F5"/>
              </a:solidFill>
              <a:latin typeface="Roboto"/>
              <a:ea typeface="Roboto"/>
              <a:cs typeface="Roboto"/>
              <a:sym typeface="Roboto"/>
            </a:endParaRPr>
          </a:p>
          <a:p>
            <a:pPr marL="457200" lvl="0" indent="-457200" algn="l" rtl="0">
              <a:lnSpc>
                <a:spcPct val="142727"/>
              </a:lnSpc>
              <a:spcBef>
                <a:spcPts val="1000"/>
              </a:spcBef>
              <a:spcAft>
                <a:spcPts val="0"/>
              </a:spcAft>
              <a:buClr>
                <a:srgbClr val="FFFFFF"/>
              </a:buClr>
              <a:buSzPts val="3300"/>
              <a:buAutoNum type="arabicPeriod"/>
            </a:pPr>
            <a:endParaRPr sz="2200">
              <a:solidFill>
                <a:srgbClr val="F5F5F5"/>
              </a:solidFill>
              <a:latin typeface="Roboto"/>
              <a:ea typeface="Roboto"/>
              <a:cs typeface="Roboto"/>
              <a:sym typeface="Roboto"/>
            </a:endParaRPr>
          </a:p>
          <a:p>
            <a:pPr marL="457200" lvl="0" indent="-457200" algn="l" rtl="0">
              <a:lnSpc>
                <a:spcPct val="142727"/>
              </a:lnSpc>
              <a:spcBef>
                <a:spcPts val="1000"/>
              </a:spcBef>
              <a:spcAft>
                <a:spcPts val="0"/>
              </a:spcAft>
              <a:buClr>
                <a:srgbClr val="FFFFFF"/>
              </a:buClr>
              <a:buSzPts val="3300"/>
              <a:buAutoNum type="arabicPeriod"/>
            </a:pPr>
            <a:endParaRPr sz="2200" baseline="-25000">
              <a:solidFill>
                <a:srgbClr val="F5F5F5"/>
              </a:solidFill>
              <a:latin typeface="Roboto"/>
              <a:ea typeface="Roboto"/>
              <a:cs typeface="Roboto"/>
              <a:sym typeface="Roboto"/>
            </a:endParaRPr>
          </a:p>
          <a:p>
            <a:pPr marL="457200" lvl="0" indent="-457200" algn="l" rtl="0">
              <a:lnSpc>
                <a:spcPct val="142727"/>
              </a:lnSpc>
              <a:spcBef>
                <a:spcPts val="1000"/>
              </a:spcBef>
              <a:spcAft>
                <a:spcPts val="0"/>
              </a:spcAft>
              <a:buClr>
                <a:srgbClr val="FFFFFF"/>
              </a:buClr>
              <a:buSzPts val="3300"/>
              <a:buAutoNum type="arabicPeriod"/>
            </a:pPr>
            <a:endParaRPr sz="2200">
              <a:solidFill>
                <a:srgbClr val="F5F5F5"/>
              </a:solidFill>
              <a:latin typeface="Roboto"/>
              <a:ea typeface="Roboto"/>
              <a:cs typeface="Roboto"/>
              <a:sym typeface="Roboto"/>
            </a:endParaRPr>
          </a:p>
        </p:txBody>
      </p:sp>
      <p:pic>
        <p:nvPicPr>
          <p:cNvPr id="143" name="Google Shape;143;p29" descr="f(x)=x^2+3x-1\text{ } \text{ } \text{ } \text{ } \text{ }\text{ }\text{ }\text{ }\text{ }\text{ }\text{ }\text{ }\text{ }\text{ }dom(f)=\mathbb R" title="MathEquation,#ffffff"/>
          <p:cNvPicPr preferRelativeResize="0"/>
          <p:nvPr/>
        </p:nvPicPr>
        <p:blipFill rotWithShape="1">
          <a:blip r:embed="rId4">
            <a:alphaModFix/>
          </a:blip>
          <a:srcRect r="41904"/>
          <a:stretch/>
        </p:blipFill>
        <p:spPr>
          <a:xfrm>
            <a:off x="1117750" y="2306025"/>
            <a:ext cx="3538018" cy="479600"/>
          </a:xfrm>
          <a:prstGeom prst="rect">
            <a:avLst/>
          </a:prstGeom>
          <a:noFill/>
          <a:ln>
            <a:noFill/>
          </a:ln>
        </p:spPr>
      </p:pic>
      <p:pic>
        <p:nvPicPr>
          <p:cNvPr id="144" name="Google Shape;144;p29" descr="g(x)=\frac {1} {x^2-4}\text{ } \text{ } \text{ } \text{ } \text{ }\text{ }\text{ }\text{ }\text{ }\text{ }\text{ }\text{ }\text{ }\text{ }\text{ }\text{ }dom(g)= \mathbb R \text{ \ }\{-2,2\}" title="MathEquation,#ffffff"/>
          <p:cNvPicPr preferRelativeResize="0"/>
          <p:nvPr/>
        </p:nvPicPr>
        <p:blipFill rotWithShape="1">
          <a:blip r:embed="rId5">
            <a:alphaModFix/>
          </a:blip>
          <a:srcRect r="61925"/>
          <a:stretch/>
        </p:blipFill>
        <p:spPr>
          <a:xfrm>
            <a:off x="1097174" y="3107350"/>
            <a:ext cx="2737194" cy="620050"/>
          </a:xfrm>
          <a:prstGeom prst="rect">
            <a:avLst/>
          </a:prstGeom>
          <a:noFill/>
          <a:ln>
            <a:noFill/>
          </a:ln>
        </p:spPr>
      </p:pic>
      <p:pic>
        <p:nvPicPr>
          <p:cNvPr id="145" name="Google Shape;145;p29" descr="u(x)= \sqrt x" title="MathEquation,#ffffff"/>
          <p:cNvPicPr preferRelativeResize="0"/>
          <p:nvPr/>
        </p:nvPicPr>
        <p:blipFill>
          <a:blip r:embed="rId6">
            <a:alphaModFix/>
          </a:blip>
          <a:stretch>
            <a:fillRect/>
          </a:stretch>
        </p:blipFill>
        <p:spPr>
          <a:xfrm>
            <a:off x="1097168" y="4043150"/>
            <a:ext cx="1779170" cy="482600"/>
          </a:xfrm>
          <a:prstGeom prst="rect">
            <a:avLst/>
          </a:prstGeom>
          <a:noFill/>
          <a:ln>
            <a:noFill/>
          </a:ln>
        </p:spPr>
      </p:pic>
      <p:pic>
        <p:nvPicPr>
          <p:cNvPr id="146" name="Google Shape;146;p29" descr="h(x)= \sqrt{-|x|-1}" title="MathEquation,#ffffff"/>
          <p:cNvPicPr preferRelativeResize="0"/>
          <p:nvPr/>
        </p:nvPicPr>
        <p:blipFill>
          <a:blip r:embed="rId7">
            <a:alphaModFix/>
          </a:blip>
          <a:stretch>
            <a:fillRect/>
          </a:stretch>
        </p:blipFill>
        <p:spPr>
          <a:xfrm>
            <a:off x="1097176" y="4841500"/>
            <a:ext cx="2626394" cy="482600"/>
          </a:xfrm>
          <a:prstGeom prst="rect">
            <a:avLst/>
          </a:prstGeom>
          <a:noFill/>
          <a:ln>
            <a:noFill/>
          </a:ln>
        </p:spPr>
      </p:pic>
      <p:pic>
        <p:nvPicPr>
          <p:cNvPr id="147" name="Google Shape;147;p29" descr="f(x)=x^2+3x-1\text{ } \text{ } \text{ } \text{ } \text{ }\text{ }\text{ }\text{ }\text{ }\text{ }\text{ }\text{ }\text{ }\text{ }dom(f)=\mathbb R" title="MathEquation,#ffffff"/>
          <p:cNvPicPr preferRelativeResize="0"/>
          <p:nvPr/>
        </p:nvPicPr>
        <p:blipFill rotWithShape="1">
          <a:blip r:embed="rId4">
            <a:alphaModFix/>
          </a:blip>
          <a:srcRect l="63966"/>
          <a:stretch/>
        </p:blipFill>
        <p:spPr>
          <a:xfrm>
            <a:off x="5331872" y="2351825"/>
            <a:ext cx="2208250" cy="482600"/>
          </a:xfrm>
          <a:prstGeom prst="rect">
            <a:avLst/>
          </a:prstGeom>
          <a:noFill/>
          <a:ln>
            <a:noFill/>
          </a:ln>
        </p:spPr>
      </p:pic>
      <p:pic>
        <p:nvPicPr>
          <p:cNvPr id="148" name="Google Shape;148;p29" descr="g(x)=\frac {1} {x^2-4}\text{ } \text{ } \text{ } \text{ } \text{ }\text{ }\text{ }\text{ }\text{ }\text{ }\text{ }\text{ }\text{ }\text{ }\text{ }\text{ }dom(g)= \mathbb R \text{ \ }\{-2,2\}" title="MathEquation,#ffffff"/>
          <p:cNvPicPr preferRelativeResize="0"/>
          <p:nvPr/>
        </p:nvPicPr>
        <p:blipFill rotWithShape="1">
          <a:blip r:embed="rId5">
            <a:alphaModFix/>
          </a:blip>
          <a:srcRect l="45672"/>
          <a:stretch/>
        </p:blipFill>
        <p:spPr>
          <a:xfrm>
            <a:off x="5386750" y="3165692"/>
            <a:ext cx="3538026" cy="561708"/>
          </a:xfrm>
          <a:prstGeom prst="rect">
            <a:avLst/>
          </a:prstGeom>
          <a:noFill/>
          <a:ln>
            <a:noFill/>
          </a:ln>
        </p:spPr>
      </p:pic>
      <p:pic>
        <p:nvPicPr>
          <p:cNvPr id="149" name="Google Shape;149;p29" descr="u(x)= x^ \frac{1}{2} \text{ } \text{ } \text{ } \text{ } \text{ }\text{ }\text{ }\text{ }\text{ }\text{ }\text{ }dom(u)= \mathbb R_+" title="MathEquation,#ffffff"/>
          <p:cNvPicPr preferRelativeResize="0"/>
          <p:nvPr/>
        </p:nvPicPr>
        <p:blipFill rotWithShape="1">
          <a:blip r:embed="rId8">
            <a:alphaModFix/>
          </a:blip>
          <a:srcRect l="48365"/>
          <a:stretch/>
        </p:blipFill>
        <p:spPr>
          <a:xfrm>
            <a:off x="5310476" y="3974100"/>
            <a:ext cx="2416962" cy="561700"/>
          </a:xfrm>
          <a:prstGeom prst="rect">
            <a:avLst/>
          </a:prstGeom>
          <a:noFill/>
          <a:ln>
            <a:noFill/>
          </a:ln>
        </p:spPr>
      </p:pic>
      <p:pic>
        <p:nvPicPr>
          <p:cNvPr id="150" name="Google Shape;150;p29" descr="h(x)= (-|-x|-1)^ \frac{1}{2} \text{ } \text{ } \text{ } \text{ } \text{ }\text{ }\text{ }\text{ }\text{ }\text{ }\text{ }\text{ }\text{ }\text{ }\text{ }\text{ }dom(h)= \mathbb C\text{ \ } \mathbb R " title="MathEquation,#ffffff"/>
          <p:cNvPicPr preferRelativeResize="0"/>
          <p:nvPr/>
        </p:nvPicPr>
        <p:blipFill rotWithShape="1">
          <a:blip r:embed="rId9">
            <a:alphaModFix/>
          </a:blip>
          <a:srcRect l="65969"/>
          <a:stretch/>
        </p:blipFill>
        <p:spPr>
          <a:xfrm>
            <a:off x="5621442" y="4848779"/>
            <a:ext cx="2106000" cy="479600"/>
          </a:xfrm>
          <a:prstGeom prst="rect">
            <a:avLst/>
          </a:prstGeom>
          <a:noFill/>
          <a:ln>
            <a:noFill/>
          </a:ln>
        </p:spPr>
      </p:pic>
    </p:spTree>
    <p:extLst>
      <p:ext uri="{BB962C8B-B14F-4D97-AF65-F5344CB8AC3E}">
        <p14:creationId xmlns:p14="http://schemas.microsoft.com/office/powerpoint/2010/main" val="3323824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30"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156" name="Google Shape;156;p30"/>
          <p:cNvSpPr txBox="1"/>
          <p:nvPr/>
        </p:nvSpPr>
        <p:spPr>
          <a:xfrm>
            <a:off x="690847" y="499646"/>
            <a:ext cx="81450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Область значений</a:t>
            </a: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0000"/>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p:txBody>
      </p:sp>
      <p:pic>
        <p:nvPicPr>
          <p:cNvPr id="157" name="Google Shape;157;p30" descr="f:X\to Y" title="MathEquation,#ffffff"/>
          <p:cNvPicPr preferRelativeResize="0"/>
          <p:nvPr/>
        </p:nvPicPr>
        <p:blipFill>
          <a:blip r:embed="rId4">
            <a:alphaModFix/>
          </a:blip>
          <a:stretch>
            <a:fillRect/>
          </a:stretch>
        </p:blipFill>
        <p:spPr>
          <a:xfrm>
            <a:off x="786475" y="2489075"/>
            <a:ext cx="2659686" cy="635000"/>
          </a:xfrm>
          <a:prstGeom prst="rect">
            <a:avLst/>
          </a:prstGeom>
          <a:noFill/>
          <a:ln>
            <a:noFill/>
          </a:ln>
        </p:spPr>
      </p:pic>
      <p:pic>
        <p:nvPicPr>
          <p:cNvPr id="158" name="Google Shape;158;p30" descr="R(f)=ran(f)=\{y\in Y|, y=f(x), x \in X\}" title="MathEquation,#ffffff"/>
          <p:cNvPicPr preferRelativeResize="0"/>
          <p:nvPr/>
        </p:nvPicPr>
        <p:blipFill>
          <a:blip r:embed="rId5">
            <a:alphaModFix/>
          </a:blip>
          <a:stretch>
            <a:fillRect/>
          </a:stretch>
        </p:blipFill>
        <p:spPr>
          <a:xfrm>
            <a:off x="595200" y="3408275"/>
            <a:ext cx="9769230" cy="635000"/>
          </a:xfrm>
          <a:prstGeom prst="rect">
            <a:avLst/>
          </a:prstGeom>
          <a:noFill/>
          <a:ln>
            <a:noFill/>
          </a:ln>
        </p:spPr>
      </p:pic>
    </p:spTree>
    <p:extLst>
      <p:ext uri="{BB962C8B-B14F-4D97-AF65-F5344CB8AC3E}">
        <p14:creationId xmlns:p14="http://schemas.microsoft.com/office/powerpoint/2010/main" val="1421670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31" descr="http://nig-politis.com/wp-content/uploads/2015/07/Data_Processing1.jpg"/>
          <p:cNvPicPr preferRelativeResize="0"/>
          <p:nvPr/>
        </p:nvPicPr>
        <p:blipFill rotWithShape="1">
          <a:blip r:embed="rId3">
            <a:alphaModFix amt="50000"/>
          </a:blip>
          <a:srcRect r="15261" b="23844"/>
          <a:stretch/>
        </p:blipFill>
        <p:spPr>
          <a:xfrm>
            <a:off x="0" y="1635250"/>
            <a:ext cx="12192001" cy="5222750"/>
          </a:xfrm>
          <a:prstGeom prst="rect">
            <a:avLst/>
          </a:prstGeom>
          <a:noFill/>
          <a:ln>
            <a:noFill/>
          </a:ln>
        </p:spPr>
      </p:pic>
      <p:sp>
        <p:nvSpPr>
          <p:cNvPr id="164" name="Google Shape;164;p31"/>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Примеры</a:t>
            </a:r>
            <a:endParaRPr sz="4400">
              <a:solidFill>
                <a:srgbClr val="000000"/>
              </a:solidFill>
              <a:latin typeface="Roboto"/>
              <a:ea typeface="Roboto"/>
              <a:cs typeface="Roboto"/>
              <a:sym typeface="Roboto"/>
            </a:endParaRPr>
          </a:p>
        </p:txBody>
      </p:sp>
      <p:sp>
        <p:nvSpPr>
          <p:cNvPr id="165" name="Google Shape;165;p31"/>
          <p:cNvSpPr txBox="1"/>
          <p:nvPr/>
        </p:nvSpPr>
        <p:spPr>
          <a:xfrm>
            <a:off x="690846" y="2247774"/>
            <a:ext cx="10810200" cy="3370500"/>
          </a:xfrm>
          <a:prstGeom prst="rect">
            <a:avLst/>
          </a:prstGeom>
          <a:noFill/>
          <a:ln>
            <a:noFill/>
          </a:ln>
        </p:spPr>
        <p:txBody>
          <a:bodyPr spcFirstLastPara="1" wrap="square" lIns="91425" tIns="45700" rIns="91425" bIns="45700" anchor="t" anchorCtr="0">
            <a:noAutofit/>
          </a:bodyPr>
          <a:lstStyle/>
          <a:p>
            <a:pPr marL="457200" lvl="0" indent="-457200" algn="l" rtl="0">
              <a:lnSpc>
                <a:spcPct val="142727"/>
              </a:lnSpc>
              <a:spcBef>
                <a:spcPts val="0"/>
              </a:spcBef>
              <a:spcAft>
                <a:spcPts val="0"/>
              </a:spcAft>
              <a:buClr>
                <a:srgbClr val="FFFFFF"/>
              </a:buClr>
              <a:buSzPts val="3300"/>
              <a:buAutoNum type="arabicPeriod"/>
            </a:pPr>
            <a:endParaRPr sz="2200">
              <a:solidFill>
                <a:srgbClr val="F5F5F5"/>
              </a:solidFill>
              <a:latin typeface="Roboto"/>
              <a:ea typeface="Roboto"/>
              <a:cs typeface="Roboto"/>
              <a:sym typeface="Roboto"/>
            </a:endParaRPr>
          </a:p>
          <a:p>
            <a:pPr marL="457200" lvl="0" indent="-457200" algn="l" rtl="0">
              <a:lnSpc>
                <a:spcPct val="142727"/>
              </a:lnSpc>
              <a:spcBef>
                <a:spcPts val="1000"/>
              </a:spcBef>
              <a:spcAft>
                <a:spcPts val="0"/>
              </a:spcAft>
              <a:buClr>
                <a:srgbClr val="FFFFFF"/>
              </a:buClr>
              <a:buSzPts val="3300"/>
              <a:buAutoNum type="arabicPeriod"/>
            </a:pPr>
            <a:endParaRPr sz="2200">
              <a:solidFill>
                <a:srgbClr val="F5F5F5"/>
              </a:solidFill>
              <a:latin typeface="Roboto"/>
              <a:ea typeface="Roboto"/>
              <a:cs typeface="Roboto"/>
              <a:sym typeface="Roboto"/>
            </a:endParaRPr>
          </a:p>
          <a:p>
            <a:pPr marL="457200" lvl="0" indent="-457200" algn="l" rtl="0">
              <a:lnSpc>
                <a:spcPct val="142727"/>
              </a:lnSpc>
              <a:spcBef>
                <a:spcPts val="1000"/>
              </a:spcBef>
              <a:spcAft>
                <a:spcPts val="0"/>
              </a:spcAft>
              <a:buClr>
                <a:srgbClr val="FFFFFF"/>
              </a:buClr>
              <a:buSzPts val="3300"/>
              <a:buAutoNum type="arabicPeriod"/>
            </a:pPr>
            <a:endParaRPr sz="2200" baseline="-25000">
              <a:solidFill>
                <a:srgbClr val="F5F5F5"/>
              </a:solidFill>
              <a:latin typeface="Roboto"/>
              <a:ea typeface="Roboto"/>
              <a:cs typeface="Roboto"/>
              <a:sym typeface="Roboto"/>
            </a:endParaRPr>
          </a:p>
          <a:p>
            <a:pPr marL="457200" lvl="0" indent="-457200" algn="l" rtl="0">
              <a:lnSpc>
                <a:spcPct val="142727"/>
              </a:lnSpc>
              <a:spcBef>
                <a:spcPts val="1000"/>
              </a:spcBef>
              <a:spcAft>
                <a:spcPts val="0"/>
              </a:spcAft>
              <a:buClr>
                <a:srgbClr val="FFFFFF"/>
              </a:buClr>
              <a:buSzPts val="3300"/>
              <a:buAutoNum type="arabicPeriod"/>
            </a:pPr>
            <a:endParaRPr sz="2200">
              <a:solidFill>
                <a:srgbClr val="F5F5F5"/>
              </a:solidFill>
              <a:latin typeface="Roboto"/>
              <a:ea typeface="Roboto"/>
              <a:cs typeface="Roboto"/>
              <a:sym typeface="Roboto"/>
            </a:endParaRPr>
          </a:p>
        </p:txBody>
      </p:sp>
      <p:pic>
        <p:nvPicPr>
          <p:cNvPr id="166" name="Google Shape;166;p31" descr="ran(f)=\mathbb R" title="MathEquation,#ffffff"/>
          <p:cNvPicPr preferRelativeResize="0"/>
          <p:nvPr/>
        </p:nvPicPr>
        <p:blipFill>
          <a:blip r:embed="rId4">
            <a:alphaModFix/>
          </a:blip>
          <a:stretch>
            <a:fillRect/>
          </a:stretch>
        </p:blipFill>
        <p:spPr>
          <a:xfrm>
            <a:off x="6096004" y="2374723"/>
            <a:ext cx="1937732" cy="469900"/>
          </a:xfrm>
          <a:prstGeom prst="rect">
            <a:avLst/>
          </a:prstGeom>
          <a:noFill/>
          <a:ln>
            <a:noFill/>
          </a:ln>
        </p:spPr>
      </p:pic>
      <p:pic>
        <p:nvPicPr>
          <p:cNvPr id="167" name="Google Shape;167;p31" descr="g(x)=\frac {1} {x^2-4}&#10;" title="MathEquation,#ffffff"/>
          <p:cNvPicPr preferRelativeResize="0"/>
          <p:nvPr/>
        </p:nvPicPr>
        <p:blipFill>
          <a:blip r:embed="rId5">
            <a:alphaModFix/>
          </a:blip>
          <a:stretch>
            <a:fillRect/>
          </a:stretch>
        </p:blipFill>
        <p:spPr>
          <a:xfrm>
            <a:off x="1233848" y="3167383"/>
            <a:ext cx="1937726" cy="588582"/>
          </a:xfrm>
          <a:prstGeom prst="rect">
            <a:avLst/>
          </a:prstGeom>
          <a:noFill/>
          <a:ln>
            <a:noFill/>
          </a:ln>
        </p:spPr>
      </p:pic>
      <p:pic>
        <p:nvPicPr>
          <p:cNvPr id="168" name="Google Shape;168;p31" descr="u(x)= \sqrt x" title="MathEquation,#ffffff"/>
          <p:cNvPicPr preferRelativeResize="0"/>
          <p:nvPr/>
        </p:nvPicPr>
        <p:blipFill>
          <a:blip r:embed="rId6">
            <a:alphaModFix/>
          </a:blip>
          <a:stretch>
            <a:fillRect/>
          </a:stretch>
        </p:blipFill>
        <p:spPr>
          <a:xfrm>
            <a:off x="1233850" y="3992051"/>
            <a:ext cx="1966452" cy="533400"/>
          </a:xfrm>
          <a:prstGeom prst="rect">
            <a:avLst/>
          </a:prstGeom>
          <a:noFill/>
          <a:ln>
            <a:noFill/>
          </a:ln>
        </p:spPr>
      </p:pic>
      <p:pic>
        <p:nvPicPr>
          <p:cNvPr id="169" name="Google Shape;169;p31" descr="h(x)= \sqrt{-|x|-1}" title="MathEquation,#ffffff"/>
          <p:cNvPicPr preferRelativeResize="0"/>
          <p:nvPr/>
        </p:nvPicPr>
        <p:blipFill>
          <a:blip r:embed="rId7">
            <a:alphaModFix/>
          </a:blip>
          <a:stretch>
            <a:fillRect/>
          </a:stretch>
        </p:blipFill>
        <p:spPr>
          <a:xfrm>
            <a:off x="1233859" y="4874970"/>
            <a:ext cx="2557278" cy="469900"/>
          </a:xfrm>
          <a:prstGeom prst="rect">
            <a:avLst/>
          </a:prstGeom>
          <a:noFill/>
          <a:ln>
            <a:noFill/>
          </a:ln>
        </p:spPr>
      </p:pic>
      <p:pic>
        <p:nvPicPr>
          <p:cNvPr id="170" name="Google Shape;170;p31" descr="f(x)=x^3+3x-1" title="MathEquation,#ffffff"/>
          <p:cNvPicPr preferRelativeResize="0"/>
          <p:nvPr/>
        </p:nvPicPr>
        <p:blipFill>
          <a:blip r:embed="rId8">
            <a:alphaModFix/>
          </a:blip>
          <a:stretch>
            <a:fillRect/>
          </a:stretch>
        </p:blipFill>
        <p:spPr>
          <a:xfrm>
            <a:off x="1233859" y="2363820"/>
            <a:ext cx="3081312" cy="469900"/>
          </a:xfrm>
          <a:prstGeom prst="rect">
            <a:avLst/>
          </a:prstGeom>
          <a:noFill/>
          <a:ln>
            <a:noFill/>
          </a:ln>
        </p:spPr>
      </p:pic>
      <p:pic>
        <p:nvPicPr>
          <p:cNvPr id="171" name="Google Shape;171;p31" descr="ran(g)= \mathbb R \text{ \ }\ ( -\frac {1}{4} ;0]" title="MathEquation,#ffffff"/>
          <p:cNvPicPr preferRelativeResize="0"/>
          <p:nvPr/>
        </p:nvPicPr>
        <p:blipFill>
          <a:blip r:embed="rId9">
            <a:alphaModFix/>
          </a:blip>
          <a:stretch>
            <a:fillRect/>
          </a:stretch>
        </p:blipFill>
        <p:spPr>
          <a:xfrm>
            <a:off x="6096001" y="3184634"/>
            <a:ext cx="3307906" cy="533400"/>
          </a:xfrm>
          <a:prstGeom prst="rect">
            <a:avLst/>
          </a:prstGeom>
          <a:noFill/>
          <a:ln>
            <a:noFill/>
          </a:ln>
        </p:spPr>
      </p:pic>
      <p:pic>
        <p:nvPicPr>
          <p:cNvPr id="172" name="Google Shape;172;p31" descr="ran(u)= \mathbb R_+" title="MathEquation,#ffffff"/>
          <p:cNvPicPr preferRelativeResize="0"/>
          <p:nvPr/>
        </p:nvPicPr>
        <p:blipFill>
          <a:blip r:embed="rId10">
            <a:alphaModFix/>
          </a:blip>
          <a:stretch>
            <a:fillRect/>
          </a:stretch>
        </p:blipFill>
        <p:spPr>
          <a:xfrm>
            <a:off x="6095999" y="4117809"/>
            <a:ext cx="1937726" cy="414191"/>
          </a:xfrm>
          <a:prstGeom prst="rect">
            <a:avLst/>
          </a:prstGeom>
          <a:noFill/>
          <a:ln>
            <a:noFill/>
          </a:ln>
        </p:spPr>
      </p:pic>
      <p:pic>
        <p:nvPicPr>
          <p:cNvPr id="173" name="Google Shape;173;p31" descr="ran(h)= \mathbb C\text{ \ } \mathbb R " title="MathEquation,#ffffff"/>
          <p:cNvPicPr preferRelativeResize="0"/>
          <p:nvPr/>
        </p:nvPicPr>
        <p:blipFill>
          <a:blip r:embed="rId11">
            <a:alphaModFix/>
          </a:blip>
          <a:stretch>
            <a:fillRect/>
          </a:stretch>
        </p:blipFill>
        <p:spPr>
          <a:xfrm>
            <a:off x="6096001" y="4874970"/>
            <a:ext cx="2394394" cy="469900"/>
          </a:xfrm>
          <a:prstGeom prst="rect">
            <a:avLst/>
          </a:prstGeom>
          <a:noFill/>
          <a:ln>
            <a:noFill/>
          </a:ln>
        </p:spPr>
      </p:pic>
    </p:spTree>
    <p:extLst>
      <p:ext uri="{BB962C8B-B14F-4D97-AF65-F5344CB8AC3E}">
        <p14:creationId xmlns:p14="http://schemas.microsoft.com/office/powerpoint/2010/main" val="30282215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32"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179" name="Google Shape;179;p32"/>
          <p:cNvSpPr/>
          <p:nvPr/>
        </p:nvSpPr>
        <p:spPr>
          <a:xfrm>
            <a:off x="-38000" y="0"/>
            <a:ext cx="12192000" cy="6858000"/>
          </a:xfrm>
          <a:prstGeom prst="rect">
            <a:avLst/>
          </a:prstGeom>
          <a:solidFill>
            <a:srgbClr val="432199">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a:ea typeface="Times New Roman"/>
              <a:cs typeface="Times New Roman"/>
              <a:sym typeface="Times New Roman"/>
            </a:endParaRPr>
          </a:p>
        </p:txBody>
      </p:sp>
      <p:sp>
        <p:nvSpPr>
          <p:cNvPr id="180" name="Google Shape;180;p32"/>
          <p:cNvSpPr txBox="1"/>
          <p:nvPr/>
        </p:nvSpPr>
        <p:spPr>
          <a:xfrm>
            <a:off x="690847" y="499646"/>
            <a:ext cx="81450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Нули функции</a:t>
            </a: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 </a:t>
            </a: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p:txBody>
      </p:sp>
      <p:pic>
        <p:nvPicPr>
          <p:cNvPr id="181" name="Google Shape;181;p32" descr="f(x)=x^2-4\text{ }\text{ }\text{ }\text{ }\text{ }\text{ }\text{ }\text{ }\text{ }\text{ }\text{ }\text{ }\text{ }\text{ }\text{ }\text{ }\text{ }g(x)=x^2" title="MathEquation,#ffffff"/>
          <p:cNvPicPr preferRelativeResize="0"/>
          <p:nvPr/>
        </p:nvPicPr>
        <p:blipFill>
          <a:blip r:embed="rId4">
            <a:alphaModFix/>
          </a:blip>
          <a:stretch>
            <a:fillRect/>
          </a:stretch>
        </p:blipFill>
        <p:spPr>
          <a:xfrm>
            <a:off x="690858" y="2202565"/>
            <a:ext cx="8100540" cy="749300"/>
          </a:xfrm>
          <a:prstGeom prst="rect">
            <a:avLst/>
          </a:prstGeom>
          <a:noFill/>
          <a:ln>
            <a:noFill/>
          </a:ln>
        </p:spPr>
      </p:pic>
      <p:pic>
        <p:nvPicPr>
          <p:cNvPr id="182" name="Google Shape;182;p32" descr="x^2-4=0 \text{ }\text{ }\text{ }\text{ }\text{ }\text{ }\text{ }\text{ }\text{ }\text{ }\text{ }\text{ }\text{ }\text{ }\text{ }\text{ }\text{ }\text{ }\text{ }\text{ }\text{ }\text{ }\text{ }\text{ } x^2=0" title="MathEquation,#ffffff"/>
          <p:cNvPicPr preferRelativeResize="0"/>
          <p:nvPr/>
        </p:nvPicPr>
        <p:blipFill>
          <a:blip r:embed="rId5">
            <a:alphaModFix/>
          </a:blip>
          <a:stretch>
            <a:fillRect/>
          </a:stretch>
        </p:blipFill>
        <p:spPr>
          <a:xfrm>
            <a:off x="643037" y="3239499"/>
            <a:ext cx="7376438" cy="673100"/>
          </a:xfrm>
          <a:prstGeom prst="rect">
            <a:avLst/>
          </a:prstGeom>
          <a:noFill/>
          <a:ln>
            <a:noFill/>
          </a:ln>
        </p:spPr>
      </p:pic>
      <p:pic>
        <p:nvPicPr>
          <p:cNvPr id="183" name="Google Shape;183;p32" descr="x_1=-2\text{ }\text{ }\text{ }\text{ }x_2=2\text{ }\text{ }\text{ }\text{ }\text{ }\text{ }\text{ }\text{ }\text{ }\text{ }\text{ }\text{ }x_1=0\text{ }\text{ }\text{ }\text{ }\text{ }x_2=0" title="MathEquation,#ffffff"/>
          <p:cNvPicPr preferRelativeResize="0"/>
          <p:nvPr/>
        </p:nvPicPr>
        <p:blipFill>
          <a:blip r:embed="rId6">
            <a:alphaModFix/>
          </a:blip>
          <a:stretch>
            <a:fillRect/>
          </a:stretch>
        </p:blipFill>
        <p:spPr>
          <a:xfrm>
            <a:off x="614339" y="4073609"/>
            <a:ext cx="9615714" cy="673100"/>
          </a:xfrm>
          <a:prstGeom prst="rect">
            <a:avLst/>
          </a:prstGeom>
          <a:noFill/>
          <a:ln>
            <a:noFill/>
          </a:ln>
        </p:spPr>
      </p:pic>
    </p:spTree>
    <p:extLst>
      <p:ext uri="{BB962C8B-B14F-4D97-AF65-F5344CB8AC3E}">
        <p14:creationId xmlns:p14="http://schemas.microsoft.com/office/powerpoint/2010/main" val="2698941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33"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189" name="Google Shape;189;p33"/>
          <p:cNvSpPr/>
          <p:nvPr/>
        </p:nvSpPr>
        <p:spPr>
          <a:xfrm>
            <a:off x="-38000" y="0"/>
            <a:ext cx="12192000" cy="6858000"/>
          </a:xfrm>
          <a:prstGeom prst="rect">
            <a:avLst/>
          </a:prstGeom>
          <a:solidFill>
            <a:srgbClr val="432199">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a:ea typeface="Times New Roman"/>
              <a:cs typeface="Times New Roman"/>
              <a:sym typeface="Times New Roman"/>
            </a:endParaRPr>
          </a:p>
        </p:txBody>
      </p:sp>
      <p:sp>
        <p:nvSpPr>
          <p:cNvPr id="190" name="Google Shape;190;p33"/>
          <p:cNvSpPr txBox="1"/>
          <p:nvPr/>
        </p:nvSpPr>
        <p:spPr>
          <a:xfrm>
            <a:off x="690851" y="499650"/>
            <a:ext cx="96534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Непрерывность</a:t>
            </a: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a:p>
            <a:pPr marL="0" lvl="0" indent="0" algn="l" rtl="0">
              <a:lnSpc>
                <a:spcPct val="123636"/>
              </a:lnSpc>
              <a:spcBef>
                <a:spcPts val="0"/>
              </a:spcBef>
              <a:spcAft>
                <a:spcPts val="0"/>
              </a:spcAft>
              <a:buClr>
                <a:srgbClr val="FFFFFF"/>
              </a:buClr>
              <a:buSzPts val="4400"/>
              <a:buFont typeface="Arial"/>
              <a:buNone/>
            </a:pPr>
            <a:endParaRPr sz="40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p:txBody>
      </p:sp>
      <p:pic>
        <p:nvPicPr>
          <p:cNvPr id="191" name="Google Shape;191;p33" descr="\forall x_0 \in M: \exists \lim \limits _{x\to x_0-} f(x)=\lim \limits _{x\to x_0+} f(x)\ne \infty" title="MathEquation,#ffffff"/>
          <p:cNvPicPr preferRelativeResize="0"/>
          <p:nvPr/>
        </p:nvPicPr>
        <p:blipFill>
          <a:blip r:embed="rId4">
            <a:alphaModFix/>
          </a:blip>
          <a:stretch>
            <a:fillRect/>
          </a:stretch>
        </p:blipFill>
        <p:spPr>
          <a:xfrm>
            <a:off x="843250" y="2252550"/>
            <a:ext cx="8780000" cy="856050"/>
          </a:xfrm>
          <a:prstGeom prst="rect">
            <a:avLst/>
          </a:prstGeom>
          <a:noFill/>
          <a:ln>
            <a:noFill/>
          </a:ln>
        </p:spPr>
      </p:pic>
    </p:spTree>
    <p:extLst>
      <p:ext uri="{BB962C8B-B14F-4D97-AF65-F5344CB8AC3E}">
        <p14:creationId xmlns:p14="http://schemas.microsoft.com/office/powerpoint/2010/main" val="2575072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34"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197" name="Google Shape;197;p34"/>
          <p:cNvSpPr/>
          <p:nvPr/>
        </p:nvSpPr>
        <p:spPr>
          <a:xfrm>
            <a:off x="-38000" y="0"/>
            <a:ext cx="12192000" cy="6858000"/>
          </a:xfrm>
          <a:prstGeom prst="rect">
            <a:avLst/>
          </a:prstGeom>
          <a:solidFill>
            <a:srgbClr val="432199">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a:ea typeface="Times New Roman"/>
              <a:cs typeface="Times New Roman"/>
              <a:sym typeface="Times New Roman"/>
            </a:endParaRPr>
          </a:p>
        </p:txBody>
      </p:sp>
      <p:sp>
        <p:nvSpPr>
          <p:cNvPr id="198" name="Google Shape;198;p34"/>
          <p:cNvSpPr txBox="1"/>
          <p:nvPr/>
        </p:nvSpPr>
        <p:spPr>
          <a:xfrm>
            <a:off x="690851" y="499650"/>
            <a:ext cx="96534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Промежутки знакопостоянства</a:t>
            </a: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                                            </a:t>
            </a: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p:txBody>
      </p:sp>
      <p:pic>
        <p:nvPicPr>
          <p:cNvPr id="199" name="Google Shape;199;p34" descr="f(x)=x^2-|x|" title="MathEquation,#ffffff"/>
          <p:cNvPicPr preferRelativeResize="0"/>
          <p:nvPr/>
        </p:nvPicPr>
        <p:blipFill>
          <a:blip r:embed="rId4">
            <a:alphaModFix/>
          </a:blip>
          <a:stretch>
            <a:fillRect/>
          </a:stretch>
        </p:blipFill>
        <p:spPr>
          <a:xfrm>
            <a:off x="690850" y="2285975"/>
            <a:ext cx="3451000" cy="660000"/>
          </a:xfrm>
          <a:prstGeom prst="rect">
            <a:avLst/>
          </a:prstGeom>
          <a:noFill/>
          <a:ln>
            <a:noFill/>
          </a:ln>
        </p:spPr>
      </p:pic>
      <p:pic>
        <p:nvPicPr>
          <p:cNvPr id="200" name="Google Shape;200;p34" descr="g(x)=\frac {1}{x^2-|x|}" title="MathEquation,#ffffff"/>
          <p:cNvPicPr preferRelativeResize="0"/>
          <p:nvPr/>
        </p:nvPicPr>
        <p:blipFill>
          <a:blip r:embed="rId5">
            <a:alphaModFix/>
          </a:blip>
          <a:stretch>
            <a:fillRect/>
          </a:stretch>
        </p:blipFill>
        <p:spPr>
          <a:xfrm>
            <a:off x="6096000" y="2285963"/>
            <a:ext cx="2667142" cy="803475"/>
          </a:xfrm>
          <a:prstGeom prst="rect">
            <a:avLst/>
          </a:prstGeom>
          <a:noFill/>
          <a:ln>
            <a:noFill/>
          </a:ln>
        </p:spPr>
      </p:pic>
      <p:pic>
        <p:nvPicPr>
          <p:cNvPr id="201" name="Google Shape;201;p34" descr="N=\{x| f(x) &lt;0\}" title="MathEquation,#ffffff"/>
          <p:cNvPicPr preferRelativeResize="0"/>
          <p:nvPr/>
        </p:nvPicPr>
        <p:blipFill>
          <a:blip r:embed="rId6">
            <a:alphaModFix/>
          </a:blip>
          <a:stretch>
            <a:fillRect/>
          </a:stretch>
        </p:blipFill>
        <p:spPr>
          <a:xfrm>
            <a:off x="690850" y="3902425"/>
            <a:ext cx="4258070" cy="660000"/>
          </a:xfrm>
          <a:prstGeom prst="rect">
            <a:avLst/>
          </a:prstGeom>
          <a:noFill/>
          <a:ln>
            <a:noFill/>
          </a:ln>
        </p:spPr>
      </p:pic>
      <p:pic>
        <p:nvPicPr>
          <p:cNvPr id="202" name="Google Shape;202;p34" descr="P=\{x| f(x) &gt;0\}" title="MathEquation,#ffffff"/>
          <p:cNvPicPr preferRelativeResize="0"/>
          <p:nvPr/>
        </p:nvPicPr>
        <p:blipFill>
          <a:blip r:embed="rId7">
            <a:alphaModFix/>
          </a:blip>
          <a:stretch>
            <a:fillRect/>
          </a:stretch>
        </p:blipFill>
        <p:spPr>
          <a:xfrm>
            <a:off x="690850" y="4715474"/>
            <a:ext cx="4190472" cy="660000"/>
          </a:xfrm>
          <a:prstGeom prst="rect">
            <a:avLst/>
          </a:prstGeom>
          <a:noFill/>
          <a:ln>
            <a:noFill/>
          </a:ln>
        </p:spPr>
      </p:pic>
    </p:spTree>
    <p:extLst>
      <p:ext uri="{BB962C8B-B14F-4D97-AF65-F5344CB8AC3E}">
        <p14:creationId xmlns:p14="http://schemas.microsoft.com/office/powerpoint/2010/main" val="3384062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51"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244" name="Google Shape;244;p51"/>
          <p:cNvSpPr txBox="1"/>
          <p:nvPr/>
        </p:nvSpPr>
        <p:spPr>
          <a:xfrm>
            <a:off x="690847" y="499646"/>
            <a:ext cx="81450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Понятие об образе и прообразе</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35"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208" name="Google Shape;208;p35"/>
          <p:cNvSpPr txBox="1"/>
          <p:nvPr/>
        </p:nvSpPr>
        <p:spPr>
          <a:xfrm>
            <a:off x="690851" y="499650"/>
            <a:ext cx="103962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000">
                <a:solidFill>
                  <a:srgbClr val="FFFFFF"/>
                </a:solidFill>
                <a:latin typeface="Roboto"/>
                <a:ea typeface="Roboto"/>
                <a:cs typeface="Roboto"/>
                <a:sym typeface="Roboto"/>
              </a:rPr>
              <a:t>Монотонность</a:t>
            </a:r>
            <a:endParaRPr sz="4000">
              <a:solidFill>
                <a:srgbClr val="FFFFFF"/>
              </a:solidFill>
              <a:latin typeface="Roboto"/>
              <a:ea typeface="Roboto"/>
              <a:cs typeface="Roboto"/>
              <a:sym typeface="Roboto"/>
            </a:endParaRPr>
          </a:p>
          <a:p>
            <a:pPr marL="457200" marR="0" lvl="0" indent="-482600" algn="l" rtl="0">
              <a:lnSpc>
                <a:spcPct val="123636"/>
              </a:lnSpc>
              <a:spcBef>
                <a:spcPts val="0"/>
              </a:spcBef>
              <a:spcAft>
                <a:spcPts val="0"/>
              </a:spcAft>
              <a:buClr>
                <a:srgbClr val="FFFFFF"/>
              </a:buClr>
              <a:buSzPts val="4000"/>
              <a:buFont typeface="Roboto"/>
              <a:buAutoNum type="arabicParenR"/>
            </a:pPr>
            <a:r>
              <a:rPr lang="ru-RU" sz="4000">
                <a:solidFill>
                  <a:srgbClr val="FFFFFF"/>
                </a:solidFill>
                <a:latin typeface="Roboto"/>
                <a:ea typeface="Roboto"/>
                <a:cs typeface="Roboto"/>
                <a:sym typeface="Roboto"/>
              </a:rPr>
              <a:t>Убывание на       : </a:t>
            </a:r>
            <a:endParaRPr sz="4000">
              <a:solidFill>
                <a:srgbClr val="FFFFFF"/>
              </a:solidFill>
              <a:latin typeface="Roboto"/>
              <a:ea typeface="Roboto"/>
              <a:cs typeface="Roboto"/>
              <a:sym typeface="Roboto"/>
            </a:endParaRPr>
          </a:p>
          <a:p>
            <a:pPr marL="457200" marR="0" lvl="0" indent="0" algn="l" rtl="0">
              <a:lnSpc>
                <a:spcPct val="123636"/>
              </a:lnSpc>
              <a:spcBef>
                <a:spcPts val="0"/>
              </a:spcBef>
              <a:spcAft>
                <a:spcPts val="0"/>
              </a:spcAft>
              <a:buNone/>
            </a:pPr>
            <a:endParaRPr sz="4000">
              <a:solidFill>
                <a:srgbClr val="FFFFFF"/>
              </a:solidFill>
              <a:latin typeface="Roboto"/>
              <a:ea typeface="Roboto"/>
              <a:cs typeface="Roboto"/>
              <a:sym typeface="Roboto"/>
            </a:endParaRPr>
          </a:p>
          <a:p>
            <a:pPr marL="457200" marR="0" lvl="0" indent="-482600" algn="l" rtl="0">
              <a:lnSpc>
                <a:spcPct val="123636"/>
              </a:lnSpc>
              <a:spcBef>
                <a:spcPts val="1000"/>
              </a:spcBef>
              <a:spcAft>
                <a:spcPts val="0"/>
              </a:spcAft>
              <a:buClr>
                <a:srgbClr val="FFFFFF"/>
              </a:buClr>
              <a:buSzPts val="4000"/>
              <a:buFont typeface="Roboto"/>
              <a:buAutoNum type="arabicParenR"/>
            </a:pPr>
            <a:r>
              <a:rPr lang="ru-RU" sz="4000">
                <a:solidFill>
                  <a:srgbClr val="FFFFFF"/>
                </a:solidFill>
                <a:latin typeface="Roboto"/>
                <a:ea typeface="Roboto"/>
                <a:cs typeface="Roboto"/>
                <a:sym typeface="Roboto"/>
              </a:rPr>
              <a:t>Невозрастание на      : </a:t>
            </a:r>
            <a:endParaRPr sz="4000">
              <a:solidFill>
                <a:srgbClr val="FFFFFF"/>
              </a:solidFill>
              <a:latin typeface="Roboto"/>
              <a:ea typeface="Roboto"/>
              <a:cs typeface="Roboto"/>
              <a:sym typeface="Roboto"/>
            </a:endParaRPr>
          </a:p>
          <a:p>
            <a:pPr marL="457200" marR="0" lvl="0" indent="0" algn="l" rtl="0">
              <a:lnSpc>
                <a:spcPct val="123636"/>
              </a:lnSpc>
              <a:spcBef>
                <a:spcPts val="0"/>
              </a:spcBef>
              <a:spcAft>
                <a:spcPts val="0"/>
              </a:spcAft>
              <a:buNone/>
            </a:pPr>
            <a:endParaRPr sz="40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p:txBody>
      </p:sp>
      <p:pic>
        <p:nvPicPr>
          <p:cNvPr id="209" name="Google Shape;209;p35" descr="\forall x, y\in M:x&lt;y \Rightarrow f(x)&gt;f(y)" title="MathEquation,#ffffff"/>
          <p:cNvPicPr preferRelativeResize="0"/>
          <p:nvPr/>
        </p:nvPicPr>
        <p:blipFill>
          <a:blip r:embed="rId4">
            <a:alphaModFix/>
          </a:blip>
          <a:stretch>
            <a:fillRect/>
          </a:stretch>
        </p:blipFill>
        <p:spPr>
          <a:xfrm>
            <a:off x="1186075" y="2085150"/>
            <a:ext cx="7539400" cy="640850"/>
          </a:xfrm>
          <a:prstGeom prst="rect">
            <a:avLst/>
          </a:prstGeom>
          <a:noFill/>
          <a:ln>
            <a:noFill/>
          </a:ln>
        </p:spPr>
      </p:pic>
      <p:pic>
        <p:nvPicPr>
          <p:cNvPr id="210" name="Google Shape;210;p35" descr="\forall x, y\in M:x&lt;y \Rightarrow f(x) \ge f(y)" title="MathEquation,#ffffff"/>
          <p:cNvPicPr preferRelativeResize="0"/>
          <p:nvPr/>
        </p:nvPicPr>
        <p:blipFill>
          <a:blip r:embed="rId5">
            <a:alphaModFix/>
          </a:blip>
          <a:stretch>
            <a:fillRect/>
          </a:stretch>
        </p:blipFill>
        <p:spPr>
          <a:xfrm>
            <a:off x="1186071" y="3692023"/>
            <a:ext cx="7539410" cy="640850"/>
          </a:xfrm>
          <a:prstGeom prst="rect">
            <a:avLst/>
          </a:prstGeom>
          <a:noFill/>
          <a:ln>
            <a:noFill/>
          </a:ln>
        </p:spPr>
      </p:pic>
      <p:pic>
        <p:nvPicPr>
          <p:cNvPr id="211" name="Google Shape;211;p35" descr="M" title="MathEquation,#ffffff"/>
          <p:cNvPicPr preferRelativeResize="0"/>
          <p:nvPr/>
        </p:nvPicPr>
        <p:blipFill>
          <a:blip r:embed="rId6">
            <a:alphaModFix/>
          </a:blip>
          <a:stretch>
            <a:fillRect/>
          </a:stretch>
        </p:blipFill>
        <p:spPr>
          <a:xfrm>
            <a:off x="4498224" y="1291250"/>
            <a:ext cx="668024" cy="576174"/>
          </a:xfrm>
          <a:prstGeom prst="rect">
            <a:avLst/>
          </a:prstGeom>
          <a:noFill/>
          <a:ln>
            <a:noFill/>
          </a:ln>
        </p:spPr>
      </p:pic>
      <p:pic>
        <p:nvPicPr>
          <p:cNvPr id="212" name="Google Shape;212;p35" descr="M" title="MathEquation,#ffffff"/>
          <p:cNvPicPr preferRelativeResize="0"/>
          <p:nvPr/>
        </p:nvPicPr>
        <p:blipFill>
          <a:blip r:embed="rId6">
            <a:alphaModFix/>
          </a:blip>
          <a:stretch>
            <a:fillRect/>
          </a:stretch>
        </p:blipFill>
        <p:spPr>
          <a:xfrm>
            <a:off x="5704613" y="2920925"/>
            <a:ext cx="668024" cy="576172"/>
          </a:xfrm>
          <a:prstGeom prst="rect">
            <a:avLst/>
          </a:prstGeom>
          <a:noFill/>
          <a:ln>
            <a:noFill/>
          </a:ln>
        </p:spPr>
      </p:pic>
    </p:spTree>
    <p:extLst>
      <p:ext uri="{BB962C8B-B14F-4D97-AF65-F5344CB8AC3E}">
        <p14:creationId xmlns:p14="http://schemas.microsoft.com/office/powerpoint/2010/main" val="2634944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36"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218" name="Google Shape;218;p36"/>
          <p:cNvSpPr txBox="1"/>
          <p:nvPr/>
        </p:nvSpPr>
        <p:spPr>
          <a:xfrm>
            <a:off x="690851" y="499650"/>
            <a:ext cx="103962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000">
                <a:solidFill>
                  <a:srgbClr val="FFFFFF"/>
                </a:solidFill>
                <a:latin typeface="Roboto"/>
                <a:ea typeface="Roboto"/>
                <a:cs typeface="Roboto"/>
                <a:sym typeface="Roboto"/>
              </a:rPr>
              <a:t>Монотонность</a:t>
            </a:r>
            <a:endParaRPr sz="4000">
              <a:solidFill>
                <a:srgbClr val="FFFFFF"/>
              </a:solidFill>
              <a:latin typeface="Roboto"/>
              <a:ea typeface="Roboto"/>
              <a:cs typeface="Roboto"/>
              <a:sym typeface="Roboto"/>
            </a:endParaRPr>
          </a:p>
          <a:p>
            <a:pPr marL="457200" marR="0" lvl="0" indent="-482600" algn="l" rtl="0">
              <a:lnSpc>
                <a:spcPct val="123636"/>
              </a:lnSpc>
              <a:spcBef>
                <a:spcPts val="0"/>
              </a:spcBef>
              <a:spcAft>
                <a:spcPts val="0"/>
              </a:spcAft>
              <a:buClr>
                <a:srgbClr val="FFFFFF"/>
              </a:buClr>
              <a:buSzPts val="4000"/>
              <a:buFont typeface="Roboto"/>
              <a:buAutoNum type="arabicParenR" startAt="3"/>
            </a:pPr>
            <a:r>
              <a:rPr lang="ru-RU" sz="4000">
                <a:solidFill>
                  <a:srgbClr val="FFFFFF"/>
                </a:solidFill>
                <a:latin typeface="Roboto"/>
                <a:ea typeface="Roboto"/>
                <a:cs typeface="Roboto"/>
                <a:sym typeface="Roboto"/>
              </a:rPr>
              <a:t>Неубывание на      : </a:t>
            </a:r>
            <a:endParaRPr sz="4000">
              <a:solidFill>
                <a:srgbClr val="FFFFFF"/>
              </a:solidFill>
              <a:latin typeface="Roboto"/>
              <a:ea typeface="Roboto"/>
              <a:cs typeface="Roboto"/>
              <a:sym typeface="Roboto"/>
            </a:endParaRPr>
          </a:p>
          <a:p>
            <a:pPr marL="457200" marR="0" lvl="0" indent="0" algn="l" rtl="0">
              <a:lnSpc>
                <a:spcPct val="123636"/>
              </a:lnSpc>
              <a:spcBef>
                <a:spcPts val="0"/>
              </a:spcBef>
              <a:spcAft>
                <a:spcPts val="0"/>
              </a:spcAft>
              <a:buNone/>
            </a:pPr>
            <a:endParaRPr sz="4000">
              <a:solidFill>
                <a:srgbClr val="FFFFFF"/>
              </a:solidFill>
              <a:latin typeface="Roboto"/>
              <a:ea typeface="Roboto"/>
              <a:cs typeface="Roboto"/>
              <a:sym typeface="Roboto"/>
            </a:endParaRPr>
          </a:p>
          <a:p>
            <a:pPr marL="457200" marR="0" lvl="0" indent="-482600" algn="l" rtl="0">
              <a:lnSpc>
                <a:spcPct val="123636"/>
              </a:lnSpc>
              <a:spcBef>
                <a:spcPts val="1000"/>
              </a:spcBef>
              <a:spcAft>
                <a:spcPts val="0"/>
              </a:spcAft>
              <a:buClr>
                <a:srgbClr val="FFFFFF"/>
              </a:buClr>
              <a:buSzPts val="4000"/>
              <a:buFont typeface="Roboto"/>
              <a:buAutoNum type="arabicParenR" startAt="3"/>
            </a:pPr>
            <a:r>
              <a:rPr lang="ru-RU" sz="4000">
                <a:solidFill>
                  <a:srgbClr val="FFFFFF"/>
                </a:solidFill>
                <a:latin typeface="Roboto"/>
                <a:ea typeface="Roboto"/>
                <a:cs typeface="Roboto"/>
                <a:sym typeface="Roboto"/>
              </a:rPr>
              <a:t>Возрастание на      : </a:t>
            </a:r>
            <a:endParaRPr sz="4000">
              <a:solidFill>
                <a:srgbClr val="FFFFFF"/>
              </a:solidFill>
              <a:latin typeface="Roboto"/>
              <a:ea typeface="Roboto"/>
              <a:cs typeface="Roboto"/>
              <a:sym typeface="Roboto"/>
            </a:endParaRPr>
          </a:p>
          <a:p>
            <a:pPr marL="457200" lvl="0" indent="0" algn="l" rtl="0">
              <a:lnSpc>
                <a:spcPct val="123636"/>
              </a:lnSpc>
              <a:spcBef>
                <a:spcPts val="0"/>
              </a:spcBef>
              <a:spcAft>
                <a:spcPts val="0"/>
              </a:spcAft>
              <a:buNone/>
            </a:pPr>
            <a:endParaRPr sz="4000">
              <a:solidFill>
                <a:srgbClr val="FFFFFF"/>
              </a:solidFill>
              <a:latin typeface="Roboto"/>
              <a:ea typeface="Roboto"/>
              <a:cs typeface="Roboto"/>
              <a:sym typeface="Roboto"/>
            </a:endParaRPr>
          </a:p>
          <a:p>
            <a:pPr marL="457200" marR="0" lvl="0" indent="-482600" algn="l" rtl="0">
              <a:lnSpc>
                <a:spcPct val="123636"/>
              </a:lnSpc>
              <a:spcBef>
                <a:spcPts val="1000"/>
              </a:spcBef>
              <a:spcAft>
                <a:spcPts val="0"/>
              </a:spcAft>
              <a:buClr>
                <a:srgbClr val="FFFFFF"/>
              </a:buClr>
              <a:buSzPts val="4000"/>
              <a:buFont typeface="Roboto"/>
              <a:buAutoNum type="arabicParenR" startAt="3"/>
            </a:pPr>
            <a:r>
              <a:rPr lang="ru-RU" sz="4000">
                <a:solidFill>
                  <a:srgbClr val="FFFFFF"/>
                </a:solidFill>
                <a:latin typeface="Roboto"/>
                <a:ea typeface="Roboto"/>
                <a:cs typeface="Roboto"/>
                <a:sym typeface="Roboto"/>
              </a:rPr>
              <a:t>Стационарная на      - невозрастающая и неубывающая на </a:t>
            </a:r>
            <a:endParaRPr sz="4000">
              <a:solidFill>
                <a:srgbClr val="FFFFFF"/>
              </a:solidFill>
              <a:latin typeface="Roboto"/>
              <a:ea typeface="Roboto"/>
              <a:cs typeface="Roboto"/>
              <a:sym typeface="Roboto"/>
            </a:endParaRPr>
          </a:p>
          <a:p>
            <a:pPr marL="0" marR="0" lvl="0" indent="0" algn="l" rtl="0">
              <a:lnSpc>
                <a:spcPct val="123636"/>
              </a:lnSpc>
              <a:spcBef>
                <a:spcPts val="0"/>
              </a:spcBef>
              <a:spcAft>
                <a:spcPts val="0"/>
              </a:spcAft>
              <a:buNone/>
            </a:pP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p:txBody>
      </p:sp>
      <p:pic>
        <p:nvPicPr>
          <p:cNvPr id="219" name="Google Shape;219;p36" descr="M" title="MathEquation,#ffffff"/>
          <p:cNvPicPr preferRelativeResize="0"/>
          <p:nvPr/>
        </p:nvPicPr>
        <p:blipFill>
          <a:blip r:embed="rId4">
            <a:alphaModFix/>
          </a:blip>
          <a:stretch>
            <a:fillRect/>
          </a:stretch>
        </p:blipFill>
        <p:spPr>
          <a:xfrm>
            <a:off x="5052975" y="1329525"/>
            <a:ext cx="632076" cy="545174"/>
          </a:xfrm>
          <a:prstGeom prst="rect">
            <a:avLst/>
          </a:prstGeom>
          <a:noFill/>
          <a:ln>
            <a:noFill/>
          </a:ln>
        </p:spPr>
      </p:pic>
      <p:pic>
        <p:nvPicPr>
          <p:cNvPr id="220" name="Google Shape;220;p36" descr="M" title="MathEquation,#ffffff"/>
          <p:cNvPicPr preferRelativeResize="0"/>
          <p:nvPr/>
        </p:nvPicPr>
        <p:blipFill>
          <a:blip r:embed="rId4">
            <a:alphaModFix/>
          </a:blip>
          <a:stretch>
            <a:fillRect/>
          </a:stretch>
        </p:blipFill>
        <p:spPr>
          <a:xfrm>
            <a:off x="5463925" y="4589025"/>
            <a:ext cx="632076" cy="545174"/>
          </a:xfrm>
          <a:prstGeom prst="rect">
            <a:avLst/>
          </a:prstGeom>
          <a:noFill/>
          <a:ln>
            <a:noFill/>
          </a:ln>
        </p:spPr>
      </p:pic>
      <p:pic>
        <p:nvPicPr>
          <p:cNvPr id="221" name="Google Shape;221;p36" descr="M" title="MathEquation,#ffffff"/>
          <p:cNvPicPr preferRelativeResize="0"/>
          <p:nvPr/>
        </p:nvPicPr>
        <p:blipFill>
          <a:blip r:embed="rId4">
            <a:alphaModFix/>
          </a:blip>
          <a:stretch>
            <a:fillRect/>
          </a:stretch>
        </p:blipFill>
        <p:spPr>
          <a:xfrm>
            <a:off x="5463925" y="5337219"/>
            <a:ext cx="632076" cy="545174"/>
          </a:xfrm>
          <a:prstGeom prst="rect">
            <a:avLst/>
          </a:prstGeom>
          <a:noFill/>
          <a:ln>
            <a:noFill/>
          </a:ln>
        </p:spPr>
      </p:pic>
      <p:pic>
        <p:nvPicPr>
          <p:cNvPr id="222" name="Google Shape;222;p36" descr="M" title="MathEquation,#ffffff"/>
          <p:cNvPicPr preferRelativeResize="0"/>
          <p:nvPr/>
        </p:nvPicPr>
        <p:blipFill>
          <a:blip r:embed="rId4">
            <a:alphaModFix/>
          </a:blip>
          <a:stretch>
            <a:fillRect/>
          </a:stretch>
        </p:blipFill>
        <p:spPr>
          <a:xfrm>
            <a:off x="5139059" y="2959280"/>
            <a:ext cx="632076" cy="545174"/>
          </a:xfrm>
          <a:prstGeom prst="rect">
            <a:avLst/>
          </a:prstGeom>
          <a:noFill/>
          <a:ln>
            <a:noFill/>
          </a:ln>
        </p:spPr>
      </p:pic>
      <p:pic>
        <p:nvPicPr>
          <p:cNvPr id="223" name="Google Shape;223;p36" descr="\forall x, y\in M:x&lt;y \Rightarrow f(x) \le f(y)" title="MathEquation,#ffffff"/>
          <p:cNvPicPr preferRelativeResize="0"/>
          <p:nvPr/>
        </p:nvPicPr>
        <p:blipFill>
          <a:blip r:embed="rId5">
            <a:alphaModFix/>
          </a:blip>
          <a:stretch>
            <a:fillRect/>
          </a:stretch>
        </p:blipFill>
        <p:spPr>
          <a:xfrm>
            <a:off x="1253001" y="2075574"/>
            <a:ext cx="7470588" cy="635000"/>
          </a:xfrm>
          <a:prstGeom prst="rect">
            <a:avLst/>
          </a:prstGeom>
          <a:noFill/>
          <a:ln>
            <a:noFill/>
          </a:ln>
        </p:spPr>
      </p:pic>
      <p:pic>
        <p:nvPicPr>
          <p:cNvPr id="224" name="Google Shape;224;p36" descr="\forall x, y\in M:x&lt;y \Rightarrow f(x) &lt; f(y)" title="MathEquation,#ffffff"/>
          <p:cNvPicPr preferRelativeResize="0"/>
          <p:nvPr/>
        </p:nvPicPr>
        <p:blipFill>
          <a:blip r:embed="rId6">
            <a:alphaModFix/>
          </a:blip>
          <a:stretch>
            <a:fillRect/>
          </a:stretch>
        </p:blipFill>
        <p:spPr>
          <a:xfrm>
            <a:off x="1245624" y="3701584"/>
            <a:ext cx="7470588" cy="635000"/>
          </a:xfrm>
          <a:prstGeom prst="rect">
            <a:avLst/>
          </a:prstGeom>
          <a:noFill/>
          <a:ln>
            <a:noFill/>
          </a:ln>
        </p:spPr>
      </p:pic>
    </p:spTree>
    <p:extLst>
      <p:ext uri="{BB962C8B-B14F-4D97-AF65-F5344CB8AC3E}">
        <p14:creationId xmlns:p14="http://schemas.microsoft.com/office/powerpoint/2010/main" val="42489911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37"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230" name="Google Shape;230;p37"/>
          <p:cNvSpPr/>
          <p:nvPr/>
        </p:nvSpPr>
        <p:spPr>
          <a:xfrm>
            <a:off x="-38000" y="0"/>
            <a:ext cx="12192000" cy="6858000"/>
          </a:xfrm>
          <a:prstGeom prst="rect">
            <a:avLst/>
          </a:prstGeom>
          <a:solidFill>
            <a:srgbClr val="432199">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a:ea typeface="Times New Roman"/>
              <a:cs typeface="Times New Roman"/>
              <a:sym typeface="Times New Roman"/>
            </a:endParaRPr>
          </a:p>
        </p:txBody>
      </p:sp>
      <p:sp>
        <p:nvSpPr>
          <p:cNvPr id="231" name="Google Shape;231;p37"/>
          <p:cNvSpPr txBox="1"/>
          <p:nvPr/>
        </p:nvSpPr>
        <p:spPr>
          <a:xfrm>
            <a:off x="690847" y="499646"/>
            <a:ext cx="81450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Четность функции</a:t>
            </a: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0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Нечетность функции</a:t>
            </a: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000">
              <a:solidFill>
                <a:srgbClr val="FFFFFF"/>
              </a:solidFill>
              <a:latin typeface="Roboto"/>
              <a:ea typeface="Roboto"/>
              <a:cs typeface="Roboto"/>
              <a:sym typeface="Roboto"/>
            </a:endParaRPr>
          </a:p>
        </p:txBody>
      </p:sp>
      <p:pic>
        <p:nvPicPr>
          <p:cNvPr id="232" name="Google Shape;232;p37" descr="\forall x, \in D(f):f(x)=f(-x)" title="MathEquation,#ffffff"/>
          <p:cNvPicPr preferRelativeResize="0"/>
          <p:nvPr/>
        </p:nvPicPr>
        <p:blipFill>
          <a:blip r:embed="rId4">
            <a:alphaModFix/>
          </a:blip>
          <a:stretch>
            <a:fillRect/>
          </a:stretch>
        </p:blipFill>
        <p:spPr>
          <a:xfrm>
            <a:off x="762589" y="1453844"/>
            <a:ext cx="5976470" cy="635000"/>
          </a:xfrm>
          <a:prstGeom prst="rect">
            <a:avLst/>
          </a:prstGeom>
          <a:noFill/>
          <a:ln>
            <a:noFill/>
          </a:ln>
        </p:spPr>
      </p:pic>
      <p:pic>
        <p:nvPicPr>
          <p:cNvPr id="233" name="Google Shape;233;p37" descr="\forall x, \in D(f):f(-x)=-f(x)" title="MathEquation,#ffffff"/>
          <p:cNvPicPr preferRelativeResize="0"/>
          <p:nvPr/>
        </p:nvPicPr>
        <p:blipFill>
          <a:blip r:embed="rId5">
            <a:alphaModFix/>
          </a:blip>
          <a:stretch>
            <a:fillRect/>
          </a:stretch>
        </p:blipFill>
        <p:spPr>
          <a:xfrm>
            <a:off x="752886" y="3836950"/>
            <a:ext cx="6430380" cy="635000"/>
          </a:xfrm>
          <a:prstGeom prst="rect">
            <a:avLst/>
          </a:prstGeom>
          <a:noFill/>
          <a:ln>
            <a:noFill/>
          </a:ln>
        </p:spPr>
      </p:pic>
      <p:pic>
        <p:nvPicPr>
          <p:cNvPr id="234" name="Google Shape;234;p37" descr="f(x)=x^2: \text{ } f(2)=4,  \text{ } f(-2)=4" title="MathEquation,#ffffff"/>
          <p:cNvPicPr preferRelativeResize="0"/>
          <p:nvPr/>
        </p:nvPicPr>
        <p:blipFill>
          <a:blip r:embed="rId6">
            <a:alphaModFix/>
          </a:blip>
          <a:stretch>
            <a:fillRect/>
          </a:stretch>
        </p:blipFill>
        <p:spPr>
          <a:xfrm>
            <a:off x="755625" y="2219025"/>
            <a:ext cx="6773334" cy="635000"/>
          </a:xfrm>
          <a:prstGeom prst="rect">
            <a:avLst/>
          </a:prstGeom>
          <a:noFill/>
          <a:ln>
            <a:noFill/>
          </a:ln>
        </p:spPr>
      </p:pic>
      <p:pic>
        <p:nvPicPr>
          <p:cNvPr id="235" name="Google Shape;235;p37" descr="f(x)=x^3: \text{ } f(2)=8,  \text{ } f(-2)=-8" title="MathEquation,#ffffff"/>
          <p:cNvPicPr preferRelativeResize="0"/>
          <p:nvPr/>
        </p:nvPicPr>
        <p:blipFill>
          <a:blip r:embed="rId7">
            <a:alphaModFix/>
          </a:blip>
          <a:stretch>
            <a:fillRect/>
          </a:stretch>
        </p:blipFill>
        <p:spPr>
          <a:xfrm>
            <a:off x="765200" y="4648516"/>
            <a:ext cx="7154930" cy="635000"/>
          </a:xfrm>
          <a:prstGeom prst="rect">
            <a:avLst/>
          </a:prstGeom>
          <a:noFill/>
          <a:ln>
            <a:noFill/>
          </a:ln>
        </p:spPr>
      </p:pic>
    </p:spTree>
    <p:extLst>
      <p:ext uri="{BB962C8B-B14F-4D97-AF65-F5344CB8AC3E}">
        <p14:creationId xmlns:p14="http://schemas.microsoft.com/office/powerpoint/2010/main" val="2770577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38"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241" name="Google Shape;241;p38"/>
          <p:cNvSpPr/>
          <p:nvPr/>
        </p:nvSpPr>
        <p:spPr>
          <a:xfrm>
            <a:off x="-38000" y="0"/>
            <a:ext cx="12192000" cy="6858000"/>
          </a:xfrm>
          <a:prstGeom prst="rect">
            <a:avLst/>
          </a:prstGeom>
          <a:solidFill>
            <a:srgbClr val="432199">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a:ea typeface="Times New Roman"/>
              <a:cs typeface="Times New Roman"/>
              <a:sym typeface="Times New Roman"/>
            </a:endParaRPr>
          </a:p>
        </p:txBody>
      </p:sp>
      <p:sp>
        <p:nvSpPr>
          <p:cNvPr id="242" name="Google Shape;242;p38"/>
          <p:cNvSpPr txBox="1"/>
          <p:nvPr/>
        </p:nvSpPr>
        <p:spPr>
          <a:xfrm>
            <a:off x="690847" y="499646"/>
            <a:ext cx="81450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000">
                <a:solidFill>
                  <a:srgbClr val="FFFFFF"/>
                </a:solidFill>
                <a:latin typeface="Roboto"/>
                <a:ea typeface="Roboto"/>
                <a:cs typeface="Roboto"/>
                <a:sym typeface="Roboto"/>
              </a:rPr>
              <a:t>Ограниченность функции</a:t>
            </a:r>
            <a:endParaRPr sz="40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r>
              <a:rPr lang="ru-RU" sz="4000">
                <a:solidFill>
                  <a:srgbClr val="FFFFFF"/>
                </a:solidFill>
                <a:latin typeface="Roboto"/>
                <a:ea typeface="Roboto"/>
                <a:cs typeface="Roboto"/>
                <a:sym typeface="Roboto"/>
              </a:rPr>
              <a:t>сверху:</a:t>
            </a:r>
            <a:endParaRPr sz="40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0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0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r>
              <a:rPr lang="ru-RU" sz="4000">
                <a:solidFill>
                  <a:srgbClr val="FFFFFF"/>
                </a:solidFill>
                <a:latin typeface="Roboto"/>
                <a:ea typeface="Roboto"/>
                <a:cs typeface="Roboto"/>
                <a:sym typeface="Roboto"/>
              </a:rPr>
              <a:t>снизу:</a:t>
            </a:r>
            <a:endParaRPr sz="4000">
              <a:solidFill>
                <a:srgbClr val="FFFFFF"/>
              </a:solidFill>
              <a:latin typeface="Roboto"/>
              <a:ea typeface="Roboto"/>
              <a:cs typeface="Roboto"/>
              <a:sym typeface="Roboto"/>
            </a:endParaRPr>
          </a:p>
          <a:p>
            <a:pPr marL="0" lvl="0" indent="0" algn="l" rtl="0">
              <a:lnSpc>
                <a:spcPct val="123636"/>
              </a:lnSpc>
              <a:spcBef>
                <a:spcPts val="0"/>
              </a:spcBef>
              <a:spcAft>
                <a:spcPts val="0"/>
              </a:spcAft>
              <a:buClr>
                <a:srgbClr val="FFFFFF"/>
              </a:buClr>
              <a:buSzPts val="4400"/>
              <a:buFont typeface="Arial"/>
              <a:buNone/>
            </a:pPr>
            <a:endParaRPr sz="40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000">
              <a:solidFill>
                <a:srgbClr val="FFFFFF"/>
              </a:solidFill>
              <a:latin typeface="Roboto"/>
              <a:ea typeface="Roboto"/>
              <a:cs typeface="Roboto"/>
              <a:sym typeface="Roboto"/>
            </a:endParaRPr>
          </a:p>
        </p:txBody>
      </p:sp>
      <p:pic>
        <p:nvPicPr>
          <p:cNvPr id="243" name="Google Shape;243;p38" descr="\forall x, \in D(f) \exists M \in \mathbb R: f(x)&lt; M" title="MathEquation,#ffffff"/>
          <p:cNvPicPr preferRelativeResize="0"/>
          <p:nvPr/>
        </p:nvPicPr>
        <p:blipFill>
          <a:blip r:embed="rId4">
            <a:alphaModFix/>
          </a:blip>
          <a:stretch>
            <a:fillRect/>
          </a:stretch>
        </p:blipFill>
        <p:spPr>
          <a:xfrm>
            <a:off x="765200" y="2086194"/>
            <a:ext cx="7055556" cy="635000"/>
          </a:xfrm>
          <a:prstGeom prst="rect">
            <a:avLst/>
          </a:prstGeom>
          <a:noFill/>
          <a:ln>
            <a:noFill/>
          </a:ln>
        </p:spPr>
      </p:pic>
      <p:pic>
        <p:nvPicPr>
          <p:cNvPr id="244" name="Google Shape;244;p38" descr="\forall x, \in D(f) \exists N \in \mathbb R: f(x)&gt; N" title="MathEquation,#ffffff"/>
          <p:cNvPicPr preferRelativeResize="0"/>
          <p:nvPr/>
        </p:nvPicPr>
        <p:blipFill>
          <a:blip r:embed="rId5">
            <a:alphaModFix/>
          </a:blip>
          <a:stretch>
            <a:fillRect/>
          </a:stretch>
        </p:blipFill>
        <p:spPr>
          <a:xfrm>
            <a:off x="765200" y="4332879"/>
            <a:ext cx="6864864" cy="635000"/>
          </a:xfrm>
          <a:prstGeom prst="rect">
            <a:avLst/>
          </a:prstGeom>
          <a:noFill/>
          <a:ln>
            <a:noFill/>
          </a:ln>
        </p:spPr>
      </p:pic>
    </p:spTree>
    <p:extLst>
      <p:ext uri="{BB962C8B-B14F-4D97-AF65-F5344CB8AC3E}">
        <p14:creationId xmlns:p14="http://schemas.microsoft.com/office/powerpoint/2010/main" val="34404980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39"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250" name="Google Shape;250;p39"/>
          <p:cNvSpPr txBox="1"/>
          <p:nvPr/>
        </p:nvSpPr>
        <p:spPr>
          <a:xfrm>
            <a:off x="690851" y="499650"/>
            <a:ext cx="103962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Периодичность</a:t>
            </a: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None/>
            </a:pPr>
            <a:endParaRPr sz="4400">
              <a:solidFill>
                <a:srgbClr val="FFFFFF"/>
              </a:solidFill>
              <a:latin typeface="Roboto"/>
              <a:ea typeface="Roboto"/>
              <a:cs typeface="Roboto"/>
              <a:sym typeface="Roboto"/>
            </a:endParaRPr>
          </a:p>
          <a:p>
            <a:pPr marL="0" marR="0" lvl="0" indent="0" algn="l" rtl="0">
              <a:lnSpc>
                <a:spcPct val="123636"/>
              </a:lnSpc>
              <a:spcBef>
                <a:spcPts val="1000"/>
              </a:spcBef>
              <a:spcAft>
                <a:spcPts val="0"/>
              </a:spcAft>
              <a:buNone/>
            </a:pPr>
            <a:endParaRPr sz="4400">
              <a:solidFill>
                <a:srgbClr val="FFFFFF"/>
              </a:solidFill>
              <a:latin typeface="Roboto"/>
              <a:ea typeface="Roboto"/>
              <a:cs typeface="Roboto"/>
              <a:sym typeface="Roboto"/>
            </a:endParaRPr>
          </a:p>
          <a:p>
            <a:pPr marL="0" marR="0" lvl="0" indent="0" algn="l" rtl="0">
              <a:lnSpc>
                <a:spcPct val="123636"/>
              </a:lnSpc>
              <a:spcBef>
                <a:spcPts val="1000"/>
              </a:spcBef>
              <a:spcAft>
                <a:spcPts val="0"/>
              </a:spcAft>
              <a:buClr>
                <a:srgbClr val="FFFFFF"/>
              </a:buClr>
              <a:buSzPts val="4400"/>
              <a:buFont typeface="Arial"/>
              <a:buNone/>
            </a:pPr>
            <a:endParaRPr sz="4400">
              <a:solidFill>
                <a:srgbClr val="FFFFFF"/>
              </a:solidFill>
              <a:latin typeface="Roboto"/>
              <a:ea typeface="Roboto"/>
              <a:cs typeface="Roboto"/>
              <a:sym typeface="Roboto"/>
            </a:endParaRPr>
          </a:p>
        </p:txBody>
      </p:sp>
      <p:pic>
        <p:nvPicPr>
          <p:cNvPr id="251" name="Google Shape;251;p39" descr="\exists T&gt;0: \forall x, \in D(f) : f(x) =f(x+T)" title="MathEquation,#ffffff"/>
          <p:cNvPicPr preferRelativeResize="0"/>
          <p:nvPr/>
        </p:nvPicPr>
        <p:blipFill>
          <a:blip r:embed="rId4">
            <a:alphaModFix/>
          </a:blip>
          <a:stretch>
            <a:fillRect/>
          </a:stretch>
        </p:blipFill>
        <p:spPr>
          <a:xfrm>
            <a:off x="690850" y="2333825"/>
            <a:ext cx="8610170" cy="635000"/>
          </a:xfrm>
          <a:prstGeom prst="rect">
            <a:avLst/>
          </a:prstGeom>
          <a:noFill/>
          <a:ln>
            <a:noFill/>
          </a:ln>
        </p:spPr>
      </p:pic>
      <p:pic>
        <p:nvPicPr>
          <p:cNvPr id="252" name="Google Shape;252;p39" descr="\forall n \in \mathbb N : f(x) = f (x+nT)" title="MathEquation,#ffffff"/>
          <p:cNvPicPr preferRelativeResize="0"/>
          <p:nvPr/>
        </p:nvPicPr>
        <p:blipFill>
          <a:blip r:embed="rId5">
            <a:alphaModFix/>
          </a:blip>
          <a:stretch>
            <a:fillRect/>
          </a:stretch>
        </p:blipFill>
        <p:spPr>
          <a:xfrm>
            <a:off x="765200" y="3204225"/>
            <a:ext cx="6120482" cy="635000"/>
          </a:xfrm>
          <a:prstGeom prst="rect">
            <a:avLst/>
          </a:prstGeom>
          <a:noFill/>
          <a:ln>
            <a:noFill/>
          </a:ln>
        </p:spPr>
      </p:pic>
    </p:spTree>
    <p:extLst>
      <p:ext uri="{BB962C8B-B14F-4D97-AF65-F5344CB8AC3E}">
        <p14:creationId xmlns:p14="http://schemas.microsoft.com/office/powerpoint/2010/main" val="1556166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40" descr="http://nig-politis.com/wp-content/uploads/2015/07/Data_Processing1.jpg"/>
          <p:cNvPicPr preferRelativeResize="0"/>
          <p:nvPr/>
        </p:nvPicPr>
        <p:blipFill rotWithShape="1">
          <a:blip r:embed="rId3">
            <a:alphaModFix amt="50000"/>
          </a:blip>
          <a:srcRect l="42373" r="15257"/>
          <a:stretch/>
        </p:blipFill>
        <p:spPr>
          <a:xfrm>
            <a:off x="6096000" y="0"/>
            <a:ext cx="6095999" cy="6858000"/>
          </a:xfrm>
          <a:prstGeom prst="rect">
            <a:avLst/>
          </a:prstGeom>
          <a:noFill/>
          <a:ln>
            <a:noFill/>
          </a:ln>
        </p:spPr>
      </p:pic>
      <p:sp>
        <p:nvSpPr>
          <p:cNvPr id="258" name="Google Shape;258;p40"/>
          <p:cNvSpPr txBox="1">
            <a:spLocks noGrp="1"/>
          </p:cNvSpPr>
          <p:nvPr>
            <p:ph type="title"/>
          </p:nvPr>
        </p:nvSpPr>
        <p:spPr>
          <a:xfrm>
            <a:off x="690847" y="692150"/>
            <a:ext cx="4681252" cy="54114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Roboto"/>
              <a:buNone/>
            </a:pPr>
            <a:r>
              <a:rPr lang="ru-RU"/>
              <a:t>Итоги</a:t>
            </a:r>
            <a:endParaRPr/>
          </a:p>
        </p:txBody>
      </p:sp>
      <p:sp>
        <p:nvSpPr>
          <p:cNvPr id="259" name="Google Shape;259;p40"/>
          <p:cNvSpPr txBox="1"/>
          <p:nvPr/>
        </p:nvSpPr>
        <p:spPr>
          <a:xfrm>
            <a:off x="6788489" y="692150"/>
            <a:ext cx="4681200" cy="5411400"/>
          </a:xfrm>
          <a:prstGeom prst="rect">
            <a:avLst/>
          </a:prstGeom>
          <a:noFill/>
          <a:ln>
            <a:noFill/>
          </a:ln>
        </p:spPr>
        <p:txBody>
          <a:bodyPr spcFirstLastPara="1" wrap="square" lIns="91425" tIns="45700" rIns="91425" bIns="45700" anchor="ctr" anchorCtr="0">
            <a:noAutofit/>
          </a:bodyPr>
          <a:lstStyle/>
          <a:p>
            <a:pPr marL="457200" lvl="0" indent="-457200" algn="l" rtl="0">
              <a:lnSpc>
                <a:spcPct val="142727"/>
              </a:lnSpc>
              <a:spcBef>
                <a:spcPts val="0"/>
              </a:spcBef>
              <a:spcAft>
                <a:spcPts val="0"/>
              </a:spcAft>
              <a:buClr>
                <a:srgbClr val="FFFFFF"/>
              </a:buClr>
              <a:buSzPts val="2200"/>
              <a:buAutoNum type="arabicPeriod"/>
            </a:pPr>
            <a:r>
              <a:rPr lang="ru-RU" sz="2200">
                <a:solidFill>
                  <a:srgbClr val="FFFFFF"/>
                </a:solidFill>
                <a:latin typeface="Roboto"/>
                <a:ea typeface="Roboto"/>
                <a:cs typeface="Roboto"/>
                <a:sym typeface="Roboto"/>
              </a:rPr>
              <a:t>Изучены свойства функций.</a:t>
            </a:r>
            <a:endParaRPr sz="2200">
              <a:solidFill>
                <a:srgbClr val="FFFFFF"/>
              </a:solidFill>
              <a:latin typeface="Roboto"/>
              <a:ea typeface="Roboto"/>
              <a:cs typeface="Roboto"/>
              <a:sym typeface="Roboto"/>
            </a:endParaRPr>
          </a:p>
          <a:p>
            <a:pPr marL="457200" lvl="0" indent="-457200" algn="l" rtl="0">
              <a:lnSpc>
                <a:spcPct val="142727"/>
              </a:lnSpc>
              <a:spcBef>
                <a:spcPts val="1000"/>
              </a:spcBef>
              <a:spcAft>
                <a:spcPts val="0"/>
              </a:spcAft>
              <a:buClr>
                <a:srgbClr val="FFFFFF"/>
              </a:buClr>
              <a:buSzPts val="2200"/>
              <a:buAutoNum type="arabicPeriod"/>
            </a:pPr>
            <a:r>
              <a:rPr lang="ru-RU" sz="2200">
                <a:solidFill>
                  <a:srgbClr val="FFFFFF"/>
                </a:solidFill>
                <a:latin typeface="Roboto"/>
                <a:ea typeface="Roboto"/>
                <a:cs typeface="Roboto"/>
                <a:sym typeface="Roboto"/>
              </a:rPr>
              <a:t>Даны определения непрерывности, монотонности, периодичности, знакопостоянства и ограниченности функции.</a:t>
            </a:r>
            <a:endParaRPr sz="220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2994840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2"/>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Образ и прообраз</a:t>
            </a:r>
            <a:endParaRPr sz="4400">
              <a:solidFill>
                <a:srgbClr val="000000"/>
              </a:solidFill>
              <a:latin typeface="Roboto"/>
              <a:ea typeface="Roboto"/>
              <a:cs typeface="Roboto"/>
              <a:sym typeface="Roboto"/>
            </a:endParaRPr>
          </a:p>
        </p:txBody>
      </p:sp>
      <p:sp>
        <p:nvSpPr>
          <p:cNvPr id="250" name="Google Shape;250;p52"/>
          <p:cNvSpPr/>
          <p:nvPr/>
        </p:nvSpPr>
        <p:spPr>
          <a:xfrm>
            <a:off x="2321200" y="2606675"/>
            <a:ext cx="2591100" cy="2591100"/>
          </a:xfrm>
          <a:prstGeom prst="ellipse">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2"/>
          <p:cNvSpPr/>
          <p:nvPr/>
        </p:nvSpPr>
        <p:spPr>
          <a:xfrm>
            <a:off x="7279700" y="2606675"/>
            <a:ext cx="2591100" cy="2591100"/>
          </a:xfrm>
          <a:prstGeom prst="ellipse">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2"/>
          <p:cNvSpPr/>
          <p:nvPr/>
        </p:nvSpPr>
        <p:spPr>
          <a:xfrm>
            <a:off x="2979050" y="3165225"/>
            <a:ext cx="93000" cy="930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2"/>
          <p:cNvSpPr/>
          <p:nvPr/>
        </p:nvSpPr>
        <p:spPr>
          <a:xfrm>
            <a:off x="2979050" y="4359950"/>
            <a:ext cx="93000" cy="930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2"/>
          <p:cNvSpPr/>
          <p:nvPr/>
        </p:nvSpPr>
        <p:spPr>
          <a:xfrm>
            <a:off x="3339175" y="3855725"/>
            <a:ext cx="93000" cy="930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2"/>
          <p:cNvSpPr/>
          <p:nvPr/>
        </p:nvSpPr>
        <p:spPr>
          <a:xfrm>
            <a:off x="7947375" y="3855725"/>
            <a:ext cx="93000" cy="930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2"/>
          <p:cNvSpPr/>
          <p:nvPr/>
        </p:nvSpPr>
        <p:spPr>
          <a:xfrm>
            <a:off x="8713325" y="3165225"/>
            <a:ext cx="93000" cy="930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2"/>
          <p:cNvSpPr/>
          <p:nvPr/>
        </p:nvSpPr>
        <p:spPr>
          <a:xfrm>
            <a:off x="8713325" y="4359950"/>
            <a:ext cx="93000" cy="930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8" name="Google Shape;258;p52"/>
          <p:cNvCxnSpPr>
            <a:endCxn id="256" idx="2"/>
          </p:cNvCxnSpPr>
          <p:nvPr/>
        </p:nvCxnSpPr>
        <p:spPr>
          <a:xfrm>
            <a:off x="3072125" y="3211725"/>
            <a:ext cx="5641200" cy="0"/>
          </a:xfrm>
          <a:prstGeom prst="straightConnector1">
            <a:avLst/>
          </a:prstGeom>
          <a:noFill/>
          <a:ln w="19050" cap="flat" cmpd="sng">
            <a:solidFill>
              <a:srgbClr val="000000"/>
            </a:solidFill>
            <a:prstDash val="solid"/>
            <a:round/>
            <a:headEnd type="none" w="med" len="med"/>
            <a:tailEnd type="triangle" w="med" len="med"/>
          </a:ln>
        </p:spPr>
      </p:cxnSp>
      <p:cxnSp>
        <p:nvCxnSpPr>
          <p:cNvPr id="259" name="Google Shape;259;p52"/>
          <p:cNvCxnSpPr>
            <a:stCxn id="254" idx="6"/>
          </p:cNvCxnSpPr>
          <p:nvPr/>
        </p:nvCxnSpPr>
        <p:spPr>
          <a:xfrm>
            <a:off x="3432175" y="3902225"/>
            <a:ext cx="4527300" cy="7800"/>
          </a:xfrm>
          <a:prstGeom prst="straightConnector1">
            <a:avLst/>
          </a:prstGeom>
          <a:noFill/>
          <a:ln w="19050" cap="flat" cmpd="sng">
            <a:solidFill>
              <a:srgbClr val="000000"/>
            </a:solidFill>
            <a:prstDash val="solid"/>
            <a:round/>
            <a:headEnd type="none" w="med" len="med"/>
            <a:tailEnd type="triangle" w="med" len="med"/>
          </a:ln>
        </p:spPr>
      </p:cxnSp>
      <p:cxnSp>
        <p:nvCxnSpPr>
          <p:cNvPr id="260" name="Google Shape;260;p52"/>
          <p:cNvCxnSpPr>
            <a:stCxn id="253" idx="6"/>
            <a:endCxn id="257" idx="2"/>
          </p:cNvCxnSpPr>
          <p:nvPr/>
        </p:nvCxnSpPr>
        <p:spPr>
          <a:xfrm>
            <a:off x="3072050" y="4406450"/>
            <a:ext cx="5641200" cy="0"/>
          </a:xfrm>
          <a:prstGeom prst="straightConnector1">
            <a:avLst/>
          </a:prstGeom>
          <a:noFill/>
          <a:ln w="19050" cap="flat" cmpd="sng">
            <a:solidFill>
              <a:srgbClr val="000000"/>
            </a:solidFill>
            <a:prstDash val="solid"/>
            <a:round/>
            <a:headEnd type="none" w="med" len="med"/>
            <a:tailEnd type="triangle" w="med" len="med"/>
          </a:ln>
        </p:spPr>
      </p:cxnSp>
      <p:sp>
        <p:nvSpPr>
          <p:cNvPr id="261" name="Google Shape;261;p52"/>
          <p:cNvSpPr/>
          <p:nvPr/>
        </p:nvSpPr>
        <p:spPr>
          <a:xfrm>
            <a:off x="3056625" y="3227300"/>
            <a:ext cx="341350" cy="1194725"/>
          </a:xfrm>
          <a:custGeom>
            <a:avLst/>
            <a:gdLst/>
            <a:ahLst/>
            <a:cxnLst/>
            <a:rect l="l" t="t" r="r" b="b"/>
            <a:pathLst>
              <a:path w="13654" h="47789" extrusionOk="0">
                <a:moveTo>
                  <a:pt x="0" y="0"/>
                </a:moveTo>
                <a:cubicBezTo>
                  <a:pt x="2276" y="4551"/>
                  <a:pt x="13654" y="19343"/>
                  <a:pt x="13654" y="27308"/>
                </a:cubicBezTo>
                <a:cubicBezTo>
                  <a:pt x="13654" y="35273"/>
                  <a:pt x="2276" y="44376"/>
                  <a:pt x="0" y="47789"/>
                </a:cubicBezTo>
              </a:path>
            </a:pathLst>
          </a:custGeom>
          <a:noFill/>
          <a:ln w="19050" cap="flat" cmpd="sng">
            <a:solidFill>
              <a:srgbClr val="FF0000"/>
            </a:solidFill>
            <a:prstDash val="solid"/>
            <a:round/>
            <a:headEnd type="none" w="med" len="med"/>
            <a:tailEnd type="none" w="med" len="med"/>
          </a:ln>
        </p:spPr>
      </p:sp>
      <p:sp>
        <p:nvSpPr>
          <p:cNvPr id="262" name="Google Shape;262;p52"/>
          <p:cNvSpPr/>
          <p:nvPr/>
        </p:nvSpPr>
        <p:spPr>
          <a:xfrm>
            <a:off x="8005852" y="3242800"/>
            <a:ext cx="776125" cy="1163700"/>
          </a:xfrm>
          <a:custGeom>
            <a:avLst/>
            <a:gdLst/>
            <a:ahLst/>
            <a:cxnLst/>
            <a:rect l="l" t="t" r="r" b="b"/>
            <a:pathLst>
              <a:path w="31045" h="46548" extrusionOk="0">
                <a:moveTo>
                  <a:pt x="31045" y="0"/>
                </a:moveTo>
                <a:cubicBezTo>
                  <a:pt x="25873" y="4448"/>
                  <a:pt x="117" y="18930"/>
                  <a:pt x="13" y="26688"/>
                </a:cubicBezTo>
                <a:cubicBezTo>
                  <a:pt x="-90" y="34446"/>
                  <a:pt x="25356" y="43238"/>
                  <a:pt x="30424" y="46548"/>
                </a:cubicBezTo>
              </a:path>
            </a:pathLst>
          </a:custGeom>
          <a:noFill/>
          <a:ln w="19050" cap="flat" cmpd="sng">
            <a:solidFill>
              <a:srgbClr val="0000FF"/>
            </a:solidFill>
            <a:prstDash val="solid"/>
            <a:round/>
            <a:headEnd type="none" w="med" len="med"/>
            <a:tailEnd type="none" w="med" len="med"/>
          </a:ln>
        </p:spPr>
      </p:sp>
      <p:pic>
        <p:nvPicPr>
          <p:cNvPr id="263" name="Google Shape;263;p52" descr="f (A)" title="MathEquation,#110de1"/>
          <p:cNvPicPr preferRelativeResize="0"/>
          <p:nvPr/>
        </p:nvPicPr>
        <p:blipFill>
          <a:blip r:embed="rId3">
            <a:alphaModFix/>
          </a:blip>
          <a:stretch>
            <a:fillRect/>
          </a:stretch>
        </p:blipFill>
        <p:spPr>
          <a:xfrm>
            <a:off x="8713325" y="3273893"/>
            <a:ext cx="533678" cy="310200"/>
          </a:xfrm>
          <a:prstGeom prst="rect">
            <a:avLst/>
          </a:prstGeom>
          <a:noFill/>
          <a:ln>
            <a:noFill/>
          </a:ln>
        </p:spPr>
      </p:pic>
      <p:pic>
        <p:nvPicPr>
          <p:cNvPr id="264" name="Google Shape;264;p52" descr="A" title="MathEquation,#fb0000"/>
          <p:cNvPicPr preferRelativeResize="0"/>
          <p:nvPr/>
        </p:nvPicPr>
        <p:blipFill>
          <a:blip r:embed="rId4">
            <a:alphaModFix/>
          </a:blip>
          <a:stretch>
            <a:fillRect/>
          </a:stretch>
        </p:blipFill>
        <p:spPr>
          <a:xfrm>
            <a:off x="2689127" y="3101960"/>
            <a:ext cx="256624" cy="310199"/>
          </a:xfrm>
          <a:prstGeom prst="rect">
            <a:avLst/>
          </a:prstGeom>
          <a:noFill/>
          <a:ln>
            <a:noFill/>
          </a:ln>
        </p:spPr>
      </p:pic>
      <p:pic>
        <p:nvPicPr>
          <p:cNvPr id="265" name="Google Shape;265;p52" descr="X" title="MathEquation,#000000"/>
          <p:cNvPicPr preferRelativeResize="0"/>
          <p:nvPr/>
        </p:nvPicPr>
        <p:blipFill>
          <a:blip r:embed="rId5">
            <a:alphaModFix/>
          </a:blip>
          <a:stretch>
            <a:fillRect/>
          </a:stretch>
        </p:blipFill>
        <p:spPr>
          <a:xfrm>
            <a:off x="3239875" y="4794450"/>
            <a:ext cx="291612" cy="310200"/>
          </a:xfrm>
          <a:prstGeom prst="rect">
            <a:avLst/>
          </a:prstGeom>
          <a:noFill/>
          <a:ln>
            <a:noFill/>
          </a:ln>
        </p:spPr>
      </p:pic>
      <p:pic>
        <p:nvPicPr>
          <p:cNvPr id="266" name="Google Shape;266;p52" descr="Y" title="MathEquation,#000000"/>
          <p:cNvPicPr preferRelativeResize="0"/>
          <p:nvPr/>
        </p:nvPicPr>
        <p:blipFill>
          <a:blip r:embed="rId6">
            <a:alphaModFix/>
          </a:blip>
          <a:stretch>
            <a:fillRect/>
          </a:stretch>
        </p:blipFill>
        <p:spPr>
          <a:xfrm>
            <a:off x="8170175" y="4797150"/>
            <a:ext cx="274594" cy="304799"/>
          </a:xfrm>
          <a:prstGeom prst="rect">
            <a:avLst/>
          </a:prstGeom>
          <a:noFill/>
          <a:ln>
            <a:noFill/>
          </a:ln>
        </p:spPr>
      </p:pic>
      <p:pic>
        <p:nvPicPr>
          <p:cNvPr id="267" name="Google Shape;267;p52" descr="\forall y\in Y:y=f(!x \in X)" title="MathEquation,#ffffff"/>
          <p:cNvPicPr preferRelativeResize="0"/>
          <p:nvPr/>
        </p:nvPicPr>
        <p:blipFill>
          <a:blip r:embed="rId7">
            <a:alphaModFix/>
          </a:blip>
          <a:stretch>
            <a:fillRect/>
          </a:stretch>
        </p:blipFill>
        <p:spPr>
          <a:xfrm>
            <a:off x="4838177" y="2932727"/>
            <a:ext cx="2513814" cy="30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53"/>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Свойства образа</a:t>
            </a:r>
            <a:endParaRPr sz="4400">
              <a:solidFill>
                <a:srgbClr val="000000"/>
              </a:solidFill>
              <a:latin typeface="Roboto"/>
              <a:ea typeface="Roboto"/>
              <a:cs typeface="Roboto"/>
              <a:sym typeface="Roboto"/>
            </a:endParaRPr>
          </a:p>
        </p:txBody>
      </p:sp>
      <p:sp>
        <p:nvSpPr>
          <p:cNvPr id="273" name="Google Shape;273;p53"/>
          <p:cNvSpPr txBox="1"/>
          <p:nvPr/>
        </p:nvSpPr>
        <p:spPr>
          <a:xfrm>
            <a:off x="690846" y="2247774"/>
            <a:ext cx="10810200" cy="3370500"/>
          </a:xfrm>
          <a:prstGeom prst="rect">
            <a:avLst/>
          </a:prstGeom>
          <a:noFill/>
          <a:ln>
            <a:noFill/>
          </a:ln>
        </p:spPr>
        <p:txBody>
          <a:bodyPr spcFirstLastPara="1" wrap="square" lIns="91425" tIns="45700" rIns="91425" bIns="45700" anchor="t" anchorCtr="0">
            <a:noAutofit/>
          </a:bodyPr>
          <a:lstStyle/>
          <a:p>
            <a:pPr marL="457200" lvl="0" indent="-425450" algn="l" rtl="0">
              <a:lnSpc>
                <a:spcPct val="142727"/>
              </a:lnSpc>
              <a:spcBef>
                <a:spcPts val="0"/>
              </a:spcBef>
              <a:spcAft>
                <a:spcPts val="0"/>
              </a:spcAft>
              <a:buClr>
                <a:srgbClr val="FFFFFF"/>
              </a:buClr>
              <a:buSzPts val="2800"/>
              <a:buAutoNum type="arabicPeriod"/>
            </a:pPr>
            <a:endParaRPr sz="2800">
              <a:solidFill>
                <a:srgbClr val="F5F5F5"/>
              </a:solidFill>
              <a:latin typeface="Roboto"/>
              <a:ea typeface="Roboto"/>
              <a:cs typeface="Roboto"/>
              <a:sym typeface="Roboto"/>
            </a:endParaRPr>
          </a:p>
          <a:p>
            <a:pPr marL="457200" lvl="0" indent="-425450" algn="l" rtl="0">
              <a:lnSpc>
                <a:spcPct val="142727"/>
              </a:lnSpc>
              <a:spcBef>
                <a:spcPts val="1000"/>
              </a:spcBef>
              <a:spcAft>
                <a:spcPts val="0"/>
              </a:spcAft>
              <a:buClr>
                <a:srgbClr val="FFFFFF"/>
              </a:buClr>
              <a:buSzPts val="2800"/>
              <a:buAutoNum type="arabicPeriod"/>
            </a:pPr>
            <a:endParaRPr sz="2800">
              <a:solidFill>
                <a:srgbClr val="F5F5F5"/>
              </a:solidFill>
              <a:latin typeface="Roboto"/>
              <a:ea typeface="Roboto"/>
              <a:cs typeface="Roboto"/>
              <a:sym typeface="Roboto"/>
            </a:endParaRPr>
          </a:p>
          <a:p>
            <a:pPr marL="457200" lvl="0" indent="-425450" algn="l" rtl="0">
              <a:lnSpc>
                <a:spcPct val="142727"/>
              </a:lnSpc>
              <a:spcBef>
                <a:spcPts val="1000"/>
              </a:spcBef>
              <a:spcAft>
                <a:spcPts val="0"/>
              </a:spcAft>
              <a:buClr>
                <a:srgbClr val="FFFFFF"/>
              </a:buClr>
              <a:buSzPts val="2800"/>
              <a:buAutoNum type="arabicPeriod"/>
            </a:pPr>
            <a:endParaRPr sz="2800">
              <a:solidFill>
                <a:srgbClr val="F5F5F5"/>
              </a:solidFill>
              <a:latin typeface="Roboto"/>
              <a:ea typeface="Roboto"/>
              <a:cs typeface="Roboto"/>
              <a:sym typeface="Roboto"/>
            </a:endParaRPr>
          </a:p>
          <a:p>
            <a:pPr marL="457200" lvl="0" indent="-425450" algn="l" rtl="0">
              <a:lnSpc>
                <a:spcPct val="142727"/>
              </a:lnSpc>
              <a:spcBef>
                <a:spcPts val="1000"/>
              </a:spcBef>
              <a:spcAft>
                <a:spcPts val="0"/>
              </a:spcAft>
              <a:buClr>
                <a:srgbClr val="FFFFFF"/>
              </a:buClr>
              <a:buSzPts val="2800"/>
              <a:buAutoNum type="arabicPeriod"/>
            </a:pPr>
            <a:endParaRPr sz="2800">
              <a:solidFill>
                <a:srgbClr val="F5F5F5"/>
              </a:solidFill>
              <a:latin typeface="Roboto"/>
              <a:ea typeface="Roboto"/>
              <a:cs typeface="Roboto"/>
              <a:sym typeface="Roboto"/>
            </a:endParaRPr>
          </a:p>
          <a:p>
            <a:pPr marL="457200" lvl="0" indent="-425450" algn="l" rtl="0">
              <a:lnSpc>
                <a:spcPct val="142727"/>
              </a:lnSpc>
              <a:spcBef>
                <a:spcPts val="1000"/>
              </a:spcBef>
              <a:spcAft>
                <a:spcPts val="0"/>
              </a:spcAft>
              <a:buClr>
                <a:srgbClr val="FFFFFF"/>
              </a:buClr>
              <a:buSzPts val="2800"/>
              <a:buAutoNum type="arabicPeriod"/>
            </a:pPr>
            <a:endParaRPr sz="2800">
              <a:solidFill>
                <a:srgbClr val="F5F5F5"/>
              </a:solidFill>
              <a:latin typeface="Roboto"/>
              <a:ea typeface="Roboto"/>
              <a:cs typeface="Roboto"/>
              <a:sym typeface="Roboto"/>
            </a:endParaRPr>
          </a:p>
        </p:txBody>
      </p:sp>
      <p:pic>
        <p:nvPicPr>
          <p:cNvPr id="274" name="Google Shape;274;p53" descr="f(ø)=ø" title="MathEquation,#ffffff"/>
          <p:cNvPicPr preferRelativeResize="0"/>
          <p:nvPr/>
        </p:nvPicPr>
        <p:blipFill>
          <a:blip r:embed="rId3">
            <a:alphaModFix/>
          </a:blip>
          <a:stretch>
            <a:fillRect/>
          </a:stretch>
        </p:blipFill>
        <p:spPr>
          <a:xfrm>
            <a:off x="1220150" y="2285609"/>
            <a:ext cx="1453580" cy="482695"/>
          </a:xfrm>
          <a:prstGeom prst="rect">
            <a:avLst/>
          </a:prstGeom>
          <a:noFill/>
          <a:ln>
            <a:noFill/>
          </a:ln>
        </p:spPr>
      </p:pic>
      <p:pic>
        <p:nvPicPr>
          <p:cNvPr id="275" name="Google Shape;275;p53" descr="A\neø\Rightarrow f(A) \ne ø" title="MathEquation,#ffffff"/>
          <p:cNvPicPr preferRelativeResize="0"/>
          <p:nvPr/>
        </p:nvPicPr>
        <p:blipFill>
          <a:blip r:embed="rId4">
            <a:alphaModFix/>
          </a:blip>
          <a:stretch>
            <a:fillRect/>
          </a:stretch>
        </p:blipFill>
        <p:spPr>
          <a:xfrm>
            <a:off x="1220138" y="3012514"/>
            <a:ext cx="3151220" cy="482695"/>
          </a:xfrm>
          <a:prstGeom prst="rect">
            <a:avLst/>
          </a:prstGeom>
          <a:noFill/>
          <a:ln>
            <a:noFill/>
          </a:ln>
        </p:spPr>
      </p:pic>
      <p:pic>
        <p:nvPicPr>
          <p:cNvPr id="276" name="Google Shape;276;p53" descr="A \subset B \Rightarrow f(A) \subset f(B)" title="MathEquation,#ffffff"/>
          <p:cNvPicPr preferRelativeResize="0"/>
          <p:nvPr/>
        </p:nvPicPr>
        <p:blipFill>
          <a:blip r:embed="rId5">
            <a:alphaModFix/>
          </a:blip>
          <a:stretch>
            <a:fillRect/>
          </a:stretch>
        </p:blipFill>
        <p:spPr>
          <a:xfrm>
            <a:off x="1182304" y="3767792"/>
            <a:ext cx="4212362" cy="482695"/>
          </a:xfrm>
          <a:prstGeom prst="rect">
            <a:avLst/>
          </a:prstGeom>
          <a:noFill/>
          <a:ln>
            <a:noFill/>
          </a:ln>
        </p:spPr>
      </p:pic>
      <p:pic>
        <p:nvPicPr>
          <p:cNvPr id="277" name="Google Shape;277;p53" descr="f (A\cup B) = f(A)\cup f(B)" title="MathEquation,#ffffff"/>
          <p:cNvPicPr preferRelativeResize="0"/>
          <p:nvPr/>
        </p:nvPicPr>
        <p:blipFill>
          <a:blip r:embed="rId6">
            <a:alphaModFix/>
          </a:blip>
          <a:stretch>
            <a:fillRect/>
          </a:stretch>
        </p:blipFill>
        <p:spPr>
          <a:xfrm>
            <a:off x="1172846" y="4492788"/>
            <a:ext cx="4536362" cy="482695"/>
          </a:xfrm>
          <a:prstGeom prst="rect">
            <a:avLst/>
          </a:prstGeom>
          <a:noFill/>
          <a:ln>
            <a:noFill/>
          </a:ln>
        </p:spPr>
      </p:pic>
      <p:pic>
        <p:nvPicPr>
          <p:cNvPr id="278" name="Google Shape;278;p53" descr="f (A\cap B)\subseteq f(A)\cap f(B)" title="MathEquation,#ffffff"/>
          <p:cNvPicPr preferRelativeResize="0"/>
          <p:nvPr/>
        </p:nvPicPr>
        <p:blipFill>
          <a:blip r:embed="rId7">
            <a:alphaModFix/>
          </a:blip>
          <a:stretch>
            <a:fillRect/>
          </a:stretch>
        </p:blipFill>
        <p:spPr>
          <a:xfrm>
            <a:off x="1182316" y="5236692"/>
            <a:ext cx="4243280" cy="482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4"/>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Образ и прообраз</a:t>
            </a:r>
            <a:endParaRPr sz="4400">
              <a:solidFill>
                <a:srgbClr val="000000"/>
              </a:solidFill>
              <a:latin typeface="Roboto"/>
              <a:ea typeface="Roboto"/>
              <a:cs typeface="Roboto"/>
              <a:sym typeface="Roboto"/>
            </a:endParaRPr>
          </a:p>
        </p:txBody>
      </p:sp>
      <p:sp>
        <p:nvSpPr>
          <p:cNvPr id="284" name="Google Shape;284;p54"/>
          <p:cNvSpPr/>
          <p:nvPr/>
        </p:nvSpPr>
        <p:spPr>
          <a:xfrm>
            <a:off x="2321200" y="2606675"/>
            <a:ext cx="2591100" cy="2591100"/>
          </a:xfrm>
          <a:prstGeom prst="ellipse">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4"/>
          <p:cNvSpPr/>
          <p:nvPr/>
        </p:nvSpPr>
        <p:spPr>
          <a:xfrm>
            <a:off x="7279700" y="2606675"/>
            <a:ext cx="2591100" cy="2591100"/>
          </a:xfrm>
          <a:prstGeom prst="ellipse">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4"/>
          <p:cNvSpPr/>
          <p:nvPr/>
        </p:nvSpPr>
        <p:spPr>
          <a:xfrm>
            <a:off x="2979050" y="3165225"/>
            <a:ext cx="93000" cy="930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4"/>
          <p:cNvSpPr/>
          <p:nvPr/>
        </p:nvSpPr>
        <p:spPr>
          <a:xfrm>
            <a:off x="2979050" y="4359950"/>
            <a:ext cx="93000" cy="930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4"/>
          <p:cNvSpPr/>
          <p:nvPr/>
        </p:nvSpPr>
        <p:spPr>
          <a:xfrm>
            <a:off x="3339175" y="3855725"/>
            <a:ext cx="93000" cy="930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4"/>
          <p:cNvSpPr/>
          <p:nvPr/>
        </p:nvSpPr>
        <p:spPr>
          <a:xfrm>
            <a:off x="7947375" y="3855725"/>
            <a:ext cx="93000" cy="930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4"/>
          <p:cNvSpPr/>
          <p:nvPr/>
        </p:nvSpPr>
        <p:spPr>
          <a:xfrm>
            <a:off x="8713325" y="3165225"/>
            <a:ext cx="93000" cy="930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4"/>
          <p:cNvSpPr/>
          <p:nvPr/>
        </p:nvSpPr>
        <p:spPr>
          <a:xfrm>
            <a:off x="8713325" y="4359950"/>
            <a:ext cx="93000" cy="930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2" name="Google Shape;292;p54"/>
          <p:cNvCxnSpPr>
            <a:endCxn id="290" idx="2"/>
          </p:cNvCxnSpPr>
          <p:nvPr/>
        </p:nvCxnSpPr>
        <p:spPr>
          <a:xfrm>
            <a:off x="3072125" y="3211725"/>
            <a:ext cx="5641200" cy="0"/>
          </a:xfrm>
          <a:prstGeom prst="straightConnector1">
            <a:avLst/>
          </a:prstGeom>
          <a:noFill/>
          <a:ln w="19050" cap="flat" cmpd="sng">
            <a:solidFill>
              <a:srgbClr val="000000"/>
            </a:solidFill>
            <a:prstDash val="solid"/>
            <a:round/>
            <a:headEnd type="none" w="med" len="med"/>
            <a:tailEnd type="triangle" w="med" len="med"/>
          </a:ln>
        </p:spPr>
      </p:cxnSp>
      <p:cxnSp>
        <p:nvCxnSpPr>
          <p:cNvPr id="293" name="Google Shape;293;p54"/>
          <p:cNvCxnSpPr>
            <a:stCxn id="288" idx="6"/>
          </p:cNvCxnSpPr>
          <p:nvPr/>
        </p:nvCxnSpPr>
        <p:spPr>
          <a:xfrm>
            <a:off x="3432175" y="3902225"/>
            <a:ext cx="4527300" cy="7800"/>
          </a:xfrm>
          <a:prstGeom prst="straightConnector1">
            <a:avLst/>
          </a:prstGeom>
          <a:noFill/>
          <a:ln w="19050" cap="flat" cmpd="sng">
            <a:solidFill>
              <a:srgbClr val="000000"/>
            </a:solidFill>
            <a:prstDash val="solid"/>
            <a:round/>
            <a:headEnd type="none" w="med" len="med"/>
            <a:tailEnd type="triangle" w="med" len="med"/>
          </a:ln>
        </p:spPr>
      </p:cxnSp>
      <p:cxnSp>
        <p:nvCxnSpPr>
          <p:cNvPr id="294" name="Google Shape;294;p54"/>
          <p:cNvCxnSpPr>
            <a:stCxn id="287" idx="6"/>
            <a:endCxn id="291" idx="2"/>
          </p:cNvCxnSpPr>
          <p:nvPr/>
        </p:nvCxnSpPr>
        <p:spPr>
          <a:xfrm>
            <a:off x="3072050" y="4406450"/>
            <a:ext cx="5641200" cy="0"/>
          </a:xfrm>
          <a:prstGeom prst="straightConnector1">
            <a:avLst/>
          </a:prstGeom>
          <a:noFill/>
          <a:ln w="19050" cap="flat" cmpd="sng">
            <a:solidFill>
              <a:srgbClr val="000000"/>
            </a:solidFill>
            <a:prstDash val="solid"/>
            <a:round/>
            <a:headEnd type="none" w="med" len="med"/>
            <a:tailEnd type="triangle" w="med" len="med"/>
          </a:ln>
        </p:spPr>
      </p:cxnSp>
      <p:sp>
        <p:nvSpPr>
          <p:cNvPr id="295" name="Google Shape;295;p54"/>
          <p:cNvSpPr/>
          <p:nvPr/>
        </p:nvSpPr>
        <p:spPr>
          <a:xfrm>
            <a:off x="3056625" y="3227300"/>
            <a:ext cx="341350" cy="1194725"/>
          </a:xfrm>
          <a:custGeom>
            <a:avLst/>
            <a:gdLst/>
            <a:ahLst/>
            <a:cxnLst/>
            <a:rect l="l" t="t" r="r" b="b"/>
            <a:pathLst>
              <a:path w="13654" h="47789" extrusionOk="0">
                <a:moveTo>
                  <a:pt x="0" y="0"/>
                </a:moveTo>
                <a:cubicBezTo>
                  <a:pt x="2276" y="4551"/>
                  <a:pt x="13654" y="19343"/>
                  <a:pt x="13654" y="27308"/>
                </a:cubicBezTo>
                <a:cubicBezTo>
                  <a:pt x="13654" y="35273"/>
                  <a:pt x="2276" y="44376"/>
                  <a:pt x="0" y="47789"/>
                </a:cubicBezTo>
              </a:path>
            </a:pathLst>
          </a:custGeom>
          <a:noFill/>
          <a:ln w="19050" cap="flat" cmpd="sng">
            <a:solidFill>
              <a:srgbClr val="FF0000"/>
            </a:solidFill>
            <a:prstDash val="solid"/>
            <a:round/>
            <a:headEnd type="none" w="med" len="med"/>
            <a:tailEnd type="none" w="med" len="med"/>
          </a:ln>
        </p:spPr>
      </p:sp>
      <p:sp>
        <p:nvSpPr>
          <p:cNvPr id="296" name="Google Shape;296;p54"/>
          <p:cNvSpPr/>
          <p:nvPr/>
        </p:nvSpPr>
        <p:spPr>
          <a:xfrm>
            <a:off x="8005852" y="3242800"/>
            <a:ext cx="776125" cy="1163700"/>
          </a:xfrm>
          <a:custGeom>
            <a:avLst/>
            <a:gdLst/>
            <a:ahLst/>
            <a:cxnLst/>
            <a:rect l="l" t="t" r="r" b="b"/>
            <a:pathLst>
              <a:path w="31045" h="46548" extrusionOk="0">
                <a:moveTo>
                  <a:pt x="31045" y="0"/>
                </a:moveTo>
                <a:cubicBezTo>
                  <a:pt x="25873" y="4448"/>
                  <a:pt x="117" y="18930"/>
                  <a:pt x="13" y="26688"/>
                </a:cubicBezTo>
                <a:cubicBezTo>
                  <a:pt x="-90" y="34446"/>
                  <a:pt x="25356" y="43238"/>
                  <a:pt x="30424" y="46548"/>
                </a:cubicBezTo>
              </a:path>
            </a:pathLst>
          </a:custGeom>
          <a:noFill/>
          <a:ln w="19050" cap="flat" cmpd="sng">
            <a:solidFill>
              <a:srgbClr val="0000FF"/>
            </a:solidFill>
            <a:prstDash val="solid"/>
            <a:round/>
            <a:headEnd type="none" w="med" len="med"/>
            <a:tailEnd type="none" w="med" len="med"/>
          </a:ln>
        </p:spPr>
      </p:sp>
      <p:pic>
        <p:nvPicPr>
          <p:cNvPr id="297" name="Google Shape;297;p54" descr="X" title="MathEquation,#000000"/>
          <p:cNvPicPr preferRelativeResize="0"/>
          <p:nvPr/>
        </p:nvPicPr>
        <p:blipFill>
          <a:blip r:embed="rId3">
            <a:alphaModFix/>
          </a:blip>
          <a:stretch>
            <a:fillRect/>
          </a:stretch>
        </p:blipFill>
        <p:spPr>
          <a:xfrm>
            <a:off x="3239875" y="4794450"/>
            <a:ext cx="291612" cy="310200"/>
          </a:xfrm>
          <a:prstGeom prst="rect">
            <a:avLst/>
          </a:prstGeom>
          <a:noFill/>
          <a:ln>
            <a:noFill/>
          </a:ln>
        </p:spPr>
      </p:pic>
      <p:pic>
        <p:nvPicPr>
          <p:cNvPr id="298" name="Google Shape;298;p54" descr="Y" title="MathEquation,#000000"/>
          <p:cNvPicPr preferRelativeResize="0"/>
          <p:nvPr/>
        </p:nvPicPr>
        <p:blipFill>
          <a:blip r:embed="rId4">
            <a:alphaModFix/>
          </a:blip>
          <a:stretch>
            <a:fillRect/>
          </a:stretch>
        </p:blipFill>
        <p:spPr>
          <a:xfrm>
            <a:off x="8170175" y="4797150"/>
            <a:ext cx="274594" cy="304799"/>
          </a:xfrm>
          <a:prstGeom prst="rect">
            <a:avLst/>
          </a:prstGeom>
          <a:noFill/>
          <a:ln>
            <a:noFill/>
          </a:ln>
        </p:spPr>
      </p:pic>
      <p:pic>
        <p:nvPicPr>
          <p:cNvPr id="299" name="Google Shape;299;p54" descr="f^{-1} (B)" title="MathEquation,#fb0000"/>
          <p:cNvPicPr preferRelativeResize="0"/>
          <p:nvPr/>
        </p:nvPicPr>
        <p:blipFill>
          <a:blip r:embed="rId5">
            <a:alphaModFix/>
          </a:blip>
          <a:stretch>
            <a:fillRect/>
          </a:stretch>
        </p:blipFill>
        <p:spPr>
          <a:xfrm>
            <a:off x="2396875" y="3333338"/>
            <a:ext cx="747976" cy="304800"/>
          </a:xfrm>
          <a:prstGeom prst="rect">
            <a:avLst/>
          </a:prstGeom>
          <a:noFill/>
          <a:ln>
            <a:noFill/>
          </a:ln>
        </p:spPr>
      </p:pic>
      <p:pic>
        <p:nvPicPr>
          <p:cNvPr id="300" name="Google Shape;300;p54" descr="B" title="MathEquation,#110de1"/>
          <p:cNvPicPr preferRelativeResize="0"/>
          <p:nvPr/>
        </p:nvPicPr>
        <p:blipFill>
          <a:blip r:embed="rId6">
            <a:alphaModFix/>
          </a:blip>
          <a:stretch>
            <a:fillRect/>
          </a:stretch>
        </p:blipFill>
        <p:spPr>
          <a:xfrm>
            <a:off x="8777950" y="3287393"/>
            <a:ext cx="255062" cy="304799"/>
          </a:xfrm>
          <a:prstGeom prst="rect">
            <a:avLst/>
          </a:prstGeom>
          <a:noFill/>
          <a:ln>
            <a:noFill/>
          </a:ln>
        </p:spPr>
      </p:pic>
      <p:pic>
        <p:nvPicPr>
          <p:cNvPr id="301" name="Google Shape;301;p54" descr="\forall x\in X: x=f^{-1} (!y\in Y)" title="MathEquation,#ffffff"/>
          <p:cNvPicPr preferRelativeResize="0"/>
          <p:nvPr/>
        </p:nvPicPr>
        <p:blipFill>
          <a:blip r:embed="rId7">
            <a:alphaModFix/>
          </a:blip>
          <a:stretch>
            <a:fillRect/>
          </a:stretch>
        </p:blipFill>
        <p:spPr>
          <a:xfrm>
            <a:off x="4817715" y="2935300"/>
            <a:ext cx="2650434" cy="304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5"/>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Свойства прообраза</a:t>
            </a:r>
            <a:endParaRPr sz="4400">
              <a:solidFill>
                <a:srgbClr val="000000"/>
              </a:solidFill>
              <a:latin typeface="Roboto"/>
              <a:ea typeface="Roboto"/>
              <a:cs typeface="Roboto"/>
              <a:sym typeface="Roboto"/>
            </a:endParaRPr>
          </a:p>
        </p:txBody>
      </p:sp>
      <p:sp>
        <p:nvSpPr>
          <p:cNvPr id="307" name="Google Shape;307;p55"/>
          <p:cNvSpPr txBox="1"/>
          <p:nvPr/>
        </p:nvSpPr>
        <p:spPr>
          <a:xfrm>
            <a:off x="690846" y="2247774"/>
            <a:ext cx="10810200" cy="3370500"/>
          </a:xfrm>
          <a:prstGeom prst="rect">
            <a:avLst/>
          </a:prstGeom>
          <a:noFill/>
          <a:ln>
            <a:noFill/>
          </a:ln>
        </p:spPr>
        <p:txBody>
          <a:bodyPr spcFirstLastPara="1" wrap="square" lIns="91425" tIns="45700" rIns="91425" bIns="45700" anchor="t" anchorCtr="0">
            <a:noAutofit/>
          </a:bodyPr>
          <a:lstStyle/>
          <a:p>
            <a:pPr marL="457200" lvl="0" indent="-425450" algn="l" rtl="0">
              <a:lnSpc>
                <a:spcPct val="142727"/>
              </a:lnSpc>
              <a:spcBef>
                <a:spcPts val="0"/>
              </a:spcBef>
              <a:spcAft>
                <a:spcPts val="0"/>
              </a:spcAft>
              <a:buClr>
                <a:srgbClr val="FFFFFF"/>
              </a:buClr>
              <a:buSzPts val="2800"/>
              <a:buAutoNum type="arabicPeriod"/>
            </a:pPr>
            <a:endParaRPr sz="2800">
              <a:solidFill>
                <a:srgbClr val="F5F5F5"/>
              </a:solidFill>
              <a:latin typeface="Roboto"/>
              <a:ea typeface="Roboto"/>
              <a:cs typeface="Roboto"/>
              <a:sym typeface="Roboto"/>
            </a:endParaRPr>
          </a:p>
          <a:p>
            <a:pPr marL="457200" lvl="0" indent="-425450" algn="l" rtl="0">
              <a:lnSpc>
                <a:spcPct val="142727"/>
              </a:lnSpc>
              <a:spcBef>
                <a:spcPts val="1000"/>
              </a:spcBef>
              <a:spcAft>
                <a:spcPts val="0"/>
              </a:spcAft>
              <a:buClr>
                <a:srgbClr val="FFFFFF"/>
              </a:buClr>
              <a:buSzPts val="2800"/>
              <a:buAutoNum type="arabicPeriod"/>
            </a:pPr>
            <a:endParaRPr sz="2800">
              <a:solidFill>
                <a:srgbClr val="F5F5F5"/>
              </a:solidFill>
              <a:latin typeface="Roboto"/>
              <a:ea typeface="Roboto"/>
              <a:cs typeface="Roboto"/>
              <a:sym typeface="Roboto"/>
            </a:endParaRPr>
          </a:p>
        </p:txBody>
      </p:sp>
      <p:pic>
        <p:nvPicPr>
          <p:cNvPr id="308" name="Google Shape;308;p55" descr="f^{-1} (A\cup B)=f^{-1} (A)\cup f^{-1} (B)" title="MathEquation,#ffffff"/>
          <p:cNvPicPr preferRelativeResize="0"/>
          <p:nvPr/>
        </p:nvPicPr>
        <p:blipFill>
          <a:blip r:embed="rId3">
            <a:alphaModFix/>
          </a:blip>
          <a:stretch>
            <a:fillRect/>
          </a:stretch>
        </p:blipFill>
        <p:spPr>
          <a:xfrm>
            <a:off x="1248525" y="2338856"/>
            <a:ext cx="4639374" cy="429144"/>
          </a:xfrm>
          <a:prstGeom prst="rect">
            <a:avLst/>
          </a:prstGeom>
          <a:noFill/>
          <a:ln>
            <a:noFill/>
          </a:ln>
        </p:spPr>
      </p:pic>
      <p:pic>
        <p:nvPicPr>
          <p:cNvPr id="309" name="Google Shape;309;p55" descr="f^{-1} (A\cap B)=f^{-1} (A)\cap f^{-1} (B)" title="MathEquation,#ffffff"/>
          <p:cNvPicPr preferRelativeResize="0"/>
          <p:nvPr/>
        </p:nvPicPr>
        <p:blipFill>
          <a:blip r:embed="rId4">
            <a:alphaModFix/>
          </a:blip>
          <a:stretch>
            <a:fillRect/>
          </a:stretch>
        </p:blipFill>
        <p:spPr>
          <a:xfrm>
            <a:off x="1248487" y="3047142"/>
            <a:ext cx="4639446" cy="429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6"/>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latin typeface="Roboto"/>
                <a:ea typeface="Roboto"/>
                <a:cs typeface="Roboto"/>
                <a:sym typeface="Roboto"/>
              </a:rPr>
              <a:t>Пример отображения</a:t>
            </a:r>
            <a:endParaRPr sz="4400">
              <a:solidFill>
                <a:srgbClr val="000000"/>
              </a:solidFill>
              <a:latin typeface="Roboto"/>
              <a:ea typeface="Roboto"/>
              <a:cs typeface="Roboto"/>
              <a:sym typeface="Roboto"/>
            </a:endParaRPr>
          </a:p>
        </p:txBody>
      </p:sp>
      <p:pic>
        <p:nvPicPr>
          <p:cNvPr id="315" name="Google Shape;315;p56" descr="f:X\stackrel{x^2}{\longrightarrow}Y" title="MathEquation,#ffffff"/>
          <p:cNvPicPr preferRelativeResize="0"/>
          <p:nvPr/>
        </p:nvPicPr>
        <p:blipFill>
          <a:blip r:embed="rId3">
            <a:alphaModFix/>
          </a:blip>
          <a:stretch>
            <a:fillRect/>
          </a:stretch>
        </p:blipFill>
        <p:spPr>
          <a:xfrm>
            <a:off x="1075430" y="2208022"/>
            <a:ext cx="1837876" cy="638675"/>
          </a:xfrm>
          <a:prstGeom prst="rect">
            <a:avLst/>
          </a:prstGeom>
          <a:noFill/>
          <a:ln>
            <a:noFill/>
          </a:ln>
        </p:spPr>
      </p:pic>
      <p:pic>
        <p:nvPicPr>
          <p:cNvPr id="316" name="Google Shape;316;p56" descr="A=[-1;1], A \subset X" title="MathEquation,#ffffff"/>
          <p:cNvPicPr preferRelativeResize="0"/>
          <p:nvPr/>
        </p:nvPicPr>
        <p:blipFill>
          <a:blip r:embed="rId4">
            <a:alphaModFix/>
          </a:blip>
          <a:stretch>
            <a:fillRect/>
          </a:stretch>
        </p:blipFill>
        <p:spPr>
          <a:xfrm>
            <a:off x="1075426" y="3126976"/>
            <a:ext cx="3302276" cy="482950"/>
          </a:xfrm>
          <a:prstGeom prst="rect">
            <a:avLst/>
          </a:prstGeom>
          <a:noFill/>
          <a:ln>
            <a:noFill/>
          </a:ln>
        </p:spPr>
      </p:pic>
      <p:pic>
        <p:nvPicPr>
          <p:cNvPr id="317" name="Google Shape;317;p56" descr="f(A)=[0;1]" title="MathEquation,#ffffff"/>
          <p:cNvPicPr preferRelativeResize="0"/>
          <p:nvPr/>
        </p:nvPicPr>
        <p:blipFill>
          <a:blip r:embed="rId5">
            <a:alphaModFix/>
          </a:blip>
          <a:stretch>
            <a:fillRect/>
          </a:stretch>
        </p:blipFill>
        <p:spPr>
          <a:xfrm>
            <a:off x="1075425" y="3890200"/>
            <a:ext cx="1940674" cy="431800"/>
          </a:xfrm>
          <a:prstGeom prst="rect">
            <a:avLst/>
          </a:prstGeom>
          <a:noFill/>
          <a:ln>
            <a:noFill/>
          </a:ln>
        </p:spPr>
      </p:pic>
      <p:pic>
        <p:nvPicPr>
          <p:cNvPr id="318" name="Google Shape;318;p56" descr="B=[0;1], B \subset Y" title="MathEquation,#ffffff"/>
          <p:cNvPicPr preferRelativeResize="0"/>
          <p:nvPr/>
        </p:nvPicPr>
        <p:blipFill>
          <a:blip r:embed="rId6">
            <a:alphaModFix/>
          </a:blip>
          <a:stretch>
            <a:fillRect/>
          </a:stretch>
        </p:blipFill>
        <p:spPr>
          <a:xfrm>
            <a:off x="1075414" y="4625501"/>
            <a:ext cx="2969846" cy="482600"/>
          </a:xfrm>
          <a:prstGeom prst="rect">
            <a:avLst/>
          </a:prstGeom>
          <a:noFill/>
          <a:ln>
            <a:noFill/>
          </a:ln>
        </p:spPr>
      </p:pic>
      <p:pic>
        <p:nvPicPr>
          <p:cNvPr id="319" name="Google Shape;319;p56" descr="f^{-1}(B)=[-1;1]" title="MathEquation,#ffffff"/>
          <p:cNvPicPr preferRelativeResize="0"/>
          <p:nvPr/>
        </p:nvPicPr>
        <p:blipFill>
          <a:blip r:embed="rId7">
            <a:alphaModFix/>
          </a:blip>
          <a:stretch>
            <a:fillRect/>
          </a:stretch>
        </p:blipFill>
        <p:spPr>
          <a:xfrm>
            <a:off x="1075425" y="5411591"/>
            <a:ext cx="2467428" cy="431800"/>
          </a:xfrm>
          <a:prstGeom prst="rect">
            <a:avLst/>
          </a:prstGeom>
          <a:noFill/>
          <a:ln>
            <a:noFill/>
          </a:ln>
        </p:spPr>
      </p:pic>
    </p:spTree>
  </p:cSld>
  <p:clrMapOvr>
    <a:masterClrMapping/>
  </p:clrMapOvr>
</p:sld>
</file>

<file path=ppt/theme/theme1.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4010</Words>
  <Application>Microsoft Macintosh PowerPoint</Application>
  <PresentationFormat>Широкоэкранный</PresentationFormat>
  <Paragraphs>304</Paragraphs>
  <Slides>45</Slides>
  <Notes>45</Notes>
  <HiddenSlides>0</HiddenSlides>
  <MMClips>0</MMClips>
  <ScaleCrop>false</ScaleCrop>
  <HeadingPairs>
    <vt:vector size="6" baseType="variant">
      <vt:variant>
        <vt:lpstr>Использованные шрифты</vt:lpstr>
      </vt:variant>
      <vt:variant>
        <vt:i4>4</vt:i4>
      </vt:variant>
      <vt:variant>
        <vt:lpstr>Тема</vt:lpstr>
      </vt:variant>
      <vt:variant>
        <vt:i4>3</vt:i4>
      </vt:variant>
      <vt:variant>
        <vt:lpstr>Заголовки слайдов</vt:lpstr>
      </vt:variant>
      <vt:variant>
        <vt:i4>45</vt:i4>
      </vt:variant>
    </vt:vector>
  </HeadingPairs>
  <TitlesOfParts>
    <vt:vector size="52" baseType="lpstr">
      <vt:lpstr>Roboto</vt:lpstr>
      <vt:lpstr>Arial</vt:lpstr>
      <vt:lpstr>Roboto Medium</vt:lpstr>
      <vt:lpstr>Times New Roman</vt:lpstr>
      <vt:lpstr>Тема Office</vt:lpstr>
      <vt:lpstr>Тема Office</vt:lpstr>
      <vt:lpstr>Тема Office</vt:lpstr>
      <vt:lpstr>Презентация PowerPoint</vt:lpstr>
      <vt:lpstr>В этом видео</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Итоги</vt:lpstr>
      <vt:lpstr>Презентация PowerPoint</vt:lpstr>
      <vt:lpstr>В этом видео</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Итоги</vt:lpstr>
      <vt:lpstr>Презентация PowerPoint</vt:lpstr>
      <vt:lpstr>В этом видео</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Итоги</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Microsoft Office User</cp:lastModifiedBy>
  <cp:revision>1</cp:revision>
  <dcterms:modified xsi:type="dcterms:W3CDTF">2019-06-17T11:44:29Z</dcterms:modified>
</cp:coreProperties>
</file>