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3" r:id="rId18"/>
    <p:sldId id="274" r:id="rId19"/>
    <p:sldId id="275" r:id="rId20"/>
  </p:sldIdLst>
  <p:sldSz cx="10083800" cy="7562850"/>
  <p:notesSz cx="10083800" cy="7562850"/>
  <p:defaultTextStyle>
    <a:defPPr>
      <a:defRPr lang="en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623"/>
    <p:restoredTop sz="94719"/>
  </p:normalViewPr>
  <p:slideViewPr>
    <p:cSldViewPr>
      <p:cViewPr varScale="1">
        <p:scale>
          <a:sx n="133" d="100"/>
          <a:sy n="133" d="100"/>
        </p:scale>
        <p:origin x="1728" y="20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6285" y="2344483"/>
            <a:ext cx="8571230" cy="1588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12570" y="4235196"/>
            <a:ext cx="7058660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11/23/23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-355" y="179644"/>
            <a:ext cx="9716770" cy="1257300"/>
          </a:xfrm>
          <a:custGeom>
            <a:avLst/>
            <a:gdLst/>
            <a:ahLst/>
            <a:cxnLst/>
            <a:rect l="l" t="t" r="r" b="b"/>
            <a:pathLst>
              <a:path w="9716770" h="1257300">
                <a:moveTo>
                  <a:pt x="9716757" y="0"/>
                </a:moveTo>
                <a:lnTo>
                  <a:pt x="0" y="0"/>
                </a:lnTo>
                <a:lnTo>
                  <a:pt x="0" y="1256753"/>
                </a:lnTo>
                <a:lnTo>
                  <a:pt x="4858550" y="1256753"/>
                </a:lnTo>
                <a:lnTo>
                  <a:pt x="9716757" y="1256753"/>
                </a:lnTo>
                <a:lnTo>
                  <a:pt x="9716757" y="0"/>
                </a:lnTo>
                <a:close/>
              </a:path>
            </a:pathLst>
          </a:custGeom>
          <a:solidFill>
            <a:srgbClr val="E64B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559637" y="6839639"/>
            <a:ext cx="2517140" cy="537210"/>
          </a:xfrm>
          <a:custGeom>
            <a:avLst/>
            <a:gdLst/>
            <a:ahLst/>
            <a:cxnLst/>
            <a:rect l="l" t="t" r="r" b="b"/>
            <a:pathLst>
              <a:path w="2517140" h="537209">
                <a:moveTo>
                  <a:pt x="2516759" y="0"/>
                </a:moveTo>
                <a:lnTo>
                  <a:pt x="0" y="0"/>
                </a:lnTo>
                <a:lnTo>
                  <a:pt x="0" y="536765"/>
                </a:lnTo>
                <a:lnTo>
                  <a:pt x="1258557" y="536765"/>
                </a:lnTo>
                <a:lnTo>
                  <a:pt x="2516759" y="536765"/>
                </a:lnTo>
                <a:lnTo>
                  <a:pt x="2516759" y="0"/>
                </a:lnTo>
                <a:close/>
              </a:path>
            </a:pathLst>
          </a:custGeom>
          <a:solidFill>
            <a:srgbClr val="E64B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899642" y="6839639"/>
            <a:ext cx="6477000" cy="537210"/>
          </a:xfrm>
          <a:custGeom>
            <a:avLst/>
            <a:gdLst/>
            <a:ahLst/>
            <a:cxnLst/>
            <a:rect l="l" t="t" r="r" b="b"/>
            <a:pathLst>
              <a:path w="6477000" h="537209">
                <a:moveTo>
                  <a:pt x="6476758" y="0"/>
                </a:moveTo>
                <a:lnTo>
                  <a:pt x="0" y="0"/>
                </a:lnTo>
                <a:lnTo>
                  <a:pt x="0" y="536765"/>
                </a:lnTo>
                <a:lnTo>
                  <a:pt x="3238563" y="536765"/>
                </a:lnTo>
                <a:lnTo>
                  <a:pt x="6476758" y="536765"/>
                </a:lnTo>
                <a:lnTo>
                  <a:pt x="6476758" y="0"/>
                </a:lnTo>
                <a:close/>
              </a:path>
            </a:pathLst>
          </a:custGeom>
          <a:solidFill>
            <a:srgbClr val="BCC2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11/23/23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4190" y="1739455"/>
            <a:ext cx="4386453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93157" y="1739455"/>
            <a:ext cx="4386453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11/23/23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11/23/23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11/23/23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-355" y="179644"/>
            <a:ext cx="9716770" cy="1257300"/>
          </a:xfrm>
          <a:custGeom>
            <a:avLst/>
            <a:gdLst/>
            <a:ahLst/>
            <a:cxnLst/>
            <a:rect l="l" t="t" r="r" b="b"/>
            <a:pathLst>
              <a:path w="9716770" h="1257300">
                <a:moveTo>
                  <a:pt x="9716757" y="0"/>
                </a:moveTo>
                <a:lnTo>
                  <a:pt x="0" y="0"/>
                </a:lnTo>
                <a:lnTo>
                  <a:pt x="0" y="1256753"/>
                </a:lnTo>
                <a:lnTo>
                  <a:pt x="4858550" y="1256753"/>
                </a:lnTo>
                <a:lnTo>
                  <a:pt x="9716757" y="1256753"/>
                </a:lnTo>
                <a:lnTo>
                  <a:pt x="9716757" y="0"/>
                </a:lnTo>
                <a:close/>
              </a:path>
            </a:pathLst>
          </a:custGeom>
          <a:solidFill>
            <a:srgbClr val="E74B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559637" y="6839639"/>
            <a:ext cx="2517140" cy="537210"/>
          </a:xfrm>
          <a:custGeom>
            <a:avLst/>
            <a:gdLst/>
            <a:ahLst/>
            <a:cxnLst/>
            <a:rect l="l" t="t" r="r" b="b"/>
            <a:pathLst>
              <a:path w="2517140" h="537209">
                <a:moveTo>
                  <a:pt x="2516759" y="0"/>
                </a:moveTo>
                <a:lnTo>
                  <a:pt x="0" y="0"/>
                </a:lnTo>
                <a:lnTo>
                  <a:pt x="0" y="536765"/>
                </a:lnTo>
                <a:lnTo>
                  <a:pt x="1258557" y="536765"/>
                </a:lnTo>
                <a:lnTo>
                  <a:pt x="2516759" y="536765"/>
                </a:lnTo>
                <a:lnTo>
                  <a:pt x="2516759" y="0"/>
                </a:lnTo>
                <a:close/>
              </a:path>
            </a:pathLst>
          </a:custGeom>
          <a:solidFill>
            <a:srgbClr val="E74B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899642" y="6839638"/>
            <a:ext cx="6477000" cy="537210"/>
          </a:xfrm>
          <a:custGeom>
            <a:avLst/>
            <a:gdLst/>
            <a:ahLst/>
            <a:cxnLst/>
            <a:rect l="l" t="t" r="r" b="b"/>
            <a:pathLst>
              <a:path w="6477000" h="537209">
                <a:moveTo>
                  <a:pt x="6476758" y="0"/>
                </a:moveTo>
                <a:lnTo>
                  <a:pt x="0" y="0"/>
                </a:lnTo>
                <a:lnTo>
                  <a:pt x="0" y="536765"/>
                </a:lnTo>
                <a:lnTo>
                  <a:pt x="3238563" y="536765"/>
                </a:lnTo>
                <a:lnTo>
                  <a:pt x="6476758" y="536765"/>
                </a:lnTo>
                <a:lnTo>
                  <a:pt x="6476758" y="0"/>
                </a:lnTo>
                <a:close/>
              </a:path>
            </a:pathLst>
          </a:custGeom>
          <a:solidFill>
            <a:srgbClr val="BCC3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842744" y="125897"/>
            <a:ext cx="6398310" cy="13652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25944" y="3323415"/>
            <a:ext cx="8831910" cy="18561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28492" y="7033450"/>
            <a:ext cx="3226816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4190" y="7033450"/>
            <a:ext cx="2319274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11/23/23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260336" y="7033450"/>
            <a:ext cx="2319274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8.png"/><Relationship Id="rId7" Type="http://schemas.openxmlformats.org/officeDocument/2006/relationships/image" Target="../media/image21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8.png"/><Relationship Id="rId7" Type="http://schemas.openxmlformats.org/officeDocument/2006/relationships/image" Target="../media/image21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0.png"/><Relationship Id="rId7" Type="http://schemas.openxmlformats.org/officeDocument/2006/relationships/image" Target="../media/image340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0.png"/><Relationship Id="rId5" Type="http://schemas.openxmlformats.org/officeDocument/2006/relationships/image" Target="../media/image320.png"/><Relationship Id="rId4" Type="http://schemas.openxmlformats.org/officeDocument/2006/relationships/image" Target="../media/image310.png"/><Relationship Id="rId9" Type="http://schemas.openxmlformats.org/officeDocument/2006/relationships/image" Target="../media/image3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355" y="3149641"/>
            <a:ext cx="9716770" cy="1257300"/>
          </a:xfrm>
          <a:custGeom>
            <a:avLst/>
            <a:gdLst/>
            <a:ahLst/>
            <a:cxnLst/>
            <a:rect l="l" t="t" r="r" b="b"/>
            <a:pathLst>
              <a:path w="9716770" h="1257300">
                <a:moveTo>
                  <a:pt x="9716757" y="0"/>
                </a:moveTo>
                <a:lnTo>
                  <a:pt x="0" y="0"/>
                </a:lnTo>
                <a:lnTo>
                  <a:pt x="0" y="1256766"/>
                </a:lnTo>
                <a:lnTo>
                  <a:pt x="4858550" y="1256766"/>
                </a:lnTo>
                <a:lnTo>
                  <a:pt x="9716757" y="1256766"/>
                </a:lnTo>
                <a:lnTo>
                  <a:pt x="9716757" y="0"/>
                </a:lnTo>
                <a:close/>
              </a:path>
            </a:pathLst>
          </a:custGeom>
          <a:solidFill>
            <a:srgbClr val="E74B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7670" y="3348370"/>
            <a:ext cx="612838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800" spc="-125" dirty="0"/>
              <a:t>Введение </a:t>
            </a:r>
            <a:r>
              <a:rPr sz="2800" spc="-225" dirty="0"/>
              <a:t>в </a:t>
            </a:r>
            <a:r>
              <a:rPr sz="2800" spc="-95" dirty="0"/>
              <a:t>нейронные </a:t>
            </a:r>
            <a:r>
              <a:rPr sz="2800" spc="-65" dirty="0"/>
              <a:t>сети.</a:t>
            </a:r>
            <a:r>
              <a:rPr sz="2800" spc="-459" dirty="0"/>
              <a:t> </a:t>
            </a:r>
            <a:r>
              <a:rPr sz="2800" spc="-190" dirty="0"/>
              <a:t>Основы  </a:t>
            </a:r>
            <a:r>
              <a:rPr sz="2800" spc="-80" dirty="0"/>
              <a:t>обучения </a:t>
            </a:r>
            <a:r>
              <a:rPr sz="2800" spc="-90" dirty="0"/>
              <a:t>нейронных</a:t>
            </a:r>
            <a:r>
              <a:rPr sz="2800" spc="-150" dirty="0"/>
              <a:t> </a:t>
            </a:r>
            <a:r>
              <a:rPr sz="2800" spc="-70" dirty="0"/>
              <a:t>сетей.</a:t>
            </a:r>
            <a:endParaRPr sz="2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355" y="179644"/>
            <a:ext cx="9716770" cy="1257300"/>
          </a:xfrm>
          <a:custGeom>
            <a:avLst/>
            <a:gdLst/>
            <a:ahLst/>
            <a:cxnLst/>
            <a:rect l="l" t="t" r="r" b="b"/>
            <a:pathLst>
              <a:path w="9716770" h="1257300">
                <a:moveTo>
                  <a:pt x="9716757" y="0"/>
                </a:moveTo>
                <a:lnTo>
                  <a:pt x="0" y="0"/>
                </a:lnTo>
                <a:lnTo>
                  <a:pt x="0" y="1256753"/>
                </a:lnTo>
                <a:lnTo>
                  <a:pt x="4858550" y="1256753"/>
                </a:lnTo>
                <a:lnTo>
                  <a:pt x="9716757" y="1256753"/>
                </a:lnTo>
                <a:lnTo>
                  <a:pt x="9716757" y="0"/>
                </a:lnTo>
                <a:close/>
              </a:path>
            </a:pathLst>
          </a:custGeom>
          <a:solidFill>
            <a:srgbClr val="E74B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559637" y="6839639"/>
            <a:ext cx="2517140" cy="537210"/>
          </a:xfrm>
          <a:custGeom>
            <a:avLst/>
            <a:gdLst/>
            <a:ahLst/>
            <a:cxnLst/>
            <a:rect l="l" t="t" r="r" b="b"/>
            <a:pathLst>
              <a:path w="2517140" h="537209">
                <a:moveTo>
                  <a:pt x="2516759" y="0"/>
                </a:moveTo>
                <a:lnTo>
                  <a:pt x="0" y="0"/>
                </a:lnTo>
                <a:lnTo>
                  <a:pt x="0" y="536765"/>
                </a:lnTo>
                <a:lnTo>
                  <a:pt x="1258557" y="536765"/>
                </a:lnTo>
                <a:lnTo>
                  <a:pt x="2516759" y="536765"/>
                </a:lnTo>
                <a:lnTo>
                  <a:pt x="2516759" y="0"/>
                </a:lnTo>
                <a:close/>
              </a:path>
            </a:pathLst>
          </a:custGeom>
          <a:solidFill>
            <a:srgbClr val="E74B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99642" y="6839639"/>
            <a:ext cx="6477000" cy="537210"/>
          </a:xfrm>
          <a:custGeom>
            <a:avLst/>
            <a:gdLst/>
            <a:ahLst/>
            <a:cxnLst/>
            <a:rect l="l" t="t" r="r" b="b"/>
            <a:pathLst>
              <a:path w="6477000" h="537209">
                <a:moveTo>
                  <a:pt x="6476758" y="0"/>
                </a:moveTo>
                <a:lnTo>
                  <a:pt x="0" y="0"/>
                </a:lnTo>
                <a:lnTo>
                  <a:pt x="0" y="536765"/>
                </a:lnTo>
                <a:lnTo>
                  <a:pt x="3238563" y="536765"/>
                </a:lnTo>
                <a:lnTo>
                  <a:pt x="6476758" y="536765"/>
                </a:lnTo>
                <a:lnTo>
                  <a:pt x="6476758" y="0"/>
                </a:lnTo>
                <a:close/>
              </a:path>
            </a:pathLst>
          </a:custGeom>
          <a:solidFill>
            <a:srgbClr val="BCC3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31342" y="540047"/>
            <a:ext cx="210312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200" spc="-170" dirty="0" err="1"/>
              <a:t>Нейрон</a:t>
            </a:r>
            <a:r>
              <a:rPr lang="en-US" sz="3200" spc="-170" dirty="0"/>
              <a:t> j</a:t>
            </a:r>
            <a:endParaRPr sz="3200" spc="-170" dirty="0"/>
          </a:p>
        </p:txBody>
      </p:sp>
      <p:sp>
        <p:nvSpPr>
          <p:cNvPr id="6" name="object 6"/>
          <p:cNvSpPr txBox="1"/>
          <p:nvPr/>
        </p:nvSpPr>
        <p:spPr>
          <a:xfrm>
            <a:off x="3510356" y="3220926"/>
            <a:ext cx="712470" cy="1106170"/>
          </a:xfrm>
          <a:prstGeom prst="rect">
            <a:avLst/>
          </a:prstGeom>
          <a:ln w="9359">
            <a:solidFill>
              <a:srgbClr val="000000"/>
            </a:solidFill>
          </a:ln>
        </p:spPr>
        <p:txBody>
          <a:bodyPr vert="horz" wrap="square" lIns="0" tIns="45085" rIns="0" bIns="0" rtlCol="0">
            <a:spAutoFit/>
          </a:bodyPr>
          <a:lstStyle/>
          <a:p>
            <a:pPr marL="89535">
              <a:lnSpc>
                <a:spcPct val="100000"/>
              </a:lnSpc>
              <a:spcBef>
                <a:spcPts val="355"/>
              </a:spcBef>
            </a:pPr>
            <a:r>
              <a:rPr sz="6000" spc="-85" dirty="0">
                <a:latin typeface="Symbol"/>
                <a:cs typeface="Symbol"/>
              </a:rPr>
              <a:t></a:t>
            </a:r>
            <a:endParaRPr sz="6000">
              <a:latin typeface="Symbol"/>
              <a:cs typeface="Symbo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472836" y="3056759"/>
            <a:ext cx="1037590" cy="640715"/>
            <a:chOff x="2472836" y="3056759"/>
            <a:chExt cx="1037590" cy="640715"/>
          </a:xfrm>
        </p:grpSpPr>
        <p:sp>
          <p:nvSpPr>
            <p:cNvPr id="8" name="object 8"/>
            <p:cNvSpPr/>
            <p:nvPr/>
          </p:nvSpPr>
          <p:spPr>
            <a:xfrm>
              <a:off x="2477516" y="3061439"/>
              <a:ext cx="972819" cy="598805"/>
            </a:xfrm>
            <a:custGeom>
              <a:avLst/>
              <a:gdLst/>
              <a:ahLst/>
              <a:cxnLst/>
              <a:rect l="l" t="t" r="r" b="b"/>
              <a:pathLst>
                <a:path w="972820" h="598804">
                  <a:moveTo>
                    <a:pt x="0" y="0"/>
                  </a:moveTo>
                  <a:lnTo>
                    <a:pt x="972362" y="598322"/>
                  </a:lnTo>
                </a:path>
              </a:pathLst>
            </a:custGeom>
            <a:ln w="93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425761" y="3625205"/>
              <a:ext cx="84455" cy="71755"/>
            </a:xfrm>
            <a:custGeom>
              <a:avLst/>
              <a:gdLst/>
              <a:ahLst/>
              <a:cxnLst/>
              <a:rect l="l" t="t" r="r" b="b"/>
              <a:pathLst>
                <a:path w="84454" h="71754">
                  <a:moveTo>
                    <a:pt x="39598" y="0"/>
                  </a:moveTo>
                  <a:lnTo>
                    <a:pt x="0" y="64071"/>
                  </a:lnTo>
                  <a:lnTo>
                    <a:pt x="84239" y="71640"/>
                  </a:lnTo>
                  <a:lnTo>
                    <a:pt x="3959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2313635" y="4086723"/>
            <a:ext cx="1196975" cy="1440180"/>
            <a:chOff x="2313635" y="4086723"/>
            <a:chExt cx="1196975" cy="1440180"/>
          </a:xfrm>
        </p:grpSpPr>
        <p:sp>
          <p:nvSpPr>
            <p:cNvPr id="11" name="object 11"/>
            <p:cNvSpPr/>
            <p:nvPr/>
          </p:nvSpPr>
          <p:spPr>
            <a:xfrm>
              <a:off x="2318397" y="4120200"/>
              <a:ext cx="1126490" cy="450215"/>
            </a:xfrm>
            <a:custGeom>
              <a:avLst/>
              <a:gdLst/>
              <a:ahLst/>
              <a:cxnLst/>
              <a:rect l="l" t="t" r="r" b="b"/>
              <a:pathLst>
                <a:path w="1126489" h="450214">
                  <a:moveTo>
                    <a:pt x="0" y="449643"/>
                  </a:moveTo>
                  <a:lnTo>
                    <a:pt x="1126083" y="0"/>
                  </a:lnTo>
                </a:path>
              </a:pathLst>
            </a:custGeom>
            <a:ln w="93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425761" y="4086723"/>
              <a:ext cx="84455" cy="70485"/>
            </a:xfrm>
            <a:custGeom>
              <a:avLst/>
              <a:gdLst/>
              <a:ahLst/>
              <a:cxnLst/>
              <a:rect l="l" t="t" r="r" b="b"/>
              <a:pathLst>
                <a:path w="84454" h="70485">
                  <a:moveTo>
                    <a:pt x="0" y="0"/>
                  </a:moveTo>
                  <a:lnTo>
                    <a:pt x="28079" y="70205"/>
                  </a:lnTo>
                  <a:lnTo>
                    <a:pt x="84239" y="7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318397" y="4303080"/>
              <a:ext cx="1143635" cy="1219200"/>
            </a:xfrm>
            <a:custGeom>
              <a:avLst/>
              <a:gdLst/>
              <a:ahLst/>
              <a:cxnLst/>
              <a:rect l="l" t="t" r="r" b="b"/>
              <a:pathLst>
                <a:path w="1143635" h="1219200">
                  <a:moveTo>
                    <a:pt x="0" y="1218603"/>
                  </a:moveTo>
                  <a:lnTo>
                    <a:pt x="1143368" y="0"/>
                  </a:lnTo>
                </a:path>
              </a:pathLst>
            </a:custGeom>
            <a:ln w="93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430803" y="4251607"/>
              <a:ext cx="79375" cy="81280"/>
            </a:xfrm>
            <a:custGeom>
              <a:avLst/>
              <a:gdLst/>
              <a:ahLst/>
              <a:cxnLst/>
              <a:rect l="l" t="t" r="r" b="b"/>
              <a:pathLst>
                <a:path w="79375" h="81279">
                  <a:moveTo>
                    <a:pt x="79197" y="0"/>
                  </a:moveTo>
                  <a:lnTo>
                    <a:pt x="0" y="29159"/>
                  </a:lnTo>
                  <a:lnTo>
                    <a:pt x="55079" y="81000"/>
                  </a:lnTo>
                  <a:lnTo>
                    <a:pt x="7919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2053501" y="3229460"/>
            <a:ext cx="5441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700" spc="-7" baseline="13888" dirty="0">
                <a:latin typeface="Arial"/>
                <a:cs typeface="Arial"/>
              </a:rPr>
              <a:t>X</a:t>
            </a:r>
            <a:r>
              <a:rPr sz="1050" spc="-5" dirty="0">
                <a:latin typeface="Arial"/>
                <a:cs typeface="Arial"/>
              </a:rPr>
              <a:t>i</a:t>
            </a:r>
            <a:r>
              <a:rPr sz="1050" spc="150" dirty="0">
                <a:latin typeface="Arial"/>
                <a:cs typeface="Arial"/>
              </a:rPr>
              <a:t> </a:t>
            </a:r>
            <a:r>
              <a:rPr sz="2700" spc="-15" baseline="13888" dirty="0">
                <a:latin typeface="Arial"/>
                <a:cs typeface="Arial"/>
              </a:rPr>
              <a:t>w</a:t>
            </a:r>
            <a:r>
              <a:rPr sz="1050" spc="-10" dirty="0">
                <a:latin typeface="Arial"/>
                <a:cs typeface="Arial"/>
              </a:rPr>
              <a:t>ij</a:t>
            </a:r>
            <a:endParaRPr sz="105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053501" y="4433661"/>
            <a:ext cx="6203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700" spc="-7" baseline="13888" dirty="0">
                <a:latin typeface="Arial"/>
                <a:cs typeface="Arial"/>
              </a:rPr>
              <a:t>X</a:t>
            </a:r>
            <a:r>
              <a:rPr sz="1050" spc="-5" dirty="0">
                <a:latin typeface="Arial"/>
                <a:cs typeface="Arial"/>
              </a:rPr>
              <a:t>k</a:t>
            </a:r>
            <a:r>
              <a:rPr sz="1050" spc="160" dirty="0">
                <a:latin typeface="Arial"/>
                <a:cs typeface="Arial"/>
              </a:rPr>
              <a:t> </a:t>
            </a:r>
            <a:r>
              <a:rPr sz="2700" spc="-7" baseline="13888" dirty="0">
                <a:latin typeface="Arial"/>
                <a:cs typeface="Arial"/>
              </a:rPr>
              <a:t>w</a:t>
            </a:r>
            <a:r>
              <a:rPr sz="1050" spc="-5" dirty="0">
                <a:latin typeface="Arial"/>
                <a:cs typeface="Arial"/>
              </a:rPr>
              <a:t>kj</a:t>
            </a:r>
            <a:endParaRPr sz="105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078901" y="5191826"/>
            <a:ext cx="5168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38455" algn="l"/>
              </a:tabLst>
            </a:pPr>
            <a:r>
              <a:rPr sz="1800" dirty="0">
                <a:latin typeface="Arial"/>
                <a:cs typeface="Arial"/>
              </a:rPr>
              <a:t>X	w</a:t>
            </a:r>
            <a:endParaRPr sz="18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231542" y="5345547"/>
            <a:ext cx="502920" cy="1841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349885" algn="l"/>
              </a:tabLst>
            </a:pPr>
            <a:r>
              <a:rPr sz="1050" spc="-10" dirty="0">
                <a:latin typeface="Arial"/>
                <a:cs typeface="Arial"/>
              </a:rPr>
              <a:t>m	mj</a:t>
            </a:r>
            <a:endParaRPr sz="1050">
              <a:latin typeface="Arial"/>
              <a:cs typeface="Arial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4219556" y="3738248"/>
            <a:ext cx="956944" cy="76200"/>
            <a:chOff x="4219556" y="3738248"/>
            <a:chExt cx="956944" cy="76200"/>
          </a:xfrm>
        </p:grpSpPr>
        <p:sp>
          <p:nvSpPr>
            <p:cNvPr id="20" name="object 20"/>
            <p:cNvSpPr/>
            <p:nvPr/>
          </p:nvSpPr>
          <p:spPr>
            <a:xfrm>
              <a:off x="4224235" y="3775687"/>
              <a:ext cx="881380" cy="635"/>
            </a:xfrm>
            <a:custGeom>
              <a:avLst/>
              <a:gdLst/>
              <a:ahLst/>
              <a:cxnLst/>
              <a:rect l="l" t="t" r="r" b="b"/>
              <a:pathLst>
                <a:path w="881379" h="635">
                  <a:moveTo>
                    <a:pt x="0" y="0"/>
                  </a:moveTo>
                  <a:lnTo>
                    <a:pt x="881278" y="355"/>
                  </a:lnTo>
                </a:path>
              </a:pathLst>
            </a:custGeom>
            <a:ln w="93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100485" y="3738248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0"/>
                  </a:moveTo>
                  <a:lnTo>
                    <a:pt x="0" y="75590"/>
                  </a:lnTo>
                  <a:lnTo>
                    <a:pt x="75590" y="377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4434903" y="3326298"/>
            <a:ext cx="2584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S</a:t>
            </a:r>
            <a:r>
              <a:rPr sz="1575" spc="-7" baseline="-23809" dirty="0">
                <a:latin typeface="Arial"/>
                <a:cs typeface="Arial"/>
              </a:rPr>
              <a:t>j</a:t>
            </a:r>
            <a:endParaRPr sz="1575" baseline="-23809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256720" y="2744638"/>
            <a:ext cx="1426845" cy="1974850"/>
          </a:xfrm>
          <a:prstGeom prst="rect">
            <a:avLst/>
          </a:prstGeom>
          <a:ln w="9359">
            <a:solidFill>
              <a:srgbClr val="000000"/>
            </a:solidFill>
          </a:ln>
        </p:spPr>
        <p:txBody>
          <a:bodyPr vert="horz" wrap="square" lIns="0" tIns="573405" rIns="0" bIns="0" rtlCol="0">
            <a:spAutoFit/>
          </a:bodyPr>
          <a:lstStyle/>
          <a:p>
            <a:pPr marL="89535">
              <a:lnSpc>
                <a:spcPct val="100000"/>
              </a:lnSpc>
              <a:spcBef>
                <a:spcPts val="4515"/>
              </a:spcBef>
            </a:pPr>
            <a:r>
              <a:rPr sz="4000" dirty="0">
                <a:latin typeface="Symbol"/>
                <a:cs typeface="Symbol"/>
              </a:rPr>
              <a:t></a:t>
            </a:r>
            <a:r>
              <a:rPr sz="4000" dirty="0">
                <a:latin typeface="Arial"/>
                <a:cs typeface="Arial"/>
              </a:rPr>
              <a:t>(S</a:t>
            </a:r>
            <a:r>
              <a:rPr sz="3450" baseline="-24154" dirty="0">
                <a:latin typeface="Arial"/>
                <a:cs typeface="Arial"/>
              </a:rPr>
              <a:t>j</a:t>
            </a:r>
            <a:r>
              <a:rPr sz="4000" dirty="0">
                <a:latin typeface="Arial"/>
                <a:cs typeface="Arial"/>
              </a:rPr>
              <a:t>)</a:t>
            </a:r>
            <a:endParaRPr sz="4000">
              <a:latin typeface="Arial"/>
              <a:cs typeface="Arial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6760800" y="3659406"/>
            <a:ext cx="1750060" cy="76200"/>
            <a:chOff x="6760800" y="3659406"/>
            <a:chExt cx="1750060" cy="76200"/>
          </a:xfrm>
        </p:grpSpPr>
        <p:sp>
          <p:nvSpPr>
            <p:cNvPr id="25" name="object 25"/>
            <p:cNvSpPr/>
            <p:nvPr/>
          </p:nvSpPr>
          <p:spPr>
            <a:xfrm>
              <a:off x="6765480" y="3696846"/>
              <a:ext cx="1674495" cy="635"/>
            </a:xfrm>
            <a:custGeom>
              <a:avLst/>
              <a:gdLst/>
              <a:ahLst/>
              <a:cxnLst/>
              <a:rect l="l" t="t" r="r" b="b"/>
              <a:pathLst>
                <a:path w="1674495" h="635">
                  <a:moveTo>
                    <a:pt x="0" y="0"/>
                  </a:moveTo>
                  <a:lnTo>
                    <a:pt x="1674355" y="355"/>
                  </a:lnTo>
                </a:path>
              </a:pathLst>
            </a:custGeom>
            <a:ln w="93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8434793" y="3659406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0"/>
                  </a:moveTo>
                  <a:lnTo>
                    <a:pt x="0" y="75590"/>
                  </a:lnTo>
                  <a:lnTo>
                    <a:pt x="75603" y="377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7556665" y="3888628"/>
            <a:ext cx="228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Yj</a:t>
            </a:r>
            <a:endParaRPr sz="18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856939" y="4967176"/>
            <a:ext cx="188912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dirty="0">
                <a:latin typeface="Arial"/>
                <a:cs typeface="Arial"/>
              </a:rPr>
              <a:t>Sj = </a:t>
            </a:r>
            <a:r>
              <a:rPr sz="2600" spc="-5" dirty="0">
                <a:latin typeface="Arial"/>
                <a:cs typeface="Arial"/>
              </a:rPr>
              <a:t>Σ(Xi</a:t>
            </a:r>
            <a:r>
              <a:rPr sz="2600" spc="-90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wij)</a:t>
            </a:r>
            <a:endParaRPr sz="2600">
              <a:latin typeface="Arial"/>
              <a:cs typeface="Arial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4931994" y="1620002"/>
            <a:ext cx="2700655" cy="720725"/>
            <a:chOff x="4931994" y="1620002"/>
            <a:chExt cx="2700655" cy="720725"/>
          </a:xfrm>
        </p:grpSpPr>
        <p:sp>
          <p:nvSpPr>
            <p:cNvPr id="30" name="object 30"/>
            <p:cNvSpPr/>
            <p:nvPr/>
          </p:nvSpPr>
          <p:spPr>
            <a:xfrm>
              <a:off x="4931994" y="1620002"/>
              <a:ext cx="2700655" cy="720725"/>
            </a:xfrm>
            <a:custGeom>
              <a:avLst/>
              <a:gdLst/>
              <a:ahLst/>
              <a:cxnLst/>
              <a:rect l="l" t="t" r="r" b="b"/>
              <a:pathLst>
                <a:path w="2700654" h="720725">
                  <a:moveTo>
                    <a:pt x="1729109" y="650519"/>
                  </a:moveTo>
                  <a:lnTo>
                    <a:pt x="1026363" y="650519"/>
                  </a:lnTo>
                  <a:lnTo>
                    <a:pt x="1063106" y="667764"/>
                  </a:lnTo>
                  <a:lnTo>
                    <a:pt x="1105528" y="682942"/>
                  </a:lnTo>
                  <a:lnTo>
                    <a:pt x="1152830" y="695841"/>
                  </a:lnTo>
                  <a:lnTo>
                    <a:pt x="1204212" y="706245"/>
                  </a:lnTo>
                  <a:lnTo>
                    <a:pt x="1258876" y="713942"/>
                  </a:lnTo>
                  <a:lnTo>
                    <a:pt x="1316022" y="718717"/>
                  </a:lnTo>
                  <a:lnTo>
                    <a:pt x="1374851" y="720356"/>
                  </a:lnTo>
                  <a:lnTo>
                    <a:pt x="1436134" y="718713"/>
                  </a:lnTo>
                  <a:lnTo>
                    <a:pt x="1495154" y="713926"/>
                  </a:lnTo>
                  <a:lnTo>
                    <a:pt x="1551140" y="706212"/>
                  </a:lnTo>
                  <a:lnTo>
                    <a:pt x="1603322" y="695787"/>
                  </a:lnTo>
                  <a:lnTo>
                    <a:pt x="1650930" y="682867"/>
                  </a:lnTo>
                  <a:lnTo>
                    <a:pt x="1693193" y="667669"/>
                  </a:lnTo>
                  <a:lnTo>
                    <a:pt x="1729109" y="650519"/>
                  </a:lnTo>
                  <a:close/>
                </a:path>
                <a:path w="2700654" h="720725">
                  <a:moveTo>
                    <a:pt x="658799" y="65519"/>
                  </a:moveTo>
                  <a:lnTo>
                    <a:pt x="600471" y="67221"/>
                  </a:lnTo>
                  <a:lnTo>
                    <a:pt x="543142" y="72146"/>
                  </a:lnTo>
                  <a:lnTo>
                    <a:pt x="487795" y="80021"/>
                  </a:lnTo>
                  <a:lnTo>
                    <a:pt x="435414" y="90573"/>
                  </a:lnTo>
                  <a:lnTo>
                    <a:pt x="386984" y="103531"/>
                  </a:lnTo>
                  <a:lnTo>
                    <a:pt x="343487" y="118621"/>
                  </a:lnTo>
                  <a:lnTo>
                    <a:pt x="305908" y="135571"/>
                  </a:lnTo>
                  <a:lnTo>
                    <a:pt x="252438" y="173961"/>
                  </a:lnTo>
                  <a:lnTo>
                    <a:pt x="234444" y="216521"/>
                  </a:lnTo>
                  <a:lnTo>
                    <a:pt x="241211" y="238683"/>
                  </a:lnTo>
                  <a:lnTo>
                    <a:pt x="175965" y="244437"/>
                  </a:lnTo>
                  <a:lnTo>
                    <a:pt x="118030" y="255452"/>
                  </a:lnTo>
                  <a:lnTo>
                    <a:pt x="69437" y="270987"/>
                  </a:lnTo>
                  <a:lnTo>
                    <a:pt x="32214" y="290305"/>
                  </a:lnTo>
                  <a:lnTo>
                    <a:pt x="0" y="337324"/>
                  </a:lnTo>
                  <a:lnTo>
                    <a:pt x="8719" y="363541"/>
                  </a:lnTo>
                  <a:lnTo>
                    <a:pt x="34383" y="386956"/>
                  </a:lnTo>
                  <a:lnTo>
                    <a:pt x="76247" y="406522"/>
                  </a:lnTo>
                  <a:lnTo>
                    <a:pt x="133565" y="421195"/>
                  </a:lnTo>
                  <a:lnTo>
                    <a:pt x="101985" y="436229"/>
                  </a:lnTo>
                  <a:lnTo>
                    <a:pt x="78844" y="452612"/>
                  </a:lnTo>
                  <a:lnTo>
                    <a:pt x="64614" y="470208"/>
                  </a:lnTo>
                  <a:lnTo>
                    <a:pt x="59766" y="488886"/>
                  </a:lnTo>
                  <a:lnTo>
                    <a:pt x="66033" y="511541"/>
                  </a:lnTo>
                  <a:lnTo>
                    <a:pt x="115904" y="550507"/>
                  </a:lnTo>
                  <a:lnTo>
                    <a:pt x="159332" y="565759"/>
                  </a:lnTo>
                  <a:lnTo>
                    <a:pt x="214970" y="577484"/>
                  </a:lnTo>
                  <a:lnTo>
                    <a:pt x="282729" y="585154"/>
                  </a:lnTo>
                  <a:lnTo>
                    <a:pt x="362521" y="588238"/>
                  </a:lnTo>
                  <a:lnTo>
                    <a:pt x="393116" y="605676"/>
                  </a:lnTo>
                  <a:lnTo>
                    <a:pt x="428870" y="621439"/>
                  </a:lnTo>
                  <a:lnTo>
                    <a:pt x="469259" y="635427"/>
                  </a:lnTo>
                  <a:lnTo>
                    <a:pt x="513764" y="647539"/>
                  </a:lnTo>
                  <a:lnTo>
                    <a:pt x="561863" y="657675"/>
                  </a:lnTo>
                  <a:lnTo>
                    <a:pt x="613034" y="665733"/>
                  </a:lnTo>
                  <a:lnTo>
                    <a:pt x="666756" y="671614"/>
                  </a:lnTo>
                  <a:lnTo>
                    <a:pt x="722507" y="675216"/>
                  </a:lnTo>
                  <a:lnTo>
                    <a:pt x="779767" y="676440"/>
                  </a:lnTo>
                  <a:lnTo>
                    <a:pt x="866282" y="675645"/>
                  </a:lnTo>
                  <a:lnTo>
                    <a:pt x="921217" y="673321"/>
                  </a:lnTo>
                  <a:lnTo>
                    <a:pt x="954633" y="669556"/>
                  </a:lnTo>
                  <a:lnTo>
                    <a:pt x="976590" y="664441"/>
                  </a:lnTo>
                  <a:lnTo>
                    <a:pt x="997146" y="658066"/>
                  </a:lnTo>
                  <a:lnTo>
                    <a:pt x="1026363" y="650519"/>
                  </a:lnTo>
                  <a:lnTo>
                    <a:pt x="1729109" y="650519"/>
                  </a:lnTo>
                  <a:lnTo>
                    <a:pt x="1729340" y="650408"/>
                  </a:lnTo>
                  <a:lnTo>
                    <a:pt x="1758603" y="631302"/>
                  </a:lnTo>
                  <a:lnTo>
                    <a:pt x="1780209" y="610565"/>
                  </a:lnTo>
                  <a:lnTo>
                    <a:pt x="2163938" y="610565"/>
                  </a:lnTo>
                  <a:lnTo>
                    <a:pt x="2203858" y="600435"/>
                  </a:lnTo>
                  <a:lnTo>
                    <a:pt x="2247137" y="584820"/>
                  </a:lnTo>
                  <a:lnTo>
                    <a:pt x="2282510" y="566668"/>
                  </a:lnTo>
                  <a:lnTo>
                    <a:pt x="2325608" y="524120"/>
                  </a:lnTo>
                  <a:lnTo>
                    <a:pt x="2331364" y="500405"/>
                  </a:lnTo>
                  <a:lnTo>
                    <a:pt x="2398727" y="494780"/>
                  </a:lnTo>
                  <a:lnTo>
                    <a:pt x="2461704" y="485569"/>
                  </a:lnTo>
                  <a:lnTo>
                    <a:pt x="2519351" y="473108"/>
                  </a:lnTo>
                  <a:lnTo>
                    <a:pt x="2570722" y="457732"/>
                  </a:lnTo>
                  <a:lnTo>
                    <a:pt x="2614872" y="439776"/>
                  </a:lnTo>
                  <a:lnTo>
                    <a:pt x="2650856" y="419574"/>
                  </a:lnTo>
                  <a:lnTo>
                    <a:pt x="2694547" y="373772"/>
                  </a:lnTo>
                  <a:lnTo>
                    <a:pt x="2700362" y="348843"/>
                  </a:lnTo>
                  <a:lnTo>
                    <a:pt x="2693742" y="323685"/>
                  </a:lnTo>
                  <a:lnTo>
                    <a:pt x="2674667" y="299338"/>
                  </a:lnTo>
                  <a:lnTo>
                    <a:pt x="2644320" y="276345"/>
                  </a:lnTo>
                  <a:lnTo>
                    <a:pt x="2603881" y="255244"/>
                  </a:lnTo>
                  <a:lnTo>
                    <a:pt x="2617345" y="243711"/>
                  </a:lnTo>
                  <a:lnTo>
                    <a:pt x="2626250" y="231843"/>
                  </a:lnTo>
                  <a:lnTo>
                    <a:pt x="2631171" y="219706"/>
                  </a:lnTo>
                  <a:lnTo>
                    <a:pt x="2632684" y="207365"/>
                  </a:lnTo>
                  <a:lnTo>
                    <a:pt x="2624431" y="180697"/>
                  </a:lnTo>
                  <a:lnTo>
                    <a:pt x="2563744" y="133742"/>
                  </a:lnTo>
                  <a:lnTo>
                    <a:pt x="2514871" y="114934"/>
                  </a:lnTo>
                  <a:lnTo>
                    <a:pt x="2456020" y="100227"/>
                  </a:lnTo>
                  <a:lnTo>
                    <a:pt x="2388971" y="90360"/>
                  </a:lnTo>
                  <a:lnTo>
                    <a:pt x="2385859" y="86398"/>
                  </a:lnTo>
                  <a:lnTo>
                    <a:pt x="871207" y="86398"/>
                  </a:lnTo>
                  <a:lnTo>
                    <a:pt x="821921" y="77569"/>
                  </a:lnTo>
                  <a:lnTo>
                    <a:pt x="769056" y="70829"/>
                  </a:lnTo>
                  <a:lnTo>
                    <a:pt x="714164" y="66654"/>
                  </a:lnTo>
                  <a:lnTo>
                    <a:pt x="658799" y="65519"/>
                  </a:lnTo>
                  <a:close/>
                </a:path>
                <a:path w="2700654" h="720725">
                  <a:moveTo>
                    <a:pt x="2163938" y="610565"/>
                  </a:moveTo>
                  <a:lnTo>
                    <a:pt x="1780209" y="610565"/>
                  </a:lnTo>
                  <a:lnTo>
                    <a:pt x="1824555" y="619329"/>
                  </a:lnTo>
                  <a:lnTo>
                    <a:pt x="1871465" y="625633"/>
                  </a:lnTo>
                  <a:lnTo>
                    <a:pt x="1920538" y="629442"/>
                  </a:lnTo>
                  <a:lnTo>
                    <a:pt x="1971370" y="630720"/>
                  </a:lnTo>
                  <a:lnTo>
                    <a:pt x="2036430" y="628656"/>
                  </a:lnTo>
                  <a:lnTo>
                    <a:pt x="2097521" y="622694"/>
                  </a:lnTo>
                  <a:lnTo>
                    <a:pt x="2153658" y="613173"/>
                  </a:lnTo>
                  <a:lnTo>
                    <a:pt x="2163938" y="610565"/>
                  </a:lnTo>
                  <a:close/>
                </a:path>
                <a:path w="2700654" h="720725">
                  <a:moveTo>
                    <a:pt x="1167485" y="21602"/>
                  </a:moveTo>
                  <a:lnTo>
                    <a:pt x="1106340" y="23602"/>
                  </a:lnTo>
                  <a:lnTo>
                    <a:pt x="1048514" y="29440"/>
                  </a:lnTo>
                  <a:lnTo>
                    <a:pt x="995048" y="38879"/>
                  </a:lnTo>
                  <a:lnTo>
                    <a:pt x="946981" y="51678"/>
                  </a:lnTo>
                  <a:lnTo>
                    <a:pt x="905354" y="67597"/>
                  </a:lnTo>
                  <a:lnTo>
                    <a:pt x="871207" y="86398"/>
                  </a:lnTo>
                  <a:lnTo>
                    <a:pt x="2385859" y="86398"/>
                  </a:lnTo>
                  <a:lnTo>
                    <a:pt x="2371951" y="68691"/>
                  </a:lnTo>
                  <a:lnTo>
                    <a:pt x="2354587" y="56514"/>
                  </a:lnTo>
                  <a:lnTo>
                    <a:pt x="1401127" y="56514"/>
                  </a:lnTo>
                  <a:lnTo>
                    <a:pt x="1360896" y="44697"/>
                  </a:lnTo>
                  <a:lnTo>
                    <a:pt x="1315930" y="35209"/>
                  </a:lnTo>
                  <a:lnTo>
                    <a:pt x="1267715" y="28140"/>
                  </a:lnTo>
                  <a:lnTo>
                    <a:pt x="1217738" y="23575"/>
                  </a:lnTo>
                  <a:lnTo>
                    <a:pt x="1167485" y="21602"/>
                  </a:lnTo>
                  <a:close/>
                </a:path>
                <a:path w="2700654" h="720725">
                  <a:moveTo>
                    <a:pt x="1643761" y="0"/>
                  </a:moveTo>
                  <a:lnTo>
                    <a:pt x="1583451" y="2456"/>
                  </a:lnTo>
                  <a:lnTo>
                    <a:pt x="1526993" y="9630"/>
                  </a:lnTo>
                  <a:lnTo>
                    <a:pt x="1476426" y="21226"/>
                  </a:lnTo>
                  <a:lnTo>
                    <a:pt x="1433791" y="36953"/>
                  </a:lnTo>
                  <a:lnTo>
                    <a:pt x="1401127" y="56514"/>
                  </a:lnTo>
                  <a:lnTo>
                    <a:pt x="2354587" y="56514"/>
                  </a:lnTo>
                  <a:lnTo>
                    <a:pt x="2344303" y="49303"/>
                  </a:lnTo>
                  <a:lnTo>
                    <a:pt x="2320470" y="38519"/>
                  </a:lnTo>
                  <a:lnTo>
                    <a:pt x="1858683" y="38519"/>
                  </a:lnTo>
                  <a:lnTo>
                    <a:pt x="1816143" y="22631"/>
                  </a:lnTo>
                  <a:lnTo>
                    <a:pt x="1764861" y="10487"/>
                  </a:lnTo>
                  <a:lnTo>
                    <a:pt x="1706760" y="2728"/>
                  </a:lnTo>
                  <a:lnTo>
                    <a:pt x="1643761" y="0"/>
                  </a:lnTo>
                  <a:close/>
                </a:path>
                <a:path w="2700654" h="720725">
                  <a:moveTo>
                    <a:pt x="2092680" y="0"/>
                  </a:moveTo>
                  <a:lnTo>
                    <a:pt x="2039318" y="1690"/>
                  </a:lnTo>
                  <a:lnTo>
                    <a:pt x="1988027" y="6612"/>
                  </a:lnTo>
                  <a:lnTo>
                    <a:pt x="1940018" y="14541"/>
                  </a:lnTo>
                  <a:lnTo>
                    <a:pt x="1896500" y="25252"/>
                  </a:lnTo>
                  <a:lnTo>
                    <a:pt x="1858683" y="38519"/>
                  </a:lnTo>
                  <a:lnTo>
                    <a:pt x="2320470" y="38519"/>
                  </a:lnTo>
                  <a:lnTo>
                    <a:pt x="2262382" y="18901"/>
                  </a:lnTo>
                  <a:lnTo>
                    <a:pt x="2210742" y="8656"/>
                  </a:lnTo>
                  <a:lnTo>
                    <a:pt x="2153736" y="2228"/>
                  </a:lnTo>
                  <a:lnTo>
                    <a:pt x="2092680" y="0"/>
                  </a:lnTo>
                  <a:close/>
                </a:path>
              </a:pathLst>
            </a:custGeom>
            <a:solidFill>
              <a:srgbClr val="719FC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931994" y="1620002"/>
              <a:ext cx="2700655" cy="720725"/>
            </a:xfrm>
            <a:custGeom>
              <a:avLst/>
              <a:gdLst/>
              <a:ahLst/>
              <a:cxnLst/>
              <a:rect l="l" t="t" r="r" b="b"/>
              <a:pathLst>
                <a:path w="2700654" h="720725">
                  <a:moveTo>
                    <a:pt x="241211" y="238683"/>
                  </a:moveTo>
                  <a:lnTo>
                    <a:pt x="234444" y="216521"/>
                  </a:lnTo>
                  <a:lnTo>
                    <a:pt x="238515" y="194856"/>
                  </a:lnTo>
                  <a:lnTo>
                    <a:pt x="252438" y="173961"/>
                  </a:lnTo>
                  <a:lnTo>
                    <a:pt x="305908" y="135571"/>
                  </a:lnTo>
                  <a:lnTo>
                    <a:pt x="343487" y="118621"/>
                  </a:lnTo>
                  <a:lnTo>
                    <a:pt x="386984" y="103531"/>
                  </a:lnTo>
                  <a:lnTo>
                    <a:pt x="435414" y="90573"/>
                  </a:lnTo>
                  <a:lnTo>
                    <a:pt x="487795" y="80021"/>
                  </a:lnTo>
                  <a:lnTo>
                    <a:pt x="543142" y="72146"/>
                  </a:lnTo>
                  <a:lnTo>
                    <a:pt x="600471" y="67221"/>
                  </a:lnTo>
                  <a:lnTo>
                    <a:pt x="658799" y="65519"/>
                  </a:lnTo>
                  <a:lnTo>
                    <a:pt x="714164" y="66654"/>
                  </a:lnTo>
                  <a:lnTo>
                    <a:pt x="769056" y="70829"/>
                  </a:lnTo>
                  <a:lnTo>
                    <a:pt x="821921" y="77569"/>
                  </a:lnTo>
                  <a:lnTo>
                    <a:pt x="871207" y="86398"/>
                  </a:lnTo>
                  <a:lnTo>
                    <a:pt x="905354" y="67597"/>
                  </a:lnTo>
                  <a:lnTo>
                    <a:pt x="946981" y="51678"/>
                  </a:lnTo>
                  <a:lnTo>
                    <a:pt x="995048" y="38879"/>
                  </a:lnTo>
                  <a:lnTo>
                    <a:pt x="1048514" y="29440"/>
                  </a:lnTo>
                  <a:lnTo>
                    <a:pt x="1106340" y="23602"/>
                  </a:lnTo>
                  <a:lnTo>
                    <a:pt x="1167485" y="21602"/>
                  </a:lnTo>
                  <a:lnTo>
                    <a:pt x="1217738" y="23575"/>
                  </a:lnTo>
                  <a:lnTo>
                    <a:pt x="1267715" y="28140"/>
                  </a:lnTo>
                  <a:lnTo>
                    <a:pt x="1315930" y="35209"/>
                  </a:lnTo>
                  <a:lnTo>
                    <a:pt x="1360896" y="44697"/>
                  </a:lnTo>
                  <a:lnTo>
                    <a:pt x="1401127" y="56514"/>
                  </a:lnTo>
                  <a:lnTo>
                    <a:pt x="1433791" y="36953"/>
                  </a:lnTo>
                  <a:lnTo>
                    <a:pt x="1476426" y="21226"/>
                  </a:lnTo>
                  <a:lnTo>
                    <a:pt x="1526993" y="9630"/>
                  </a:lnTo>
                  <a:lnTo>
                    <a:pt x="1583451" y="2456"/>
                  </a:lnTo>
                  <a:lnTo>
                    <a:pt x="1643761" y="0"/>
                  </a:lnTo>
                  <a:lnTo>
                    <a:pt x="1706760" y="2728"/>
                  </a:lnTo>
                  <a:lnTo>
                    <a:pt x="1764861" y="10487"/>
                  </a:lnTo>
                  <a:lnTo>
                    <a:pt x="1816143" y="22631"/>
                  </a:lnTo>
                  <a:lnTo>
                    <a:pt x="1858683" y="38519"/>
                  </a:lnTo>
                  <a:lnTo>
                    <a:pt x="1896500" y="25252"/>
                  </a:lnTo>
                  <a:lnTo>
                    <a:pt x="1940018" y="14541"/>
                  </a:lnTo>
                  <a:lnTo>
                    <a:pt x="1988027" y="6612"/>
                  </a:lnTo>
                  <a:lnTo>
                    <a:pt x="2039318" y="1690"/>
                  </a:lnTo>
                  <a:lnTo>
                    <a:pt x="2092680" y="0"/>
                  </a:lnTo>
                  <a:lnTo>
                    <a:pt x="2153736" y="2228"/>
                  </a:lnTo>
                  <a:lnTo>
                    <a:pt x="2210742" y="8656"/>
                  </a:lnTo>
                  <a:lnTo>
                    <a:pt x="2262382" y="18901"/>
                  </a:lnTo>
                  <a:lnTo>
                    <a:pt x="2307341" y="32578"/>
                  </a:lnTo>
                  <a:lnTo>
                    <a:pt x="2344303" y="49303"/>
                  </a:lnTo>
                  <a:lnTo>
                    <a:pt x="2388971" y="90360"/>
                  </a:lnTo>
                  <a:lnTo>
                    <a:pt x="2456020" y="100227"/>
                  </a:lnTo>
                  <a:lnTo>
                    <a:pt x="2514871" y="114934"/>
                  </a:lnTo>
                  <a:lnTo>
                    <a:pt x="2563744" y="133742"/>
                  </a:lnTo>
                  <a:lnTo>
                    <a:pt x="2600857" y="155909"/>
                  </a:lnTo>
                  <a:lnTo>
                    <a:pt x="2632684" y="207365"/>
                  </a:lnTo>
                  <a:lnTo>
                    <a:pt x="2631171" y="219706"/>
                  </a:lnTo>
                  <a:lnTo>
                    <a:pt x="2626250" y="231843"/>
                  </a:lnTo>
                  <a:lnTo>
                    <a:pt x="2617345" y="243711"/>
                  </a:lnTo>
                  <a:lnTo>
                    <a:pt x="2603881" y="255244"/>
                  </a:lnTo>
                  <a:lnTo>
                    <a:pt x="2644320" y="276345"/>
                  </a:lnTo>
                  <a:lnTo>
                    <a:pt x="2674667" y="299338"/>
                  </a:lnTo>
                  <a:lnTo>
                    <a:pt x="2693742" y="323685"/>
                  </a:lnTo>
                  <a:lnTo>
                    <a:pt x="2700362" y="348843"/>
                  </a:lnTo>
                  <a:lnTo>
                    <a:pt x="2694547" y="373772"/>
                  </a:lnTo>
                  <a:lnTo>
                    <a:pt x="2650856" y="419574"/>
                  </a:lnTo>
                  <a:lnTo>
                    <a:pt x="2614872" y="439776"/>
                  </a:lnTo>
                  <a:lnTo>
                    <a:pt x="2570722" y="457732"/>
                  </a:lnTo>
                  <a:lnTo>
                    <a:pt x="2519351" y="473108"/>
                  </a:lnTo>
                  <a:lnTo>
                    <a:pt x="2461704" y="485569"/>
                  </a:lnTo>
                  <a:lnTo>
                    <a:pt x="2398727" y="494780"/>
                  </a:lnTo>
                  <a:lnTo>
                    <a:pt x="2331364" y="500405"/>
                  </a:lnTo>
                  <a:lnTo>
                    <a:pt x="2325608" y="524120"/>
                  </a:lnTo>
                  <a:lnTo>
                    <a:pt x="2282510" y="566668"/>
                  </a:lnTo>
                  <a:lnTo>
                    <a:pt x="2247137" y="584820"/>
                  </a:lnTo>
                  <a:lnTo>
                    <a:pt x="2203858" y="600435"/>
                  </a:lnTo>
                  <a:lnTo>
                    <a:pt x="2153658" y="613173"/>
                  </a:lnTo>
                  <a:lnTo>
                    <a:pt x="2097521" y="622694"/>
                  </a:lnTo>
                  <a:lnTo>
                    <a:pt x="2036430" y="628656"/>
                  </a:lnTo>
                  <a:lnTo>
                    <a:pt x="1971370" y="630720"/>
                  </a:lnTo>
                  <a:lnTo>
                    <a:pt x="1920538" y="629442"/>
                  </a:lnTo>
                  <a:lnTo>
                    <a:pt x="1871465" y="625633"/>
                  </a:lnTo>
                  <a:lnTo>
                    <a:pt x="1824555" y="619329"/>
                  </a:lnTo>
                  <a:lnTo>
                    <a:pt x="1780209" y="610565"/>
                  </a:lnTo>
                  <a:lnTo>
                    <a:pt x="1758603" y="631302"/>
                  </a:lnTo>
                  <a:lnTo>
                    <a:pt x="1693193" y="667669"/>
                  </a:lnTo>
                  <a:lnTo>
                    <a:pt x="1650930" y="682867"/>
                  </a:lnTo>
                  <a:lnTo>
                    <a:pt x="1603322" y="695787"/>
                  </a:lnTo>
                  <a:lnTo>
                    <a:pt x="1551140" y="706212"/>
                  </a:lnTo>
                  <a:lnTo>
                    <a:pt x="1495154" y="713926"/>
                  </a:lnTo>
                  <a:lnTo>
                    <a:pt x="1436134" y="718713"/>
                  </a:lnTo>
                  <a:lnTo>
                    <a:pt x="1374851" y="720356"/>
                  </a:lnTo>
                  <a:lnTo>
                    <a:pt x="1316022" y="718717"/>
                  </a:lnTo>
                  <a:lnTo>
                    <a:pt x="1258876" y="713942"/>
                  </a:lnTo>
                  <a:lnTo>
                    <a:pt x="1204212" y="706245"/>
                  </a:lnTo>
                  <a:lnTo>
                    <a:pt x="1152830" y="695841"/>
                  </a:lnTo>
                  <a:lnTo>
                    <a:pt x="1105528" y="682942"/>
                  </a:lnTo>
                  <a:lnTo>
                    <a:pt x="1063106" y="667764"/>
                  </a:lnTo>
                  <a:lnTo>
                    <a:pt x="1026363" y="650519"/>
                  </a:lnTo>
                  <a:lnTo>
                    <a:pt x="997146" y="658066"/>
                  </a:lnTo>
                  <a:lnTo>
                    <a:pt x="954633" y="669556"/>
                  </a:lnTo>
                  <a:lnTo>
                    <a:pt x="866282" y="675645"/>
                  </a:lnTo>
                  <a:lnTo>
                    <a:pt x="779767" y="676440"/>
                  </a:lnTo>
                  <a:lnTo>
                    <a:pt x="722507" y="675216"/>
                  </a:lnTo>
                  <a:lnTo>
                    <a:pt x="666756" y="671614"/>
                  </a:lnTo>
                  <a:lnTo>
                    <a:pt x="613034" y="665733"/>
                  </a:lnTo>
                  <a:lnTo>
                    <a:pt x="561863" y="657675"/>
                  </a:lnTo>
                  <a:lnTo>
                    <a:pt x="513764" y="647539"/>
                  </a:lnTo>
                  <a:lnTo>
                    <a:pt x="469259" y="635427"/>
                  </a:lnTo>
                  <a:lnTo>
                    <a:pt x="428870" y="621439"/>
                  </a:lnTo>
                  <a:lnTo>
                    <a:pt x="393116" y="605676"/>
                  </a:lnTo>
                  <a:lnTo>
                    <a:pt x="362521" y="588238"/>
                  </a:lnTo>
                  <a:lnTo>
                    <a:pt x="282729" y="585154"/>
                  </a:lnTo>
                  <a:lnTo>
                    <a:pt x="214970" y="577484"/>
                  </a:lnTo>
                  <a:lnTo>
                    <a:pt x="159332" y="565759"/>
                  </a:lnTo>
                  <a:lnTo>
                    <a:pt x="115904" y="550507"/>
                  </a:lnTo>
                  <a:lnTo>
                    <a:pt x="66033" y="511541"/>
                  </a:lnTo>
                  <a:lnTo>
                    <a:pt x="59766" y="488886"/>
                  </a:lnTo>
                  <a:lnTo>
                    <a:pt x="64614" y="470208"/>
                  </a:lnTo>
                  <a:lnTo>
                    <a:pt x="78844" y="452612"/>
                  </a:lnTo>
                  <a:lnTo>
                    <a:pt x="101985" y="436229"/>
                  </a:lnTo>
                  <a:lnTo>
                    <a:pt x="133565" y="421195"/>
                  </a:lnTo>
                  <a:lnTo>
                    <a:pt x="76247" y="406522"/>
                  </a:lnTo>
                  <a:lnTo>
                    <a:pt x="34383" y="386956"/>
                  </a:lnTo>
                  <a:lnTo>
                    <a:pt x="8719" y="363541"/>
                  </a:lnTo>
                  <a:lnTo>
                    <a:pt x="0" y="337324"/>
                  </a:lnTo>
                  <a:lnTo>
                    <a:pt x="8391" y="312663"/>
                  </a:lnTo>
                  <a:lnTo>
                    <a:pt x="32214" y="290305"/>
                  </a:lnTo>
                  <a:lnTo>
                    <a:pt x="69437" y="270987"/>
                  </a:lnTo>
                  <a:lnTo>
                    <a:pt x="118030" y="255452"/>
                  </a:lnTo>
                  <a:lnTo>
                    <a:pt x="175965" y="244437"/>
                  </a:lnTo>
                  <a:lnTo>
                    <a:pt x="241211" y="238683"/>
                  </a:lnTo>
                  <a:close/>
                </a:path>
                <a:path w="2700654" h="720725">
                  <a:moveTo>
                    <a:pt x="241211" y="238683"/>
                  </a:moveTo>
                  <a:lnTo>
                    <a:pt x="244504" y="245051"/>
                  </a:lnTo>
                  <a:lnTo>
                    <a:pt x="249758" y="251553"/>
                  </a:lnTo>
                  <a:lnTo>
                    <a:pt x="255687" y="257920"/>
                  </a:lnTo>
                  <a:lnTo>
                    <a:pt x="261010" y="263880"/>
                  </a:lnTo>
                </a:path>
              </a:pathLst>
            </a:custGeom>
            <a:ln w="3175">
              <a:solidFill>
                <a:srgbClr val="3464A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5803201" y="1706400"/>
              <a:ext cx="87630" cy="24130"/>
            </a:xfrm>
            <a:custGeom>
              <a:avLst/>
              <a:gdLst/>
              <a:ahLst/>
              <a:cxnLst/>
              <a:rect l="l" t="t" r="r" b="b"/>
              <a:pathLst>
                <a:path w="87629" h="24130">
                  <a:moveTo>
                    <a:pt x="0" y="0"/>
                  </a:moveTo>
                  <a:lnTo>
                    <a:pt x="22478" y="5230"/>
                  </a:lnTo>
                  <a:lnTo>
                    <a:pt x="45629" y="11071"/>
                  </a:lnTo>
                  <a:lnTo>
                    <a:pt x="67835" y="17316"/>
                  </a:lnTo>
                  <a:lnTo>
                    <a:pt x="87477" y="23761"/>
                  </a:lnTo>
                </a:path>
              </a:pathLst>
            </a:custGeom>
            <a:ln w="3175">
              <a:solidFill>
                <a:srgbClr val="3464A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310795" y="1676517"/>
              <a:ext cx="22860" cy="23495"/>
            </a:xfrm>
            <a:custGeom>
              <a:avLst/>
              <a:gdLst/>
              <a:ahLst/>
              <a:cxnLst/>
              <a:rect l="l" t="t" r="r" b="b"/>
              <a:pathLst>
                <a:path w="22860" h="23494">
                  <a:moveTo>
                    <a:pt x="22326" y="0"/>
                  </a:moveTo>
                  <a:lnTo>
                    <a:pt x="15600" y="5430"/>
                  </a:lnTo>
                  <a:lnTo>
                    <a:pt x="9815" y="11298"/>
                  </a:lnTo>
                  <a:lnTo>
                    <a:pt x="4704" y="17368"/>
                  </a:lnTo>
                  <a:lnTo>
                    <a:pt x="0" y="23406"/>
                  </a:lnTo>
                </a:path>
              </a:pathLst>
            </a:custGeom>
            <a:ln w="3175">
              <a:solidFill>
                <a:srgbClr val="3464A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6749643" y="1658521"/>
              <a:ext cx="41275" cy="28575"/>
            </a:xfrm>
            <a:custGeom>
              <a:avLst/>
              <a:gdLst/>
              <a:ahLst/>
              <a:cxnLst/>
              <a:rect l="l" t="t" r="r" b="b"/>
              <a:pathLst>
                <a:path w="41275" h="28575">
                  <a:moveTo>
                    <a:pt x="41033" y="0"/>
                  </a:moveTo>
                  <a:lnTo>
                    <a:pt x="28496" y="6420"/>
                  </a:lnTo>
                  <a:lnTo>
                    <a:pt x="18221" y="13546"/>
                  </a:lnTo>
                  <a:lnTo>
                    <a:pt x="9093" y="21007"/>
                  </a:lnTo>
                  <a:lnTo>
                    <a:pt x="0" y="28435"/>
                  </a:lnTo>
                </a:path>
              </a:pathLst>
            </a:custGeom>
            <a:ln w="3175">
              <a:solidFill>
                <a:srgbClr val="3464A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7320965" y="1710362"/>
              <a:ext cx="11430" cy="22860"/>
            </a:xfrm>
            <a:custGeom>
              <a:avLst/>
              <a:gdLst/>
              <a:ahLst/>
              <a:cxnLst/>
              <a:rect l="l" t="t" r="r" b="b"/>
              <a:pathLst>
                <a:path w="11429" h="22860">
                  <a:moveTo>
                    <a:pt x="0" y="0"/>
                  </a:moveTo>
                  <a:lnTo>
                    <a:pt x="3293" y="5463"/>
                  </a:lnTo>
                  <a:lnTo>
                    <a:pt x="7735" y="12104"/>
                  </a:lnTo>
                  <a:lnTo>
                    <a:pt x="10828" y="18271"/>
                  </a:lnTo>
                  <a:lnTo>
                    <a:pt x="10071" y="22313"/>
                  </a:lnTo>
                </a:path>
              </a:pathLst>
            </a:custGeom>
            <a:ln w="3175">
              <a:solidFill>
                <a:srgbClr val="3464A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445883" y="1875247"/>
              <a:ext cx="90170" cy="44450"/>
            </a:xfrm>
            <a:custGeom>
              <a:avLst/>
              <a:gdLst/>
              <a:ahLst/>
              <a:cxnLst/>
              <a:rect l="l" t="t" r="r" b="b"/>
              <a:pathLst>
                <a:path w="90170" h="44450">
                  <a:moveTo>
                    <a:pt x="89992" y="0"/>
                  </a:moveTo>
                  <a:lnTo>
                    <a:pt x="72591" y="12334"/>
                  </a:lnTo>
                  <a:lnTo>
                    <a:pt x="52016" y="23893"/>
                  </a:lnTo>
                  <a:lnTo>
                    <a:pt x="27930" y="34573"/>
                  </a:lnTo>
                  <a:lnTo>
                    <a:pt x="0" y="44272"/>
                  </a:lnTo>
                </a:path>
              </a:pathLst>
            </a:custGeom>
            <a:ln w="3175">
              <a:solidFill>
                <a:srgbClr val="3464A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057085" y="2001599"/>
              <a:ext cx="208279" cy="119380"/>
            </a:xfrm>
            <a:custGeom>
              <a:avLst/>
              <a:gdLst/>
              <a:ahLst/>
              <a:cxnLst/>
              <a:rect l="l" t="t" r="r" b="b"/>
              <a:pathLst>
                <a:path w="208279" h="119380">
                  <a:moveTo>
                    <a:pt x="207708" y="118808"/>
                  </a:moveTo>
                  <a:lnTo>
                    <a:pt x="205221" y="98504"/>
                  </a:lnTo>
                  <a:lnTo>
                    <a:pt x="184934" y="72584"/>
                  </a:lnTo>
                  <a:lnTo>
                    <a:pt x="145120" y="44935"/>
                  </a:lnTo>
                  <a:lnTo>
                    <a:pt x="84051" y="19444"/>
                  </a:lnTo>
                  <a:lnTo>
                    <a:pt x="0" y="0"/>
                  </a:lnTo>
                </a:path>
              </a:pathLst>
            </a:custGeom>
            <a:ln w="3175">
              <a:solidFill>
                <a:srgbClr val="3464A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6712204" y="2198881"/>
              <a:ext cx="16510" cy="31750"/>
            </a:xfrm>
            <a:custGeom>
              <a:avLst/>
              <a:gdLst/>
              <a:ahLst/>
              <a:cxnLst/>
              <a:rect l="l" t="t" r="r" b="b"/>
              <a:pathLst>
                <a:path w="16509" h="31750">
                  <a:moveTo>
                    <a:pt x="0" y="31686"/>
                  </a:moveTo>
                  <a:lnTo>
                    <a:pt x="6275" y="23494"/>
                  </a:lnTo>
                  <a:lnTo>
                    <a:pt x="10796" y="15571"/>
                  </a:lnTo>
                  <a:lnTo>
                    <a:pt x="13967" y="7785"/>
                  </a:lnTo>
                  <a:lnTo>
                    <a:pt x="16192" y="0"/>
                  </a:lnTo>
                </a:path>
              </a:pathLst>
            </a:custGeom>
            <a:ln w="3175">
              <a:solidFill>
                <a:srgbClr val="3464A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5914440" y="2241362"/>
              <a:ext cx="45085" cy="29209"/>
            </a:xfrm>
            <a:custGeom>
              <a:avLst/>
              <a:gdLst/>
              <a:ahLst/>
              <a:cxnLst/>
              <a:rect l="l" t="t" r="r" b="b"/>
              <a:pathLst>
                <a:path w="45085" h="29210">
                  <a:moveTo>
                    <a:pt x="44996" y="29159"/>
                  </a:moveTo>
                  <a:lnTo>
                    <a:pt x="31234" y="22427"/>
                  </a:lnTo>
                  <a:lnTo>
                    <a:pt x="19664" y="15255"/>
                  </a:lnTo>
                  <a:lnTo>
                    <a:pt x="9511" y="7745"/>
                  </a:lnTo>
                  <a:lnTo>
                    <a:pt x="0" y="0"/>
                  </a:lnTo>
                </a:path>
              </a:pathLst>
            </a:custGeom>
            <a:ln w="3175">
              <a:solidFill>
                <a:srgbClr val="3464A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5294515" y="2201764"/>
              <a:ext cx="69850" cy="6985"/>
            </a:xfrm>
            <a:custGeom>
              <a:avLst/>
              <a:gdLst/>
              <a:ahLst/>
              <a:cxnLst/>
              <a:rect l="l" t="t" r="r" b="b"/>
              <a:pathLst>
                <a:path w="69850" h="6985">
                  <a:moveTo>
                    <a:pt x="0" y="6476"/>
                  </a:moveTo>
                  <a:lnTo>
                    <a:pt x="17798" y="5264"/>
                  </a:lnTo>
                  <a:lnTo>
                    <a:pt x="35463" y="3781"/>
                  </a:lnTo>
                  <a:lnTo>
                    <a:pt x="52858" y="2026"/>
                  </a:lnTo>
                  <a:lnTo>
                    <a:pt x="69850" y="0"/>
                  </a:lnTo>
                </a:path>
              </a:pathLst>
            </a:custGeom>
            <a:ln w="3175">
              <a:solidFill>
                <a:srgbClr val="3464A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5065560" y="2041197"/>
              <a:ext cx="158115" cy="14604"/>
            </a:xfrm>
            <a:custGeom>
              <a:avLst/>
              <a:gdLst/>
              <a:ahLst/>
              <a:cxnLst/>
              <a:rect l="l" t="t" r="r" b="b"/>
              <a:pathLst>
                <a:path w="158114" h="14605">
                  <a:moveTo>
                    <a:pt x="0" y="0"/>
                  </a:moveTo>
                  <a:lnTo>
                    <a:pt x="32435" y="6341"/>
                  </a:lnTo>
                  <a:lnTo>
                    <a:pt x="68583" y="11298"/>
                  </a:lnTo>
                  <a:lnTo>
                    <a:pt x="109860" y="14028"/>
                  </a:lnTo>
                  <a:lnTo>
                    <a:pt x="157683" y="13690"/>
                  </a:lnTo>
                </a:path>
              </a:pathLst>
            </a:custGeom>
            <a:ln w="3175">
              <a:solidFill>
                <a:srgbClr val="3464A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2" name="object 42"/>
          <p:cNvGrpSpPr/>
          <p:nvPr/>
        </p:nvGrpSpPr>
        <p:grpSpPr>
          <a:xfrm>
            <a:off x="6031445" y="2387526"/>
            <a:ext cx="450215" cy="120650"/>
            <a:chOff x="6031445" y="2387526"/>
            <a:chExt cx="450215" cy="120650"/>
          </a:xfrm>
        </p:grpSpPr>
        <p:sp>
          <p:nvSpPr>
            <p:cNvPr id="43" name="object 43"/>
            <p:cNvSpPr/>
            <p:nvPr/>
          </p:nvSpPr>
          <p:spPr>
            <a:xfrm>
              <a:off x="6031445" y="2387526"/>
              <a:ext cx="450215" cy="120650"/>
            </a:xfrm>
            <a:custGeom>
              <a:avLst/>
              <a:gdLst/>
              <a:ahLst/>
              <a:cxnLst/>
              <a:rect l="l" t="t" r="r" b="b"/>
              <a:pathLst>
                <a:path w="450214" h="120650">
                  <a:moveTo>
                    <a:pt x="224993" y="0"/>
                  </a:moveTo>
                  <a:lnTo>
                    <a:pt x="166943" y="2111"/>
                  </a:lnTo>
                  <a:lnTo>
                    <a:pt x="112674" y="8280"/>
                  </a:lnTo>
                  <a:lnTo>
                    <a:pt x="66055" y="17773"/>
                  </a:lnTo>
                  <a:lnTo>
                    <a:pt x="17161" y="37233"/>
                  </a:lnTo>
                  <a:lnTo>
                    <a:pt x="0" y="60121"/>
                  </a:lnTo>
                  <a:lnTo>
                    <a:pt x="1940" y="68084"/>
                  </a:lnTo>
                  <a:lnTo>
                    <a:pt x="46662" y="96825"/>
                  </a:lnTo>
                  <a:lnTo>
                    <a:pt x="88149" y="107875"/>
                  </a:lnTo>
                  <a:lnTo>
                    <a:pt x="139134" y="115682"/>
                  </a:lnTo>
                  <a:lnTo>
                    <a:pt x="195697" y="119703"/>
                  </a:lnTo>
                  <a:lnTo>
                    <a:pt x="224993" y="120230"/>
                  </a:lnTo>
                  <a:lnTo>
                    <a:pt x="254496" y="119703"/>
                  </a:lnTo>
                  <a:lnTo>
                    <a:pt x="311212" y="115682"/>
                  </a:lnTo>
                  <a:lnTo>
                    <a:pt x="362199" y="107875"/>
                  </a:lnTo>
                  <a:lnTo>
                    <a:pt x="403690" y="96825"/>
                  </a:lnTo>
                  <a:lnTo>
                    <a:pt x="442482" y="75779"/>
                  </a:lnTo>
                  <a:lnTo>
                    <a:pt x="449999" y="60121"/>
                  </a:lnTo>
                  <a:lnTo>
                    <a:pt x="448114" y="52312"/>
                  </a:lnTo>
                  <a:lnTo>
                    <a:pt x="403690" y="23718"/>
                  </a:lnTo>
                  <a:lnTo>
                    <a:pt x="362199" y="12572"/>
                  </a:lnTo>
                  <a:lnTo>
                    <a:pt x="311212" y="4704"/>
                  </a:lnTo>
                  <a:lnTo>
                    <a:pt x="254496" y="533"/>
                  </a:lnTo>
                  <a:lnTo>
                    <a:pt x="224993" y="0"/>
                  </a:lnTo>
                  <a:close/>
                </a:path>
              </a:pathLst>
            </a:custGeom>
            <a:solidFill>
              <a:srgbClr val="719FC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6031445" y="2387526"/>
              <a:ext cx="450215" cy="120650"/>
            </a:xfrm>
            <a:custGeom>
              <a:avLst/>
              <a:gdLst/>
              <a:ahLst/>
              <a:cxnLst/>
              <a:rect l="l" t="t" r="r" b="b"/>
              <a:pathLst>
                <a:path w="450214" h="120650">
                  <a:moveTo>
                    <a:pt x="449999" y="60121"/>
                  </a:moveTo>
                  <a:lnTo>
                    <a:pt x="420115" y="90360"/>
                  </a:lnTo>
                  <a:lnTo>
                    <a:pt x="362199" y="107875"/>
                  </a:lnTo>
                  <a:lnTo>
                    <a:pt x="311212" y="115682"/>
                  </a:lnTo>
                  <a:lnTo>
                    <a:pt x="254496" y="119703"/>
                  </a:lnTo>
                  <a:lnTo>
                    <a:pt x="224993" y="120230"/>
                  </a:lnTo>
                  <a:lnTo>
                    <a:pt x="195697" y="119703"/>
                  </a:lnTo>
                  <a:lnTo>
                    <a:pt x="139134" y="115682"/>
                  </a:lnTo>
                  <a:lnTo>
                    <a:pt x="88149" y="107875"/>
                  </a:lnTo>
                  <a:lnTo>
                    <a:pt x="46662" y="96825"/>
                  </a:lnTo>
                  <a:lnTo>
                    <a:pt x="7694" y="75779"/>
                  </a:lnTo>
                  <a:lnTo>
                    <a:pt x="0" y="60121"/>
                  </a:lnTo>
                  <a:lnTo>
                    <a:pt x="1940" y="52312"/>
                  </a:lnTo>
                  <a:lnTo>
                    <a:pt x="46662" y="23718"/>
                  </a:lnTo>
                  <a:lnTo>
                    <a:pt x="88149" y="12572"/>
                  </a:lnTo>
                  <a:lnTo>
                    <a:pt x="139134" y="4704"/>
                  </a:lnTo>
                  <a:lnTo>
                    <a:pt x="195697" y="533"/>
                  </a:lnTo>
                  <a:lnTo>
                    <a:pt x="224993" y="0"/>
                  </a:lnTo>
                  <a:lnTo>
                    <a:pt x="254496" y="533"/>
                  </a:lnTo>
                  <a:lnTo>
                    <a:pt x="311212" y="4704"/>
                  </a:lnTo>
                  <a:lnTo>
                    <a:pt x="362199" y="12572"/>
                  </a:lnTo>
                  <a:lnTo>
                    <a:pt x="403690" y="23718"/>
                  </a:lnTo>
                  <a:lnTo>
                    <a:pt x="442482" y="44637"/>
                  </a:lnTo>
                  <a:lnTo>
                    <a:pt x="449999" y="60121"/>
                  </a:lnTo>
                  <a:close/>
                </a:path>
              </a:pathLst>
            </a:custGeom>
            <a:ln w="3175">
              <a:solidFill>
                <a:srgbClr val="3464A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5" name="object 45"/>
          <p:cNvGrpSpPr/>
          <p:nvPr/>
        </p:nvGrpSpPr>
        <p:grpSpPr>
          <a:xfrm>
            <a:off x="6097320" y="2575080"/>
            <a:ext cx="300355" cy="80010"/>
            <a:chOff x="6097320" y="2575080"/>
            <a:chExt cx="300355" cy="80010"/>
          </a:xfrm>
        </p:grpSpPr>
        <p:sp>
          <p:nvSpPr>
            <p:cNvPr id="46" name="object 46"/>
            <p:cNvSpPr/>
            <p:nvPr/>
          </p:nvSpPr>
          <p:spPr>
            <a:xfrm>
              <a:off x="6097320" y="2575080"/>
              <a:ext cx="300355" cy="80010"/>
            </a:xfrm>
            <a:custGeom>
              <a:avLst/>
              <a:gdLst/>
              <a:ahLst/>
              <a:cxnLst/>
              <a:rect l="l" t="t" r="r" b="b"/>
              <a:pathLst>
                <a:path w="300354" h="80010">
                  <a:moveTo>
                    <a:pt x="150114" y="0"/>
                  </a:moveTo>
                  <a:lnTo>
                    <a:pt x="111326" y="1350"/>
                  </a:lnTo>
                  <a:lnTo>
                    <a:pt x="58782" y="8366"/>
                  </a:lnTo>
                  <a:lnTo>
                    <a:pt x="20154" y="20167"/>
                  </a:lnTo>
                  <a:lnTo>
                    <a:pt x="0" y="39966"/>
                  </a:lnTo>
                  <a:lnTo>
                    <a:pt x="1277" y="45293"/>
                  </a:lnTo>
                  <a:lnTo>
                    <a:pt x="44051" y="68448"/>
                  </a:lnTo>
                  <a:lnTo>
                    <a:pt x="92808" y="77033"/>
                  </a:lnTo>
                  <a:lnTo>
                    <a:pt x="150114" y="79921"/>
                  </a:lnTo>
                  <a:lnTo>
                    <a:pt x="169716" y="79588"/>
                  </a:lnTo>
                  <a:lnTo>
                    <a:pt x="224993" y="74879"/>
                  </a:lnTo>
                  <a:lnTo>
                    <a:pt x="269093" y="64504"/>
                  </a:lnTo>
                  <a:lnTo>
                    <a:pt x="300240" y="39966"/>
                  </a:lnTo>
                  <a:lnTo>
                    <a:pt x="298912" y="34844"/>
                  </a:lnTo>
                  <a:lnTo>
                    <a:pt x="256185" y="11839"/>
                  </a:lnTo>
                  <a:lnTo>
                    <a:pt x="207426" y="3037"/>
                  </a:lnTo>
                  <a:lnTo>
                    <a:pt x="150114" y="0"/>
                  </a:lnTo>
                  <a:close/>
                </a:path>
              </a:pathLst>
            </a:custGeom>
            <a:solidFill>
              <a:srgbClr val="719FC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6097320" y="2575080"/>
              <a:ext cx="300355" cy="80010"/>
            </a:xfrm>
            <a:custGeom>
              <a:avLst/>
              <a:gdLst/>
              <a:ahLst/>
              <a:cxnLst/>
              <a:rect l="l" t="t" r="r" b="b"/>
              <a:pathLst>
                <a:path w="300354" h="80010">
                  <a:moveTo>
                    <a:pt x="300240" y="39966"/>
                  </a:moveTo>
                  <a:lnTo>
                    <a:pt x="269093" y="64504"/>
                  </a:lnTo>
                  <a:lnTo>
                    <a:pt x="224993" y="74879"/>
                  </a:lnTo>
                  <a:lnTo>
                    <a:pt x="169716" y="79588"/>
                  </a:lnTo>
                  <a:lnTo>
                    <a:pt x="150114" y="79921"/>
                  </a:lnTo>
                  <a:lnTo>
                    <a:pt x="130518" y="79588"/>
                  </a:lnTo>
                  <a:lnTo>
                    <a:pt x="75234" y="74879"/>
                  </a:lnTo>
                  <a:lnTo>
                    <a:pt x="31141" y="64504"/>
                  </a:lnTo>
                  <a:lnTo>
                    <a:pt x="0" y="39966"/>
                  </a:lnTo>
                  <a:lnTo>
                    <a:pt x="1277" y="34844"/>
                  </a:lnTo>
                  <a:lnTo>
                    <a:pt x="44051" y="11839"/>
                  </a:lnTo>
                  <a:lnTo>
                    <a:pt x="92808" y="3037"/>
                  </a:lnTo>
                  <a:lnTo>
                    <a:pt x="150114" y="0"/>
                  </a:lnTo>
                  <a:lnTo>
                    <a:pt x="169716" y="337"/>
                  </a:lnTo>
                  <a:lnTo>
                    <a:pt x="224993" y="5397"/>
                  </a:lnTo>
                  <a:lnTo>
                    <a:pt x="269093" y="15784"/>
                  </a:lnTo>
                  <a:lnTo>
                    <a:pt x="300240" y="39966"/>
                  </a:lnTo>
                  <a:close/>
                </a:path>
              </a:pathLst>
            </a:custGeom>
            <a:ln w="3175">
              <a:solidFill>
                <a:srgbClr val="3464A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8" name="object 48"/>
          <p:cNvGrpSpPr/>
          <p:nvPr/>
        </p:nvGrpSpPr>
        <p:grpSpPr>
          <a:xfrm>
            <a:off x="6152400" y="2729157"/>
            <a:ext cx="175260" cy="46990"/>
            <a:chOff x="6152400" y="2729157"/>
            <a:chExt cx="175260" cy="46990"/>
          </a:xfrm>
        </p:grpSpPr>
        <p:sp>
          <p:nvSpPr>
            <p:cNvPr id="49" name="object 49"/>
            <p:cNvSpPr/>
            <p:nvPr/>
          </p:nvSpPr>
          <p:spPr>
            <a:xfrm>
              <a:off x="6152400" y="2729157"/>
              <a:ext cx="175260" cy="46990"/>
            </a:xfrm>
            <a:custGeom>
              <a:avLst/>
              <a:gdLst/>
              <a:ahLst/>
              <a:cxnLst/>
              <a:rect l="l" t="t" r="r" b="b"/>
              <a:pathLst>
                <a:path w="175260" h="46989">
                  <a:moveTo>
                    <a:pt x="87477" y="0"/>
                  </a:moveTo>
                  <a:lnTo>
                    <a:pt x="43561" y="3251"/>
                  </a:lnTo>
                  <a:lnTo>
                    <a:pt x="3962" y="15125"/>
                  </a:lnTo>
                  <a:lnTo>
                    <a:pt x="0" y="19443"/>
                  </a:lnTo>
                  <a:lnTo>
                    <a:pt x="0" y="27368"/>
                  </a:lnTo>
                  <a:lnTo>
                    <a:pt x="43561" y="43561"/>
                  </a:lnTo>
                  <a:lnTo>
                    <a:pt x="87477" y="46812"/>
                  </a:lnTo>
                  <a:lnTo>
                    <a:pt x="98999" y="46607"/>
                  </a:lnTo>
                  <a:lnTo>
                    <a:pt x="140758" y="41808"/>
                  </a:lnTo>
                  <a:lnTo>
                    <a:pt x="174955" y="27368"/>
                  </a:lnTo>
                  <a:lnTo>
                    <a:pt x="174955" y="23406"/>
                  </a:lnTo>
                  <a:lnTo>
                    <a:pt x="174955" y="19443"/>
                  </a:lnTo>
                  <a:lnTo>
                    <a:pt x="131394" y="3251"/>
                  </a:lnTo>
                  <a:lnTo>
                    <a:pt x="98999" y="204"/>
                  </a:lnTo>
                  <a:lnTo>
                    <a:pt x="87477" y="0"/>
                  </a:lnTo>
                  <a:close/>
                </a:path>
              </a:pathLst>
            </a:custGeom>
            <a:solidFill>
              <a:srgbClr val="719FC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6152400" y="2729157"/>
              <a:ext cx="175260" cy="46990"/>
            </a:xfrm>
            <a:custGeom>
              <a:avLst/>
              <a:gdLst/>
              <a:ahLst/>
              <a:cxnLst/>
              <a:rect l="l" t="t" r="r" b="b"/>
              <a:pathLst>
                <a:path w="175260" h="46989">
                  <a:moveTo>
                    <a:pt x="174955" y="23406"/>
                  </a:moveTo>
                  <a:lnTo>
                    <a:pt x="174955" y="27368"/>
                  </a:lnTo>
                  <a:lnTo>
                    <a:pt x="171005" y="31686"/>
                  </a:lnTo>
                  <a:lnTo>
                    <a:pt x="131394" y="43561"/>
                  </a:lnTo>
                  <a:lnTo>
                    <a:pt x="87477" y="46812"/>
                  </a:lnTo>
                  <a:lnTo>
                    <a:pt x="75957" y="46607"/>
                  </a:lnTo>
                  <a:lnTo>
                    <a:pt x="34198" y="41808"/>
                  </a:lnTo>
                  <a:lnTo>
                    <a:pt x="0" y="27368"/>
                  </a:lnTo>
                  <a:lnTo>
                    <a:pt x="0" y="23406"/>
                  </a:lnTo>
                  <a:lnTo>
                    <a:pt x="0" y="19443"/>
                  </a:lnTo>
                  <a:lnTo>
                    <a:pt x="43561" y="3251"/>
                  </a:lnTo>
                  <a:lnTo>
                    <a:pt x="87477" y="0"/>
                  </a:lnTo>
                  <a:lnTo>
                    <a:pt x="98999" y="204"/>
                  </a:lnTo>
                  <a:lnTo>
                    <a:pt x="140758" y="5004"/>
                  </a:lnTo>
                  <a:lnTo>
                    <a:pt x="174955" y="19443"/>
                  </a:lnTo>
                  <a:lnTo>
                    <a:pt x="174955" y="23406"/>
                  </a:lnTo>
                  <a:close/>
                </a:path>
              </a:pathLst>
            </a:custGeom>
            <a:ln w="3175">
              <a:solidFill>
                <a:srgbClr val="3464A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 txBox="1"/>
          <p:nvPr/>
        </p:nvSpPr>
        <p:spPr>
          <a:xfrm>
            <a:off x="5618416" y="1802057"/>
            <a:ext cx="11398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А</a:t>
            </a:r>
            <a:r>
              <a:rPr sz="1800" spc="5" dirty="0">
                <a:latin typeface="Arial"/>
                <a:cs typeface="Arial"/>
              </a:rPr>
              <a:t>к</a:t>
            </a:r>
            <a:r>
              <a:rPr sz="1800" dirty="0">
                <a:latin typeface="Arial"/>
                <a:cs typeface="Arial"/>
              </a:rPr>
              <a:t>ти</a:t>
            </a:r>
            <a:r>
              <a:rPr sz="1800" spc="-20" dirty="0">
                <a:latin typeface="Arial"/>
                <a:cs typeface="Arial"/>
              </a:rPr>
              <a:t>в</a:t>
            </a:r>
            <a:r>
              <a:rPr sz="1800" spc="-15" dirty="0">
                <a:latin typeface="Arial"/>
                <a:cs typeface="Arial"/>
              </a:rPr>
              <a:t>а</a:t>
            </a:r>
            <a:r>
              <a:rPr sz="1800" spc="-5" dirty="0">
                <a:latin typeface="Arial"/>
                <a:cs typeface="Arial"/>
              </a:rPr>
              <a:t>ц</a:t>
            </a:r>
            <a:r>
              <a:rPr sz="1800" dirty="0">
                <a:latin typeface="Arial"/>
                <a:cs typeface="Arial"/>
              </a:rPr>
              <a:t>ия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52" name="object 52"/>
          <p:cNvGrpSpPr/>
          <p:nvPr/>
        </p:nvGrpSpPr>
        <p:grpSpPr>
          <a:xfrm>
            <a:off x="971994" y="1620002"/>
            <a:ext cx="3060700" cy="720725"/>
            <a:chOff x="971994" y="1620002"/>
            <a:chExt cx="3060700" cy="720725"/>
          </a:xfrm>
        </p:grpSpPr>
        <p:sp>
          <p:nvSpPr>
            <p:cNvPr id="53" name="object 53"/>
            <p:cNvSpPr/>
            <p:nvPr/>
          </p:nvSpPr>
          <p:spPr>
            <a:xfrm>
              <a:off x="971994" y="1620002"/>
              <a:ext cx="3060700" cy="720725"/>
            </a:xfrm>
            <a:custGeom>
              <a:avLst/>
              <a:gdLst/>
              <a:ahLst/>
              <a:cxnLst/>
              <a:rect l="l" t="t" r="r" b="b"/>
              <a:pathLst>
                <a:path w="3060700" h="720725">
                  <a:moveTo>
                    <a:pt x="1958802" y="650519"/>
                  </a:moveTo>
                  <a:lnTo>
                    <a:pt x="1163167" y="650519"/>
                  </a:lnTo>
                  <a:lnTo>
                    <a:pt x="1199333" y="665717"/>
                  </a:lnTo>
                  <a:lnTo>
                    <a:pt x="1240472" y="679353"/>
                  </a:lnTo>
                  <a:lnTo>
                    <a:pt x="1285990" y="691284"/>
                  </a:lnTo>
                  <a:lnTo>
                    <a:pt x="1335292" y="701368"/>
                  </a:lnTo>
                  <a:lnTo>
                    <a:pt x="1387783" y="709460"/>
                  </a:lnTo>
                  <a:lnTo>
                    <a:pt x="1442868" y="715418"/>
                  </a:lnTo>
                  <a:lnTo>
                    <a:pt x="1499953" y="719098"/>
                  </a:lnTo>
                  <a:lnTo>
                    <a:pt x="1558442" y="720356"/>
                  </a:lnTo>
                  <a:lnTo>
                    <a:pt x="1620953" y="719022"/>
                  </a:lnTo>
                  <a:lnTo>
                    <a:pt x="1681485" y="715124"/>
                  </a:lnTo>
                  <a:lnTo>
                    <a:pt x="1739394" y="708820"/>
                  </a:lnTo>
                  <a:lnTo>
                    <a:pt x="1794039" y="700268"/>
                  </a:lnTo>
                  <a:lnTo>
                    <a:pt x="1844779" y="689625"/>
                  </a:lnTo>
                  <a:lnTo>
                    <a:pt x="1890973" y="677049"/>
                  </a:lnTo>
                  <a:lnTo>
                    <a:pt x="1931977" y="662698"/>
                  </a:lnTo>
                  <a:lnTo>
                    <a:pt x="1958802" y="650519"/>
                  </a:lnTo>
                  <a:close/>
                </a:path>
                <a:path w="3060700" h="720725">
                  <a:moveTo>
                    <a:pt x="746645" y="65519"/>
                  </a:moveTo>
                  <a:lnTo>
                    <a:pt x="685647" y="66972"/>
                  </a:lnTo>
                  <a:lnTo>
                    <a:pt x="625527" y="71189"/>
                  </a:lnTo>
                  <a:lnTo>
                    <a:pt x="567162" y="77956"/>
                  </a:lnTo>
                  <a:lnTo>
                    <a:pt x="511431" y="87057"/>
                  </a:lnTo>
                  <a:lnTo>
                    <a:pt x="459213" y="98280"/>
                  </a:lnTo>
                  <a:lnTo>
                    <a:pt x="411383" y="111408"/>
                  </a:lnTo>
                  <a:lnTo>
                    <a:pt x="368822" y="126229"/>
                  </a:lnTo>
                  <a:lnTo>
                    <a:pt x="332406" y="142528"/>
                  </a:lnTo>
                  <a:lnTo>
                    <a:pt x="281523" y="178700"/>
                  </a:lnTo>
                  <a:lnTo>
                    <a:pt x="265758" y="218212"/>
                  </a:lnTo>
                  <a:lnTo>
                    <a:pt x="273240" y="238683"/>
                  </a:lnTo>
                  <a:lnTo>
                    <a:pt x="209478" y="243276"/>
                  </a:lnTo>
                  <a:lnTo>
                    <a:pt x="151534" y="251811"/>
                  </a:lnTo>
                  <a:lnTo>
                    <a:pt x="100862" y="263823"/>
                  </a:lnTo>
                  <a:lnTo>
                    <a:pt x="58917" y="278846"/>
                  </a:lnTo>
                  <a:lnTo>
                    <a:pt x="7031" y="316063"/>
                  </a:lnTo>
                  <a:lnTo>
                    <a:pt x="0" y="337324"/>
                  </a:lnTo>
                  <a:lnTo>
                    <a:pt x="9911" y="363541"/>
                  </a:lnTo>
                  <a:lnTo>
                    <a:pt x="39062" y="386956"/>
                  </a:lnTo>
                  <a:lnTo>
                    <a:pt x="86571" y="406522"/>
                  </a:lnTo>
                  <a:lnTo>
                    <a:pt x="151561" y="421195"/>
                  </a:lnTo>
                  <a:lnTo>
                    <a:pt x="115675" y="436229"/>
                  </a:lnTo>
                  <a:lnTo>
                    <a:pt x="89376" y="452612"/>
                  </a:lnTo>
                  <a:lnTo>
                    <a:pt x="73202" y="470208"/>
                  </a:lnTo>
                  <a:lnTo>
                    <a:pt x="67691" y="488886"/>
                  </a:lnTo>
                  <a:lnTo>
                    <a:pt x="73129" y="508804"/>
                  </a:lnTo>
                  <a:lnTo>
                    <a:pt x="116439" y="543986"/>
                  </a:lnTo>
                  <a:lnTo>
                    <a:pt x="154176" y="558541"/>
                  </a:lnTo>
                  <a:lnTo>
                    <a:pt x="202544" y="570598"/>
                  </a:lnTo>
                  <a:lnTo>
                    <a:pt x="261477" y="579803"/>
                  </a:lnTo>
                  <a:lnTo>
                    <a:pt x="330908" y="585801"/>
                  </a:lnTo>
                  <a:lnTo>
                    <a:pt x="410768" y="588238"/>
                  </a:lnTo>
                  <a:lnTo>
                    <a:pt x="441790" y="604006"/>
                  </a:lnTo>
                  <a:lnTo>
                    <a:pt x="477552" y="618425"/>
                  </a:lnTo>
                  <a:lnTo>
                    <a:pt x="517635" y="631423"/>
                  </a:lnTo>
                  <a:lnTo>
                    <a:pt x="561617" y="642926"/>
                  </a:lnTo>
                  <a:lnTo>
                    <a:pt x="609077" y="652860"/>
                  </a:lnTo>
                  <a:lnTo>
                    <a:pt x="659594" y="661153"/>
                  </a:lnTo>
                  <a:lnTo>
                    <a:pt x="712746" y="667731"/>
                  </a:lnTo>
                  <a:lnTo>
                    <a:pt x="768113" y="672520"/>
                  </a:lnTo>
                  <a:lnTo>
                    <a:pt x="825273" y="675448"/>
                  </a:lnTo>
                  <a:lnTo>
                    <a:pt x="883805" y="676440"/>
                  </a:lnTo>
                  <a:lnTo>
                    <a:pt x="970256" y="675854"/>
                  </a:lnTo>
                  <a:lnTo>
                    <a:pt x="1029207" y="674136"/>
                  </a:lnTo>
                  <a:lnTo>
                    <a:pt x="1067850" y="671340"/>
                  </a:lnTo>
                  <a:lnTo>
                    <a:pt x="1112976" y="662745"/>
                  </a:lnTo>
                  <a:lnTo>
                    <a:pt x="1133843" y="657057"/>
                  </a:lnTo>
                  <a:lnTo>
                    <a:pt x="1163167" y="650519"/>
                  </a:lnTo>
                  <a:lnTo>
                    <a:pt x="1958802" y="650519"/>
                  </a:lnTo>
                  <a:lnTo>
                    <a:pt x="1967152" y="646728"/>
                  </a:lnTo>
                  <a:lnTo>
                    <a:pt x="1995855" y="629298"/>
                  </a:lnTo>
                  <a:lnTo>
                    <a:pt x="2017445" y="610565"/>
                  </a:lnTo>
                  <a:lnTo>
                    <a:pt x="2451928" y="610565"/>
                  </a:lnTo>
                  <a:lnTo>
                    <a:pt x="2523156" y="592966"/>
                  </a:lnTo>
                  <a:lnTo>
                    <a:pt x="2563790" y="577844"/>
                  </a:lnTo>
                  <a:lnTo>
                    <a:pt x="2621398" y="542019"/>
                  </a:lnTo>
                  <a:lnTo>
                    <a:pt x="2642044" y="500405"/>
                  </a:lnTo>
                  <a:lnTo>
                    <a:pt x="2710970" y="495509"/>
                  </a:lnTo>
                  <a:lnTo>
                    <a:pt x="2775961" y="487682"/>
                  </a:lnTo>
                  <a:lnTo>
                    <a:pt x="2836234" y="477168"/>
                  </a:lnTo>
                  <a:lnTo>
                    <a:pt x="2891007" y="464211"/>
                  </a:lnTo>
                  <a:lnTo>
                    <a:pt x="2939499" y="449056"/>
                  </a:lnTo>
                  <a:lnTo>
                    <a:pt x="2980927" y="431946"/>
                  </a:lnTo>
                  <a:lnTo>
                    <a:pt x="3014510" y="413125"/>
                  </a:lnTo>
                  <a:lnTo>
                    <a:pt x="3055013" y="371330"/>
                  </a:lnTo>
                  <a:lnTo>
                    <a:pt x="3060369" y="348843"/>
                  </a:lnTo>
                  <a:lnTo>
                    <a:pt x="3052837" y="323685"/>
                  </a:lnTo>
                  <a:lnTo>
                    <a:pt x="3031162" y="299338"/>
                  </a:lnTo>
                  <a:lnTo>
                    <a:pt x="2996729" y="276345"/>
                  </a:lnTo>
                  <a:lnTo>
                    <a:pt x="2950921" y="255244"/>
                  </a:lnTo>
                  <a:lnTo>
                    <a:pt x="2966220" y="243711"/>
                  </a:lnTo>
                  <a:lnTo>
                    <a:pt x="2976352" y="231843"/>
                  </a:lnTo>
                  <a:lnTo>
                    <a:pt x="2981960" y="219706"/>
                  </a:lnTo>
                  <a:lnTo>
                    <a:pt x="2983687" y="207365"/>
                  </a:lnTo>
                  <a:lnTo>
                    <a:pt x="2976779" y="184409"/>
                  </a:lnTo>
                  <a:lnTo>
                    <a:pt x="2925338" y="142874"/>
                  </a:lnTo>
                  <a:lnTo>
                    <a:pt x="2883347" y="125227"/>
                  </a:lnTo>
                  <a:lnTo>
                    <a:pt x="2832207" y="110282"/>
                  </a:lnTo>
                  <a:lnTo>
                    <a:pt x="2773188" y="98504"/>
                  </a:lnTo>
                  <a:lnTo>
                    <a:pt x="2707563" y="90360"/>
                  </a:lnTo>
                  <a:lnTo>
                    <a:pt x="2704030" y="86398"/>
                  </a:lnTo>
                  <a:lnTo>
                    <a:pt x="987488" y="86398"/>
                  </a:lnTo>
                  <a:lnTo>
                    <a:pt x="943226" y="79182"/>
                  </a:lnTo>
                  <a:lnTo>
                    <a:pt x="896128" y="73244"/>
                  </a:lnTo>
                  <a:lnTo>
                    <a:pt x="847076" y="68825"/>
                  </a:lnTo>
                  <a:lnTo>
                    <a:pt x="796955" y="66169"/>
                  </a:lnTo>
                  <a:lnTo>
                    <a:pt x="746645" y="65519"/>
                  </a:lnTo>
                  <a:close/>
                </a:path>
                <a:path w="3060700" h="720725">
                  <a:moveTo>
                    <a:pt x="2451928" y="610565"/>
                  </a:moveTo>
                  <a:lnTo>
                    <a:pt x="2017445" y="610565"/>
                  </a:lnTo>
                  <a:lnTo>
                    <a:pt x="2067864" y="619329"/>
                  </a:lnTo>
                  <a:lnTo>
                    <a:pt x="2121084" y="625633"/>
                  </a:lnTo>
                  <a:lnTo>
                    <a:pt x="2176665" y="629442"/>
                  </a:lnTo>
                  <a:lnTo>
                    <a:pt x="2234171" y="630720"/>
                  </a:lnTo>
                  <a:lnTo>
                    <a:pt x="2300703" y="629044"/>
                  </a:lnTo>
                  <a:lnTo>
                    <a:pt x="2363680" y="624182"/>
                  </a:lnTo>
                  <a:lnTo>
                    <a:pt x="2422289" y="616383"/>
                  </a:lnTo>
                  <a:lnTo>
                    <a:pt x="2451928" y="610565"/>
                  </a:lnTo>
                  <a:close/>
                </a:path>
                <a:path w="3060700" h="720725">
                  <a:moveTo>
                    <a:pt x="1323009" y="21602"/>
                  </a:moveTo>
                  <a:lnTo>
                    <a:pt x="1263447" y="23075"/>
                  </a:lnTo>
                  <a:lnTo>
                    <a:pt x="1206522" y="27394"/>
                  </a:lnTo>
                  <a:lnTo>
                    <a:pt x="1152979" y="34408"/>
                  </a:lnTo>
                  <a:lnTo>
                    <a:pt x="1103560" y="43967"/>
                  </a:lnTo>
                  <a:lnTo>
                    <a:pt x="1059009" y="55918"/>
                  </a:lnTo>
                  <a:lnTo>
                    <a:pt x="1020071" y="70112"/>
                  </a:lnTo>
                  <a:lnTo>
                    <a:pt x="987488" y="86398"/>
                  </a:lnTo>
                  <a:lnTo>
                    <a:pt x="2704030" y="86398"/>
                  </a:lnTo>
                  <a:lnTo>
                    <a:pt x="2688239" y="68691"/>
                  </a:lnTo>
                  <a:lnTo>
                    <a:pt x="2668540" y="56514"/>
                  </a:lnTo>
                  <a:lnTo>
                    <a:pt x="1587969" y="56514"/>
                  </a:lnTo>
                  <a:lnTo>
                    <a:pt x="1542372" y="44697"/>
                  </a:lnTo>
                  <a:lnTo>
                    <a:pt x="1491382" y="35209"/>
                  </a:lnTo>
                  <a:lnTo>
                    <a:pt x="1436696" y="28140"/>
                  </a:lnTo>
                  <a:lnTo>
                    <a:pt x="1380006" y="23575"/>
                  </a:lnTo>
                  <a:lnTo>
                    <a:pt x="1323009" y="21602"/>
                  </a:lnTo>
                  <a:close/>
                </a:path>
                <a:path w="3060700" h="720725">
                  <a:moveTo>
                    <a:pt x="1863001" y="0"/>
                  </a:moveTo>
                  <a:lnTo>
                    <a:pt x="1805802" y="1711"/>
                  </a:lnTo>
                  <a:lnTo>
                    <a:pt x="1751375" y="6732"/>
                  </a:lnTo>
                  <a:lnTo>
                    <a:pt x="1701049" y="14893"/>
                  </a:lnTo>
                  <a:lnTo>
                    <a:pt x="1656152" y="26024"/>
                  </a:lnTo>
                  <a:lnTo>
                    <a:pt x="1618016" y="39955"/>
                  </a:lnTo>
                  <a:lnTo>
                    <a:pt x="1587969" y="56514"/>
                  </a:lnTo>
                  <a:lnTo>
                    <a:pt x="2668540" y="56514"/>
                  </a:lnTo>
                  <a:lnTo>
                    <a:pt x="2656874" y="49303"/>
                  </a:lnTo>
                  <a:lnTo>
                    <a:pt x="2629849" y="38519"/>
                  </a:lnTo>
                  <a:lnTo>
                    <a:pt x="2106726" y="38519"/>
                  </a:lnTo>
                  <a:lnTo>
                    <a:pt x="2068902" y="25530"/>
                  </a:lnTo>
                  <a:lnTo>
                    <a:pt x="2024459" y="14854"/>
                  </a:lnTo>
                  <a:lnTo>
                    <a:pt x="1974556" y="6821"/>
                  </a:lnTo>
                  <a:lnTo>
                    <a:pt x="1920351" y="1760"/>
                  </a:lnTo>
                  <a:lnTo>
                    <a:pt x="1863001" y="0"/>
                  </a:lnTo>
                  <a:close/>
                </a:path>
                <a:path w="3060700" h="720725">
                  <a:moveTo>
                    <a:pt x="2371686" y="0"/>
                  </a:moveTo>
                  <a:lnTo>
                    <a:pt x="2311123" y="1690"/>
                  </a:lnTo>
                  <a:lnTo>
                    <a:pt x="2253017" y="6612"/>
                  </a:lnTo>
                  <a:lnTo>
                    <a:pt x="2198696" y="14541"/>
                  </a:lnTo>
                  <a:lnTo>
                    <a:pt x="2149489" y="25252"/>
                  </a:lnTo>
                  <a:lnTo>
                    <a:pt x="2106726" y="38519"/>
                  </a:lnTo>
                  <a:lnTo>
                    <a:pt x="2629849" y="38519"/>
                  </a:lnTo>
                  <a:lnTo>
                    <a:pt x="2563995" y="18901"/>
                  </a:lnTo>
                  <a:lnTo>
                    <a:pt x="2505465" y="8656"/>
                  </a:lnTo>
                  <a:lnTo>
                    <a:pt x="2440864" y="2228"/>
                  </a:lnTo>
                  <a:lnTo>
                    <a:pt x="2371686" y="0"/>
                  </a:lnTo>
                  <a:close/>
                </a:path>
              </a:pathLst>
            </a:custGeom>
            <a:solidFill>
              <a:srgbClr val="B7B3C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971994" y="1620002"/>
              <a:ext cx="3060700" cy="720725"/>
            </a:xfrm>
            <a:custGeom>
              <a:avLst/>
              <a:gdLst/>
              <a:ahLst/>
              <a:cxnLst/>
              <a:rect l="l" t="t" r="r" b="b"/>
              <a:pathLst>
                <a:path w="3060700" h="720725">
                  <a:moveTo>
                    <a:pt x="273240" y="238683"/>
                  </a:moveTo>
                  <a:lnTo>
                    <a:pt x="265758" y="218212"/>
                  </a:lnTo>
                  <a:lnTo>
                    <a:pt x="268812" y="198146"/>
                  </a:lnTo>
                  <a:lnTo>
                    <a:pt x="281523" y="178700"/>
                  </a:lnTo>
                  <a:lnTo>
                    <a:pt x="332406" y="142528"/>
                  </a:lnTo>
                  <a:lnTo>
                    <a:pt x="368822" y="126229"/>
                  </a:lnTo>
                  <a:lnTo>
                    <a:pt x="411383" y="111408"/>
                  </a:lnTo>
                  <a:lnTo>
                    <a:pt x="459213" y="98280"/>
                  </a:lnTo>
                  <a:lnTo>
                    <a:pt x="511431" y="87057"/>
                  </a:lnTo>
                  <a:lnTo>
                    <a:pt x="567162" y="77956"/>
                  </a:lnTo>
                  <a:lnTo>
                    <a:pt x="625527" y="71189"/>
                  </a:lnTo>
                  <a:lnTo>
                    <a:pt x="685647" y="66972"/>
                  </a:lnTo>
                  <a:lnTo>
                    <a:pt x="746645" y="65519"/>
                  </a:lnTo>
                  <a:lnTo>
                    <a:pt x="796955" y="66169"/>
                  </a:lnTo>
                  <a:lnTo>
                    <a:pt x="847076" y="68825"/>
                  </a:lnTo>
                  <a:lnTo>
                    <a:pt x="896128" y="73244"/>
                  </a:lnTo>
                  <a:lnTo>
                    <a:pt x="943226" y="79182"/>
                  </a:lnTo>
                  <a:lnTo>
                    <a:pt x="987488" y="86398"/>
                  </a:lnTo>
                  <a:lnTo>
                    <a:pt x="1020071" y="70112"/>
                  </a:lnTo>
                  <a:lnTo>
                    <a:pt x="1059009" y="55918"/>
                  </a:lnTo>
                  <a:lnTo>
                    <a:pt x="1103560" y="43967"/>
                  </a:lnTo>
                  <a:lnTo>
                    <a:pt x="1152979" y="34408"/>
                  </a:lnTo>
                  <a:lnTo>
                    <a:pt x="1206522" y="27394"/>
                  </a:lnTo>
                  <a:lnTo>
                    <a:pt x="1263447" y="23075"/>
                  </a:lnTo>
                  <a:lnTo>
                    <a:pt x="1323009" y="21602"/>
                  </a:lnTo>
                  <a:lnTo>
                    <a:pt x="1380006" y="23575"/>
                  </a:lnTo>
                  <a:lnTo>
                    <a:pt x="1436696" y="28140"/>
                  </a:lnTo>
                  <a:lnTo>
                    <a:pt x="1491382" y="35209"/>
                  </a:lnTo>
                  <a:lnTo>
                    <a:pt x="1542372" y="44697"/>
                  </a:lnTo>
                  <a:lnTo>
                    <a:pt x="1587969" y="56514"/>
                  </a:lnTo>
                  <a:lnTo>
                    <a:pt x="1618016" y="39955"/>
                  </a:lnTo>
                  <a:lnTo>
                    <a:pt x="1656152" y="26024"/>
                  </a:lnTo>
                  <a:lnTo>
                    <a:pt x="1701049" y="14893"/>
                  </a:lnTo>
                  <a:lnTo>
                    <a:pt x="1751375" y="6732"/>
                  </a:lnTo>
                  <a:lnTo>
                    <a:pt x="1805802" y="1711"/>
                  </a:lnTo>
                  <a:lnTo>
                    <a:pt x="1863001" y="0"/>
                  </a:lnTo>
                  <a:lnTo>
                    <a:pt x="1920351" y="1760"/>
                  </a:lnTo>
                  <a:lnTo>
                    <a:pt x="1974556" y="6821"/>
                  </a:lnTo>
                  <a:lnTo>
                    <a:pt x="2024459" y="14854"/>
                  </a:lnTo>
                  <a:lnTo>
                    <a:pt x="2068902" y="25530"/>
                  </a:lnTo>
                  <a:lnTo>
                    <a:pt x="2106726" y="38519"/>
                  </a:lnTo>
                  <a:lnTo>
                    <a:pt x="2149489" y="25252"/>
                  </a:lnTo>
                  <a:lnTo>
                    <a:pt x="2198696" y="14541"/>
                  </a:lnTo>
                  <a:lnTo>
                    <a:pt x="2253017" y="6612"/>
                  </a:lnTo>
                  <a:lnTo>
                    <a:pt x="2311123" y="1690"/>
                  </a:lnTo>
                  <a:lnTo>
                    <a:pt x="2371686" y="0"/>
                  </a:lnTo>
                  <a:lnTo>
                    <a:pt x="2440864" y="2228"/>
                  </a:lnTo>
                  <a:lnTo>
                    <a:pt x="2505465" y="8656"/>
                  </a:lnTo>
                  <a:lnTo>
                    <a:pt x="2563995" y="18901"/>
                  </a:lnTo>
                  <a:lnTo>
                    <a:pt x="2614962" y="32578"/>
                  </a:lnTo>
                  <a:lnTo>
                    <a:pt x="2656874" y="49303"/>
                  </a:lnTo>
                  <a:lnTo>
                    <a:pt x="2707563" y="90360"/>
                  </a:lnTo>
                  <a:lnTo>
                    <a:pt x="2773188" y="98504"/>
                  </a:lnTo>
                  <a:lnTo>
                    <a:pt x="2832207" y="110282"/>
                  </a:lnTo>
                  <a:lnTo>
                    <a:pt x="2883347" y="125227"/>
                  </a:lnTo>
                  <a:lnTo>
                    <a:pt x="2925338" y="142874"/>
                  </a:lnTo>
                  <a:lnTo>
                    <a:pt x="2976779" y="184409"/>
                  </a:lnTo>
                  <a:lnTo>
                    <a:pt x="2983687" y="207365"/>
                  </a:lnTo>
                  <a:lnTo>
                    <a:pt x="2981960" y="219706"/>
                  </a:lnTo>
                  <a:lnTo>
                    <a:pt x="2976352" y="231843"/>
                  </a:lnTo>
                  <a:lnTo>
                    <a:pt x="2966220" y="243711"/>
                  </a:lnTo>
                  <a:lnTo>
                    <a:pt x="2950921" y="255244"/>
                  </a:lnTo>
                  <a:lnTo>
                    <a:pt x="2996729" y="276345"/>
                  </a:lnTo>
                  <a:lnTo>
                    <a:pt x="3031162" y="299338"/>
                  </a:lnTo>
                  <a:lnTo>
                    <a:pt x="3052837" y="323685"/>
                  </a:lnTo>
                  <a:lnTo>
                    <a:pt x="3060369" y="348843"/>
                  </a:lnTo>
                  <a:lnTo>
                    <a:pt x="3055013" y="371330"/>
                  </a:lnTo>
                  <a:lnTo>
                    <a:pt x="3014510" y="413125"/>
                  </a:lnTo>
                  <a:lnTo>
                    <a:pt x="2980927" y="431946"/>
                  </a:lnTo>
                  <a:lnTo>
                    <a:pt x="2939499" y="449056"/>
                  </a:lnTo>
                  <a:lnTo>
                    <a:pt x="2891007" y="464211"/>
                  </a:lnTo>
                  <a:lnTo>
                    <a:pt x="2836234" y="477168"/>
                  </a:lnTo>
                  <a:lnTo>
                    <a:pt x="2775961" y="487682"/>
                  </a:lnTo>
                  <a:lnTo>
                    <a:pt x="2710970" y="495509"/>
                  </a:lnTo>
                  <a:lnTo>
                    <a:pt x="2642044" y="500405"/>
                  </a:lnTo>
                  <a:lnTo>
                    <a:pt x="2636747" y="521811"/>
                  </a:lnTo>
                  <a:lnTo>
                    <a:pt x="2596808" y="560779"/>
                  </a:lnTo>
                  <a:lnTo>
                    <a:pt x="2523156" y="592966"/>
                  </a:lnTo>
                  <a:lnTo>
                    <a:pt x="2475718" y="605895"/>
                  </a:lnTo>
                  <a:lnTo>
                    <a:pt x="2422289" y="616383"/>
                  </a:lnTo>
                  <a:lnTo>
                    <a:pt x="2363680" y="624182"/>
                  </a:lnTo>
                  <a:lnTo>
                    <a:pt x="2300703" y="629044"/>
                  </a:lnTo>
                  <a:lnTo>
                    <a:pt x="2234171" y="630720"/>
                  </a:lnTo>
                  <a:lnTo>
                    <a:pt x="2176665" y="629442"/>
                  </a:lnTo>
                  <a:lnTo>
                    <a:pt x="2121084" y="625633"/>
                  </a:lnTo>
                  <a:lnTo>
                    <a:pt x="2067864" y="619329"/>
                  </a:lnTo>
                  <a:lnTo>
                    <a:pt x="2017445" y="610565"/>
                  </a:lnTo>
                  <a:lnTo>
                    <a:pt x="1995855" y="629298"/>
                  </a:lnTo>
                  <a:lnTo>
                    <a:pt x="1931977" y="662698"/>
                  </a:lnTo>
                  <a:lnTo>
                    <a:pt x="1890973" y="677049"/>
                  </a:lnTo>
                  <a:lnTo>
                    <a:pt x="1844779" y="689625"/>
                  </a:lnTo>
                  <a:lnTo>
                    <a:pt x="1794039" y="700268"/>
                  </a:lnTo>
                  <a:lnTo>
                    <a:pt x="1739394" y="708820"/>
                  </a:lnTo>
                  <a:lnTo>
                    <a:pt x="1681485" y="715124"/>
                  </a:lnTo>
                  <a:lnTo>
                    <a:pt x="1620953" y="719022"/>
                  </a:lnTo>
                  <a:lnTo>
                    <a:pt x="1558442" y="720356"/>
                  </a:lnTo>
                  <a:lnTo>
                    <a:pt x="1499953" y="719098"/>
                  </a:lnTo>
                  <a:lnTo>
                    <a:pt x="1442868" y="715418"/>
                  </a:lnTo>
                  <a:lnTo>
                    <a:pt x="1387783" y="709460"/>
                  </a:lnTo>
                  <a:lnTo>
                    <a:pt x="1335292" y="701368"/>
                  </a:lnTo>
                  <a:lnTo>
                    <a:pt x="1285990" y="691284"/>
                  </a:lnTo>
                  <a:lnTo>
                    <a:pt x="1240472" y="679353"/>
                  </a:lnTo>
                  <a:lnTo>
                    <a:pt x="1199333" y="665717"/>
                  </a:lnTo>
                  <a:lnTo>
                    <a:pt x="1163167" y="650519"/>
                  </a:lnTo>
                  <a:lnTo>
                    <a:pt x="1133843" y="657057"/>
                  </a:lnTo>
                  <a:lnTo>
                    <a:pt x="1093376" y="667524"/>
                  </a:lnTo>
                  <a:lnTo>
                    <a:pt x="1029207" y="674136"/>
                  </a:lnTo>
                  <a:lnTo>
                    <a:pt x="970256" y="675854"/>
                  </a:lnTo>
                  <a:lnTo>
                    <a:pt x="883805" y="676440"/>
                  </a:lnTo>
                  <a:lnTo>
                    <a:pt x="825273" y="675448"/>
                  </a:lnTo>
                  <a:lnTo>
                    <a:pt x="768113" y="672520"/>
                  </a:lnTo>
                  <a:lnTo>
                    <a:pt x="712746" y="667731"/>
                  </a:lnTo>
                  <a:lnTo>
                    <a:pt x="659594" y="661153"/>
                  </a:lnTo>
                  <a:lnTo>
                    <a:pt x="609077" y="652860"/>
                  </a:lnTo>
                  <a:lnTo>
                    <a:pt x="561617" y="642926"/>
                  </a:lnTo>
                  <a:lnTo>
                    <a:pt x="517635" y="631423"/>
                  </a:lnTo>
                  <a:lnTo>
                    <a:pt x="477552" y="618425"/>
                  </a:lnTo>
                  <a:lnTo>
                    <a:pt x="441790" y="604006"/>
                  </a:lnTo>
                  <a:lnTo>
                    <a:pt x="410768" y="588238"/>
                  </a:lnTo>
                  <a:lnTo>
                    <a:pt x="330908" y="585801"/>
                  </a:lnTo>
                  <a:lnTo>
                    <a:pt x="261477" y="579803"/>
                  </a:lnTo>
                  <a:lnTo>
                    <a:pt x="202544" y="570598"/>
                  </a:lnTo>
                  <a:lnTo>
                    <a:pt x="154176" y="558541"/>
                  </a:lnTo>
                  <a:lnTo>
                    <a:pt x="116439" y="543986"/>
                  </a:lnTo>
                  <a:lnTo>
                    <a:pt x="73129" y="508804"/>
                  </a:lnTo>
                  <a:lnTo>
                    <a:pt x="67691" y="488886"/>
                  </a:lnTo>
                  <a:lnTo>
                    <a:pt x="73202" y="470208"/>
                  </a:lnTo>
                  <a:lnTo>
                    <a:pt x="89376" y="452612"/>
                  </a:lnTo>
                  <a:lnTo>
                    <a:pt x="115675" y="436229"/>
                  </a:lnTo>
                  <a:lnTo>
                    <a:pt x="151561" y="421195"/>
                  </a:lnTo>
                  <a:lnTo>
                    <a:pt x="86571" y="406522"/>
                  </a:lnTo>
                  <a:lnTo>
                    <a:pt x="39062" y="386956"/>
                  </a:lnTo>
                  <a:lnTo>
                    <a:pt x="9911" y="363541"/>
                  </a:lnTo>
                  <a:lnTo>
                    <a:pt x="0" y="337324"/>
                  </a:lnTo>
                  <a:lnTo>
                    <a:pt x="7031" y="316063"/>
                  </a:lnTo>
                  <a:lnTo>
                    <a:pt x="58917" y="278846"/>
                  </a:lnTo>
                  <a:lnTo>
                    <a:pt x="100862" y="263823"/>
                  </a:lnTo>
                  <a:lnTo>
                    <a:pt x="151534" y="251811"/>
                  </a:lnTo>
                  <a:lnTo>
                    <a:pt x="209478" y="243276"/>
                  </a:lnTo>
                  <a:lnTo>
                    <a:pt x="273240" y="238683"/>
                  </a:lnTo>
                  <a:close/>
                </a:path>
                <a:path w="3060700" h="720725">
                  <a:moveTo>
                    <a:pt x="273240" y="238683"/>
                  </a:moveTo>
                  <a:lnTo>
                    <a:pt x="276988" y="245051"/>
                  </a:lnTo>
                  <a:lnTo>
                    <a:pt x="282962" y="251553"/>
                  </a:lnTo>
                  <a:lnTo>
                    <a:pt x="289746" y="257920"/>
                  </a:lnTo>
                  <a:lnTo>
                    <a:pt x="295922" y="263880"/>
                  </a:lnTo>
                </a:path>
              </a:pathLst>
            </a:custGeom>
            <a:ln w="3175">
              <a:solidFill>
                <a:srgbClr val="3464A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1959483" y="1706400"/>
              <a:ext cx="99060" cy="24130"/>
            </a:xfrm>
            <a:custGeom>
              <a:avLst/>
              <a:gdLst/>
              <a:ahLst/>
              <a:cxnLst/>
              <a:rect l="l" t="t" r="r" b="b"/>
              <a:pathLst>
                <a:path w="99060" h="24130">
                  <a:moveTo>
                    <a:pt x="0" y="0"/>
                  </a:moveTo>
                  <a:lnTo>
                    <a:pt x="25339" y="5230"/>
                  </a:lnTo>
                  <a:lnTo>
                    <a:pt x="51522" y="11071"/>
                  </a:lnTo>
                  <a:lnTo>
                    <a:pt x="76693" y="17316"/>
                  </a:lnTo>
                  <a:lnTo>
                    <a:pt x="98996" y="23761"/>
                  </a:lnTo>
                </a:path>
              </a:pathLst>
            </a:custGeom>
            <a:ln w="3175">
              <a:solidFill>
                <a:srgbClr val="3464A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2534754" y="1676517"/>
              <a:ext cx="25400" cy="23495"/>
            </a:xfrm>
            <a:custGeom>
              <a:avLst/>
              <a:gdLst/>
              <a:ahLst/>
              <a:cxnLst/>
              <a:rect l="l" t="t" r="r" b="b"/>
              <a:pathLst>
                <a:path w="25400" h="23494">
                  <a:moveTo>
                    <a:pt x="25209" y="0"/>
                  </a:moveTo>
                  <a:lnTo>
                    <a:pt x="17523" y="5430"/>
                  </a:lnTo>
                  <a:lnTo>
                    <a:pt x="10985" y="11298"/>
                  </a:lnTo>
                  <a:lnTo>
                    <a:pt x="5257" y="17368"/>
                  </a:lnTo>
                  <a:lnTo>
                    <a:pt x="0" y="23406"/>
                  </a:lnTo>
                </a:path>
              </a:pathLst>
            </a:custGeom>
            <a:ln w="3175">
              <a:solidFill>
                <a:srgbClr val="3464A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3031921" y="1658521"/>
              <a:ext cx="46990" cy="28575"/>
            </a:xfrm>
            <a:custGeom>
              <a:avLst/>
              <a:gdLst/>
              <a:ahLst/>
              <a:cxnLst/>
              <a:rect l="l" t="t" r="r" b="b"/>
              <a:pathLst>
                <a:path w="46989" h="28575">
                  <a:moveTo>
                    <a:pt x="46799" y="0"/>
                  </a:moveTo>
                  <a:lnTo>
                    <a:pt x="32496" y="6420"/>
                  </a:lnTo>
                  <a:lnTo>
                    <a:pt x="20694" y="13546"/>
                  </a:lnTo>
                  <a:lnTo>
                    <a:pt x="10244" y="21007"/>
                  </a:lnTo>
                  <a:lnTo>
                    <a:pt x="0" y="28435"/>
                  </a:lnTo>
                </a:path>
              </a:pathLst>
            </a:custGeom>
            <a:ln w="3175">
              <a:solidFill>
                <a:srgbClr val="3464A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3679558" y="1710362"/>
              <a:ext cx="12700" cy="22860"/>
            </a:xfrm>
            <a:custGeom>
              <a:avLst/>
              <a:gdLst/>
              <a:ahLst/>
              <a:cxnLst/>
              <a:rect l="l" t="t" r="r" b="b"/>
              <a:pathLst>
                <a:path w="12700" h="22860">
                  <a:moveTo>
                    <a:pt x="0" y="0"/>
                  </a:moveTo>
                  <a:lnTo>
                    <a:pt x="3619" y="5463"/>
                  </a:lnTo>
                  <a:lnTo>
                    <a:pt x="8686" y="12104"/>
                  </a:lnTo>
                  <a:lnTo>
                    <a:pt x="12201" y="18271"/>
                  </a:lnTo>
                  <a:lnTo>
                    <a:pt x="11163" y="22313"/>
                  </a:lnTo>
                </a:path>
              </a:pathLst>
            </a:custGeom>
            <a:ln w="3175">
              <a:solidFill>
                <a:srgbClr val="3464A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3821036" y="1875247"/>
              <a:ext cx="102235" cy="44450"/>
            </a:xfrm>
            <a:custGeom>
              <a:avLst/>
              <a:gdLst/>
              <a:ahLst/>
              <a:cxnLst/>
              <a:rect l="l" t="t" r="r" b="b"/>
              <a:pathLst>
                <a:path w="102235" h="44450">
                  <a:moveTo>
                    <a:pt x="101879" y="0"/>
                  </a:moveTo>
                  <a:lnTo>
                    <a:pt x="82315" y="12334"/>
                  </a:lnTo>
                  <a:lnTo>
                    <a:pt x="59040" y="23893"/>
                  </a:lnTo>
                  <a:lnTo>
                    <a:pt x="31715" y="34573"/>
                  </a:lnTo>
                  <a:lnTo>
                    <a:pt x="0" y="44272"/>
                  </a:lnTo>
                </a:path>
              </a:pathLst>
            </a:custGeom>
            <a:ln w="3175">
              <a:solidFill>
                <a:srgbClr val="3464A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3380397" y="2001599"/>
              <a:ext cx="235076" cy="11880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2989440" y="2198881"/>
              <a:ext cx="18415" cy="31750"/>
            </a:xfrm>
            <a:custGeom>
              <a:avLst/>
              <a:gdLst/>
              <a:ahLst/>
              <a:cxnLst/>
              <a:rect l="l" t="t" r="r" b="b"/>
              <a:pathLst>
                <a:path w="18414" h="31750">
                  <a:moveTo>
                    <a:pt x="0" y="31686"/>
                  </a:moveTo>
                  <a:lnTo>
                    <a:pt x="7173" y="23494"/>
                  </a:lnTo>
                  <a:lnTo>
                    <a:pt x="12287" y="15571"/>
                  </a:lnTo>
                  <a:lnTo>
                    <a:pt x="15848" y="7785"/>
                  </a:lnTo>
                  <a:lnTo>
                    <a:pt x="18364" y="0"/>
                  </a:lnTo>
                </a:path>
              </a:pathLst>
            </a:custGeom>
            <a:ln w="3175">
              <a:solidFill>
                <a:srgbClr val="3464A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2085479" y="2241362"/>
              <a:ext cx="51435" cy="29209"/>
            </a:xfrm>
            <a:custGeom>
              <a:avLst/>
              <a:gdLst/>
              <a:ahLst/>
              <a:cxnLst/>
              <a:rect l="l" t="t" r="r" b="b"/>
              <a:pathLst>
                <a:path w="51435" h="29210">
                  <a:moveTo>
                    <a:pt x="51117" y="29159"/>
                  </a:moveTo>
                  <a:lnTo>
                    <a:pt x="35536" y="22427"/>
                  </a:lnTo>
                  <a:lnTo>
                    <a:pt x="22320" y="15255"/>
                  </a:lnTo>
                  <a:lnTo>
                    <a:pt x="10723" y="7745"/>
                  </a:lnTo>
                  <a:lnTo>
                    <a:pt x="0" y="0"/>
                  </a:lnTo>
                </a:path>
              </a:pathLst>
            </a:custGeom>
            <a:ln w="3175">
              <a:solidFill>
                <a:srgbClr val="3464A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1382763" y="2201764"/>
              <a:ext cx="79375" cy="6985"/>
            </a:xfrm>
            <a:custGeom>
              <a:avLst/>
              <a:gdLst/>
              <a:ahLst/>
              <a:cxnLst/>
              <a:rect l="l" t="t" r="r" b="b"/>
              <a:pathLst>
                <a:path w="79375" h="6985">
                  <a:moveTo>
                    <a:pt x="0" y="6476"/>
                  </a:moveTo>
                  <a:lnTo>
                    <a:pt x="20170" y="5264"/>
                  </a:lnTo>
                  <a:lnTo>
                    <a:pt x="40136" y="3781"/>
                  </a:lnTo>
                  <a:lnTo>
                    <a:pt x="59834" y="2026"/>
                  </a:lnTo>
                  <a:lnTo>
                    <a:pt x="79197" y="0"/>
                  </a:lnTo>
                </a:path>
              </a:pathLst>
            </a:custGeom>
            <a:ln w="3175">
              <a:solidFill>
                <a:srgbClr val="3464A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1123556" y="2041197"/>
              <a:ext cx="179070" cy="14604"/>
            </a:xfrm>
            <a:custGeom>
              <a:avLst/>
              <a:gdLst/>
              <a:ahLst/>
              <a:cxnLst/>
              <a:rect l="l" t="t" r="r" b="b"/>
              <a:pathLst>
                <a:path w="179069" h="14605">
                  <a:moveTo>
                    <a:pt x="0" y="0"/>
                  </a:moveTo>
                  <a:lnTo>
                    <a:pt x="36508" y="6341"/>
                  </a:lnTo>
                  <a:lnTo>
                    <a:pt x="77403" y="11298"/>
                  </a:lnTo>
                  <a:lnTo>
                    <a:pt x="124236" y="14028"/>
                  </a:lnTo>
                  <a:lnTo>
                    <a:pt x="178562" y="13690"/>
                  </a:lnTo>
                </a:path>
              </a:pathLst>
            </a:custGeom>
            <a:ln w="3175">
              <a:solidFill>
                <a:srgbClr val="3464A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5" name="object 65"/>
          <p:cNvGrpSpPr/>
          <p:nvPr/>
        </p:nvGrpSpPr>
        <p:grpSpPr>
          <a:xfrm>
            <a:off x="3304794" y="2546276"/>
            <a:ext cx="510540" cy="120014"/>
            <a:chOff x="3304794" y="2546276"/>
            <a:chExt cx="510540" cy="120014"/>
          </a:xfrm>
        </p:grpSpPr>
        <p:sp>
          <p:nvSpPr>
            <p:cNvPr id="66" name="object 66"/>
            <p:cNvSpPr/>
            <p:nvPr/>
          </p:nvSpPr>
          <p:spPr>
            <a:xfrm>
              <a:off x="3304794" y="2546276"/>
              <a:ext cx="510540" cy="120014"/>
            </a:xfrm>
            <a:custGeom>
              <a:avLst/>
              <a:gdLst/>
              <a:ahLst/>
              <a:cxnLst/>
              <a:rect l="l" t="t" r="r" b="b"/>
              <a:pathLst>
                <a:path w="510539" h="120014">
                  <a:moveTo>
                    <a:pt x="255244" y="0"/>
                  </a:moveTo>
                  <a:lnTo>
                    <a:pt x="189098" y="1938"/>
                  </a:lnTo>
                  <a:lnTo>
                    <a:pt x="127800" y="7924"/>
                  </a:lnTo>
                  <a:lnTo>
                    <a:pt x="74795" y="17556"/>
                  </a:lnTo>
                  <a:lnTo>
                    <a:pt x="34201" y="29883"/>
                  </a:lnTo>
                  <a:lnTo>
                    <a:pt x="2206" y="51959"/>
                  </a:lnTo>
                  <a:lnTo>
                    <a:pt x="0" y="59766"/>
                  </a:lnTo>
                  <a:lnTo>
                    <a:pt x="2206" y="67728"/>
                  </a:lnTo>
                  <a:lnTo>
                    <a:pt x="34201" y="90004"/>
                  </a:lnTo>
                  <a:lnTo>
                    <a:pt x="74795" y="102336"/>
                  </a:lnTo>
                  <a:lnTo>
                    <a:pt x="127800" y="111963"/>
                  </a:lnTo>
                  <a:lnTo>
                    <a:pt x="189098" y="117816"/>
                  </a:lnTo>
                  <a:lnTo>
                    <a:pt x="255244" y="119888"/>
                  </a:lnTo>
                  <a:lnTo>
                    <a:pt x="288521" y="119358"/>
                  </a:lnTo>
                  <a:lnTo>
                    <a:pt x="352647" y="115328"/>
                  </a:lnTo>
                  <a:lnTo>
                    <a:pt x="410518" y="107521"/>
                  </a:lnTo>
                  <a:lnTo>
                    <a:pt x="457405" y="96475"/>
                  </a:lnTo>
                  <a:lnTo>
                    <a:pt x="501392" y="75423"/>
                  </a:lnTo>
                  <a:lnTo>
                    <a:pt x="510120" y="59766"/>
                  </a:lnTo>
                  <a:lnTo>
                    <a:pt x="507916" y="51959"/>
                  </a:lnTo>
                  <a:lnTo>
                    <a:pt x="475919" y="29883"/>
                  </a:lnTo>
                  <a:lnTo>
                    <a:pt x="435514" y="17556"/>
                  </a:lnTo>
                  <a:lnTo>
                    <a:pt x="382689" y="7924"/>
                  </a:lnTo>
                  <a:lnTo>
                    <a:pt x="321124" y="1938"/>
                  </a:lnTo>
                  <a:lnTo>
                    <a:pt x="255244" y="0"/>
                  </a:lnTo>
                  <a:close/>
                </a:path>
              </a:pathLst>
            </a:custGeom>
            <a:solidFill>
              <a:srgbClr val="B7B3C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3304794" y="2546276"/>
              <a:ext cx="510540" cy="120014"/>
            </a:xfrm>
            <a:custGeom>
              <a:avLst/>
              <a:gdLst/>
              <a:ahLst/>
              <a:cxnLst/>
              <a:rect l="l" t="t" r="r" b="b"/>
              <a:pathLst>
                <a:path w="510539" h="120014">
                  <a:moveTo>
                    <a:pt x="510120" y="59766"/>
                  </a:moveTo>
                  <a:lnTo>
                    <a:pt x="475919" y="90004"/>
                  </a:lnTo>
                  <a:lnTo>
                    <a:pt x="435514" y="102336"/>
                  </a:lnTo>
                  <a:lnTo>
                    <a:pt x="382689" y="111963"/>
                  </a:lnTo>
                  <a:lnTo>
                    <a:pt x="321124" y="117816"/>
                  </a:lnTo>
                  <a:lnTo>
                    <a:pt x="255244" y="119888"/>
                  </a:lnTo>
                  <a:lnTo>
                    <a:pt x="221767" y="119358"/>
                  </a:lnTo>
                  <a:lnTo>
                    <a:pt x="157641" y="115328"/>
                  </a:lnTo>
                  <a:lnTo>
                    <a:pt x="99914" y="107521"/>
                  </a:lnTo>
                  <a:lnTo>
                    <a:pt x="52778" y="96475"/>
                  </a:lnTo>
                  <a:lnTo>
                    <a:pt x="8732" y="75423"/>
                  </a:lnTo>
                  <a:lnTo>
                    <a:pt x="0" y="59766"/>
                  </a:lnTo>
                  <a:lnTo>
                    <a:pt x="2206" y="51959"/>
                  </a:lnTo>
                  <a:lnTo>
                    <a:pt x="34201" y="29883"/>
                  </a:lnTo>
                  <a:lnTo>
                    <a:pt x="74795" y="17556"/>
                  </a:lnTo>
                  <a:lnTo>
                    <a:pt x="127800" y="7924"/>
                  </a:lnTo>
                  <a:lnTo>
                    <a:pt x="189098" y="1938"/>
                  </a:lnTo>
                  <a:lnTo>
                    <a:pt x="255244" y="0"/>
                  </a:lnTo>
                  <a:lnTo>
                    <a:pt x="288521" y="479"/>
                  </a:lnTo>
                  <a:lnTo>
                    <a:pt x="352647" y="4409"/>
                  </a:lnTo>
                  <a:lnTo>
                    <a:pt x="410518" y="12368"/>
                  </a:lnTo>
                  <a:lnTo>
                    <a:pt x="457405" y="23417"/>
                  </a:lnTo>
                  <a:lnTo>
                    <a:pt x="501392" y="44286"/>
                  </a:lnTo>
                  <a:lnTo>
                    <a:pt x="510120" y="59766"/>
                  </a:lnTo>
                  <a:close/>
                </a:path>
              </a:pathLst>
            </a:custGeom>
            <a:ln w="3175">
              <a:solidFill>
                <a:srgbClr val="3464A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8" name="object 68"/>
          <p:cNvGrpSpPr/>
          <p:nvPr/>
        </p:nvGrpSpPr>
        <p:grpSpPr>
          <a:xfrm>
            <a:off x="3976560" y="2913129"/>
            <a:ext cx="340360" cy="80645"/>
            <a:chOff x="3976560" y="2913129"/>
            <a:chExt cx="340360" cy="80645"/>
          </a:xfrm>
        </p:grpSpPr>
        <p:sp>
          <p:nvSpPr>
            <p:cNvPr id="69" name="object 69"/>
            <p:cNvSpPr/>
            <p:nvPr/>
          </p:nvSpPr>
          <p:spPr>
            <a:xfrm>
              <a:off x="3976560" y="2913129"/>
              <a:ext cx="340360" cy="80645"/>
            </a:xfrm>
            <a:custGeom>
              <a:avLst/>
              <a:gdLst/>
              <a:ahLst/>
              <a:cxnLst/>
              <a:rect l="l" t="t" r="r" b="b"/>
              <a:pathLst>
                <a:path w="340360" h="80644">
                  <a:moveTo>
                    <a:pt x="169913" y="0"/>
                  </a:moveTo>
                  <a:lnTo>
                    <a:pt x="125818" y="1346"/>
                  </a:lnTo>
                  <a:lnTo>
                    <a:pt x="84963" y="5397"/>
                  </a:lnTo>
                  <a:lnTo>
                    <a:pt x="34994" y="15772"/>
                  </a:lnTo>
                  <a:lnTo>
                    <a:pt x="1417" y="34833"/>
                  </a:lnTo>
                  <a:lnTo>
                    <a:pt x="0" y="39954"/>
                  </a:lnTo>
                  <a:lnTo>
                    <a:pt x="1417" y="45280"/>
                  </a:lnTo>
                  <a:lnTo>
                    <a:pt x="34994" y="64492"/>
                  </a:lnTo>
                  <a:lnTo>
                    <a:pt x="84963" y="74879"/>
                  </a:lnTo>
                  <a:lnTo>
                    <a:pt x="125818" y="78792"/>
                  </a:lnTo>
                  <a:lnTo>
                    <a:pt x="169913" y="80276"/>
                  </a:lnTo>
                  <a:lnTo>
                    <a:pt x="192150" y="79888"/>
                  </a:lnTo>
                  <a:lnTo>
                    <a:pt x="234867" y="77088"/>
                  </a:lnTo>
                  <a:lnTo>
                    <a:pt x="273417" y="71910"/>
                  </a:lnTo>
                  <a:lnTo>
                    <a:pt x="317157" y="60109"/>
                  </a:lnTo>
                  <a:lnTo>
                    <a:pt x="339839" y="39954"/>
                  </a:lnTo>
                  <a:lnTo>
                    <a:pt x="338370" y="34833"/>
                  </a:lnTo>
                  <a:lnTo>
                    <a:pt x="304695" y="15772"/>
                  </a:lnTo>
                  <a:lnTo>
                    <a:pt x="254876" y="5397"/>
                  </a:lnTo>
                  <a:lnTo>
                    <a:pt x="213880" y="1346"/>
                  </a:lnTo>
                  <a:lnTo>
                    <a:pt x="169913" y="0"/>
                  </a:lnTo>
                  <a:close/>
                </a:path>
              </a:pathLst>
            </a:custGeom>
            <a:solidFill>
              <a:srgbClr val="B7B3C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3976560" y="2913129"/>
              <a:ext cx="340360" cy="80645"/>
            </a:xfrm>
            <a:custGeom>
              <a:avLst/>
              <a:gdLst/>
              <a:ahLst/>
              <a:cxnLst/>
              <a:rect l="l" t="t" r="r" b="b"/>
              <a:pathLst>
                <a:path w="340360" h="80644">
                  <a:moveTo>
                    <a:pt x="339839" y="39954"/>
                  </a:moveTo>
                  <a:lnTo>
                    <a:pt x="304695" y="64492"/>
                  </a:lnTo>
                  <a:lnTo>
                    <a:pt x="254876" y="74879"/>
                  </a:lnTo>
                  <a:lnTo>
                    <a:pt x="213880" y="78792"/>
                  </a:lnTo>
                  <a:lnTo>
                    <a:pt x="169913" y="80276"/>
                  </a:lnTo>
                  <a:lnTo>
                    <a:pt x="147631" y="79888"/>
                  </a:lnTo>
                  <a:lnTo>
                    <a:pt x="104815" y="77088"/>
                  </a:lnTo>
                  <a:lnTo>
                    <a:pt x="66371" y="71910"/>
                  </a:lnTo>
                  <a:lnTo>
                    <a:pt x="22682" y="60109"/>
                  </a:lnTo>
                  <a:lnTo>
                    <a:pt x="0" y="39954"/>
                  </a:lnTo>
                  <a:lnTo>
                    <a:pt x="1417" y="34833"/>
                  </a:lnTo>
                  <a:lnTo>
                    <a:pt x="34994" y="15772"/>
                  </a:lnTo>
                  <a:lnTo>
                    <a:pt x="84963" y="5397"/>
                  </a:lnTo>
                  <a:lnTo>
                    <a:pt x="125818" y="1346"/>
                  </a:lnTo>
                  <a:lnTo>
                    <a:pt x="169913" y="0"/>
                  </a:lnTo>
                  <a:lnTo>
                    <a:pt x="192150" y="336"/>
                  </a:lnTo>
                  <a:lnTo>
                    <a:pt x="234867" y="3032"/>
                  </a:lnTo>
                  <a:lnTo>
                    <a:pt x="273417" y="8358"/>
                  </a:lnTo>
                  <a:lnTo>
                    <a:pt x="317157" y="20154"/>
                  </a:lnTo>
                  <a:lnTo>
                    <a:pt x="339839" y="39954"/>
                  </a:lnTo>
                  <a:close/>
                </a:path>
              </a:pathLst>
            </a:custGeom>
            <a:ln w="3175">
              <a:solidFill>
                <a:srgbClr val="3464A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1" name="object 71"/>
          <p:cNvGrpSpPr/>
          <p:nvPr/>
        </p:nvGrpSpPr>
        <p:grpSpPr>
          <a:xfrm>
            <a:off x="4586757" y="3249006"/>
            <a:ext cx="198120" cy="46990"/>
            <a:chOff x="4586757" y="3249006"/>
            <a:chExt cx="198120" cy="46990"/>
          </a:xfrm>
        </p:grpSpPr>
        <p:sp>
          <p:nvSpPr>
            <p:cNvPr id="72" name="object 72"/>
            <p:cNvSpPr/>
            <p:nvPr/>
          </p:nvSpPr>
          <p:spPr>
            <a:xfrm>
              <a:off x="4586757" y="3249006"/>
              <a:ext cx="198120" cy="46990"/>
            </a:xfrm>
            <a:custGeom>
              <a:avLst/>
              <a:gdLst/>
              <a:ahLst/>
              <a:cxnLst/>
              <a:rect l="l" t="t" r="r" b="b"/>
              <a:pathLst>
                <a:path w="198120" h="46989">
                  <a:moveTo>
                    <a:pt x="98996" y="0"/>
                  </a:moveTo>
                  <a:lnTo>
                    <a:pt x="49326" y="3238"/>
                  </a:lnTo>
                  <a:lnTo>
                    <a:pt x="4318" y="15112"/>
                  </a:lnTo>
                  <a:lnTo>
                    <a:pt x="0" y="19430"/>
                  </a:lnTo>
                  <a:lnTo>
                    <a:pt x="0" y="27355"/>
                  </a:lnTo>
                  <a:lnTo>
                    <a:pt x="38528" y="41806"/>
                  </a:lnTo>
                  <a:lnTo>
                    <a:pt x="86074" y="46597"/>
                  </a:lnTo>
                  <a:lnTo>
                    <a:pt x="98996" y="46799"/>
                  </a:lnTo>
                  <a:lnTo>
                    <a:pt x="111926" y="46597"/>
                  </a:lnTo>
                  <a:lnTo>
                    <a:pt x="159476" y="41806"/>
                  </a:lnTo>
                  <a:lnTo>
                    <a:pt x="198005" y="27355"/>
                  </a:lnTo>
                  <a:lnTo>
                    <a:pt x="198005" y="23393"/>
                  </a:lnTo>
                  <a:lnTo>
                    <a:pt x="198005" y="19430"/>
                  </a:lnTo>
                  <a:lnTo>
                    <a:pt x="159476" y="4993"/>
                  </a:lnTo>
                  <a:lnTo>
                    <a:pt x="111926" y="202"/>
                  </a:lnTo>
                  <a:lnTo>
                    <a:pt x="98996" y="0"/>
                  </a:lnTo>
                  <a:close/>
                </a:path>
              </a:pathLst>
            </a:custGeom>
            <a:solidFill>
              <a:srgbClr val="B7B3C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4586757" y="3249006"/>
              <a:ext cx="198120" cy="46990"/>
            </a:xfrm>
            <a:custGeom>
              <a:avLst/>
              <a:gdLst/>
              <a:ahLst/>
              <a:cxnLst/>
              <a:rect l="l" t="t" r="r" b="b"/>
              <a:pathLst>
                <a:path w="198120" h="46989">
                  <a:moveTo>
                    <a:pt x="198005" y="23393"/>
                  </a:moveTo>
                  <a:lnTo>
                    <a:pt x="198005" y="27355"/>
                  </a:lnTo>
                  <a:lnTo>
                    <a:pt x="193687" y="31673"/>
                  </a:lnTo>
                  <a:lnTo>
                    <a:pt x="148678" y="43560"/>
                  </a:lnTo>
                  <a:lnTo>
                    <a:pt x="98996" y="46799"/>
                  </a:lnTo>
                  <a:lnTo>
                    <a:pt x="86074" y="46597"/>
                  </a:lnTo>
                  <a:lnTo>
                    <a:pt x="38528" y="41806"/>
                  </a:lnTo>
                  <a:lnTo>
                    <a:pt x="0" y="27355"/>
                  </a:lnTo>
                  <a:lnTo>
                    <a:pt x="0" y="23393"/>
                  </a:lnTo>
                  <a:lnTo>
                    <a:pt x="0" y="19430"/>
                  </a:lnTo>
                  <a:lnTo>
                    <a:pt x="38528" y="4993"/>
                  </a:lnTo>
                  <a:lnTo>
                    <a:pt x="86074" y="202"/>
                  </a:lnTo>
                  <a:lnTo>
                    <a:pt x="98996" y="0"/>
                  </a:lnTo>
                  <a:lnTo>
                    <a:pt x="111926" y="202"/>
                  </a:lnTo>
                  <a:lnTo>
                    <a:pt x="159476" y="4993"/>
                  </a:lnTo>
                  <a:lnTo>
                    <a:pt x="198005" y="19430"/>
                  </a:lnTo>
                  <a:lnTo>
                    <a:pt x="198005" y="23393"/>
                  </a:lnTo>
                  <a:close/>
                </a:path>
              </a:pathLst>
            </a:custGeom>
            <a:ln w="3175">
              <a:solidFill>
                <a:srgbClr val="3464A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4" name="object 74"/>
          <p:cNvSpPr txBox="1"/>
          <p:nvPr/>
        </p:nvSpPr>
        <p:spPr>
          <a:xfrm>
            <a:off x="1262418" y="1802057"/>
            <a:ext cx="22669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Сигнал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Возбуждения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75" name="object 75"/>
          <p:cNvGrpSpPr/>
          <p:nvPr/>
        </p:nvGrpSpPr>
        <p:grpSpPr>
          <a:xfrm>
            <a:off x="7020000" y="5220008"/>
            <a:ext cx="2700655" cy="720725"/>
            <a:chOff x="7020000" y="5220008"/>
            <a:chExt cx="2700655" cy="720725"/>
          </a:xfrm>
        </p:grpSpPr>
        <p:sp>
          <p:nvSpPr>
            <p:cNvPr id="76" name="object 76"/>
            <p:cNvSpPr/>
            <p:nvPr/>
          </p:nvSpPr>
          <p:spPr>
            <a:xfrm>
              <a:off x="7020000" y="5220008"/>
              <a:ext cx="2700655" cy="720725"/>
            </a:xfrm>
            <a:custGeom>
              <a:avLst/>
              <a:gdLst/>
              <a:ahLst/>
              <a:cxnLst/>
              <a:rect l="l" t="t" r="r" b="b"/>
              <a:pathLst>
                <a:path w="2700654" h="720725">
                  <a:moveTo>
                    <a:pt x="1729078" y="650519"/>
                  </a:moveTo>
                  <a:lnTo>
                    <a:pt x="1026363" y="650519"/>
                  </a:lnTo>
                  <a:lnTo>
                    <a:pt x="1063102" y="667764"/>
                  </a:lnTo>
                  <a:lnTo>
                    <a:pt x="1105522" y="682942"/>
                  </a:lnTo>
                  <a:lnTo>
                    <a:pt x="1152823" y="695841"/>
                  </a:lnTo>
                  <a:lnTo>
                    <a:pt x="1204206" y="706245"/>
                  </a:lnTo>
                  <a:lnTo>
                    <a:pt x="1258870" y="713942"/>
                  </a:lnTo>
                  <a:lnTo>
                    <a:pt x="1316014" y="718717"/>
                  </a:lnTo>
                  <a:lnTo>
                    <a:pt x="1374838" y="720356"/>
                  </a:lnTo>
                  <a:lnTo>
                    <a:pt x="1436122" y="718712"/>
                  </a:lnTo>
                  <a:lnTo>
                    <a:pt x="1495142" y="713924"/>
                  </a:lnTo>
                  <a:lnTo>
                    <a:pt x="1551130" y="706208"/>
                  </a:lnTo>
                  <a:lnTo>
                    <a:pt x="1603313" y="695782"/>
                  </a:lnTo>
                  <a:lnTo>
                    <a:pt x="1650922" y="682860"/>
                  </a:lnTo>
                  <a:lnTo>
                    <a:pt x="1693186" y="667660"/>
                  </a:lnTo>
                  <a:lnTo>
                    <a:pt x="1729078" y="650519"/>
                  </a:lnTo>
                  <a:close/>
                </a:path>
                <a:path w="2700654" h="720725">
                  <a:moveTo>
                    <a:pt x="658799" y="65519"/>
                  </a:moveTo>
                  <a:lnTo>
                    <a:pt x="600471" y="67221"/>
                  </a:lnTo>
                  <a:lnTo>
                    <a:pt x="543142" y="72145"/>
                  </a:lnTo>
                  <a:lnTo>
                    <a:pt x="487795" y="80019"/>
                  </a:lnTo>
                  <a:lnTo>
                    <a:pt x="435414" y="90570"/>
                  </a:lnTo>
                  <a:lnTo>
                    <a:pt x="386983" y="103526"/>
                  </a:lnTo>
                  <a:lnTo>
                    <a:pt x="343485" y="118614"/>
                  </a:lnTo>
                  <a:lnTo>
                    <a:pt x="305905" y="135563"/>
                  </a:lnTo>
                  <a:lnTo>
                    <a:pt x="252432" y="173950"/>
                  </a:lnTo>
                  <a:lnTo>
                    <a:pt x="234434" y="216508"/>
                  </a:lnTo>
                  <a:lnTo>
                    <a:pt x="241198" y="238671"/>
                  </a:lnTo>
                  <a:lnTo>
                    <a:pt x="175958" y="244430"/>
                  </a:lnTo>
                  <a:lnTo>
                    <a:pt x="118027" y="255447"/>
                  </a:lnTo>
                  <a:lnTo>
                    <a:pt x="69435" y="270984"/>
                  </a:lnTo>
                  <a:lnTo>
                    <a:pt x="32213" y="290300"/>
                  </a:lnTo>
                  <a:lnTo>
                    <a:pt x="0" y="337312"/>
                  </a:lnTo>
                  <a:lnTo>
                    <a:pt x="8717" y="363531"/>
                  </a:lnTo>
                  <a:lnTo>
                    <a:pt x="34377" y="386949"/>
                  </a:lnTo>
                  <a:lnTo>
                    <a:pt x="76236" y="406520"/>
                  </a:lnTo>
                  <a:lnTo>
                    <a:pt x="133553" y="421195"/>
                  </a:lnTo>
                  <a:lnTo>
                    <a:pt x="101978" y="436224"/>
                  </a:lnTo>
                  <a:lnTo>
                    <a:pt x="78836" y="452605"/>
                  </a:lnTo>
                  <a:lnTo>
                    <a:pt x="64603" y="470201"/>
                  </a:lnTo>
                  <a:lnTo>
                    <a:pt x="59753" y="488873"/>
                  </a:lnTo>
                  <a:lnTo>
                    <a:pt x="66020" y="511532"/>
                  </a:lnTo>
                  <a:lnTo>
                    <a:pt x="115893" y="550501"/>
                  </a:lnTo>
                  <a:lnTo>
                    <a:pt x="159322" y="565753"/>
                  </a:lnTo>
                  <a:lnTo>
                    <a:pt x="214961" y="577479"/>
                  </a:lnTo>
                  <a:lnTo>
                    <a:pt x="282724" y="585150"/>
                  </a:lnTo>
                  <a:lnTo>
                    <a:pt x="362521" y="588238"/>
                  </a:lnTo>
                  <a:lnTo>
                    <a:pt x="393113" y="605672"/>
                  </a:lnTo>
                  <a:lnTo>
                    <a:pt x="428863" y="621434"/>
                  </a:lnTo>
                  <a:lnTo>
                    <a:pt x="469250" y="635421"/>
                  </a:lnTo>
                  <a:lnTo>
                    <a:pt x="513754" y="647534"/>
                  </a:lnTo>
                  <a:lnTo>
                    <a:pt x="561851" y="657671"/>
                  </a:lnTo>
                  <a:lnTo>
                    <a:pt x="613021" y="665731"/>
                  </a:lnTo>
                  <a:lnTo>
                    <a:pt x="666743" y="671613"/>
                  </a:lnTo>
                  <a:lnTo>
                    <a:pt x="722494" y="675216"/>
                  </a:lnTo>
                  <a:lnTo>
                    <a:pt x="779754" y="676440"/>
                  </a:lnTo>
                  <a:lnTo>
                    <a:pt x="866274" y="675644"/>
                  </a:lnTo>
                  <a:lnTo>
                    <a:pt x="921213" y="673318"/>
                  </a:lnTo>
                  <a:lnTo>
                    <a:pt x="954632" y="669551"/>
                  </a:lnTo>
                  <a:lnTo>
                    <a:pt x="976589" y="664436"/>
                  </a:lnTo>
                  <a:lnTo>
                    <a:pt x="997146" y="658061"/>
                  </a:lnTo>
                  <a:lnTo>
                    <a:pt x="1026363" y="650519"/>
                  </a:lnTo>
                  <a:lnTo>
                    <a:pt x="1729078" y="650519"/>
                  </a:lnTo>
                  <a:lnTo>
                    <a:pt x="1729333" y="650397"/>
                  </a:lnTo>
                  <a:lnTo>
                    <a:pt x="1758593" y="631289"/>
                  </a:lnTo>
                  <a:lnTo>
                    <a:pt x="1780197" y="610552"/>
                  </a:lnTo>
                  <a:lnTo>
                    <a:pt x="2163983" y="610552"/>
                  </a:lnTo>
                  <a:lnTo>
                    <a:pt x="2203856" y="600434"/>
                  </a:lnTo>
                  <a:lnTo>
                    <a:pt x="2247135" y="584818"/>
                  </a:lnTo>
                  <a:lnTo>
                    <a:pt x="2282510" y="566665"/>
                  </a:lnTo>
                  <a:lnTo>
                    <a:pt x="2325608" y="524111"/>
                  </a:lnTo>
                  <a:lnTo>
                    <a:pt x="2331364" y="500392"/>
                  </a:lnTo>
                  <a:lnTo>
                    <a:pt x="2398723" y="494767"/>
                  </a:lnTo>
                  <a:lnTo>
                    <a:pt x="2461699" y="485558"/>
                  </a:lnTo>
                  <a:lnTo>
                    <a:pt x="2519345" y="473098"/>
                  </a:lnTo>
                  <a:lnTo>
                    <a:pt x="2570717" y="457724"/>
                  </a:lnTo>
                  <a:lnTo>
                    <a:pt x="2614868" y="439768"/>
                  </a:lnTo>
                  <a:lnTo>
                    <a:pt x="2650854" y="419567"/>
                  </a:lnTo>
                  <a:lnTo>
                    <a:pt x="2694546" y="373763"/>
                  </a:lnTo>
                  <a:lnTo>
                    <a:pt x="2700362" y="348830"/>
                  </a:lnTo>
                  <a:lnTo>
                    <a:pt x="2693742" y="323679"/>
                  </a:lnTo>
                  <a:lnTo>
                    <a:pt x="2674667" y="299335"/>
                  </a:lnTo>
                  <a:lnTo>
                    <a:pt x="2644320" y="276339"/>
                  </a:lnTo>
                  <a:lnTo>
                    <a:pt x="2603880" y="255231"/>
                  </a:lnTo>
                  <a:lnTo>
                    <a:pt x="2617339" y="243703"/>
                  </a:lnTo>
                  <a:lnTo>
                    <a:pt x="2626245" y="231835"/>
                  </a:lnTo>
                  <a:lnTo>
                    <a:pt x="2631170" y="219695"/>
                  </a:lnTo>
                  <a:lnTo>
                    <a:pt x="2632684" y="207352"/>
                  </a:lnTo>
                  <a:lnTo>
                    <a:pt x="2624431" y="180688"/>
                  </a:lnTo>
                  <a:lnTo>
                    <a:pt x="2563742" y="133735"/>
                  </a:lnTo>
                  <a:lnTo>
                    <a:pt x="2514868" y="114928"/>
                  </a:lnTo>
                  <a:lnTo>
                    <a:pt x="2456013" y="100223"/>
                  </a:lnTo>
                  <a:lnTo>
                    <a:pt x="2388958" y="90360"/>
                  </a:lnTo>
                  <a:lnTo>
                    <a:pt x="2385847" y="86398"/>
                  </a:lnTo>
                  <a:lnTo>
                    <a:pt x="871194" y="86398"/>
                  </a:lnTo>
                  <a:lnTo>
                    <a:pt x="821911" y="77563"/>
                  </a:lnTo>
                  <a:lnTo>
                    <a:pt x="769050" y="70824"/>
                  </a:lnTo>
                  <a:lnTo>
                    <a:pt x="714162" y="66652"/>
                  </a:lnTo>
                  <a:lnTo>
                    <a:pt x="658799" y="65519"/>
                  </a:lnTo>
                  <a:close/>
                </a:path>
                <a:path w="2700654" h="720725">
                  <a:moveTo>
                    <a:pt x="2163983" y="610552"/>
                  </a:moveTo>
                  <a:lnTo>
                    <a:pt x="1780197" y="610552"/>
                  </a:lnTo>
                  <a:lnTo>
                    <a:pt x="1824544" y="619324"/>
                  </a:lnTo>
                  <a:lnTo>
                    <a:pt x="1871457" y="625632"/>
                  </a:lnTo>
                  <a:lnTo>
                    <a:pt x="1920530" y="629442"/>
                  </a:lnTo>
                  <a:lnTo>
                    <a:pt x="1971357" y="630720"/>
                  </a:lnTo>
                  <a:lnTo>
                    <a:pt x="2036421" y="628656"/>
                  </a:lnTo>
                  <a:lnTo>
                    <a:pt x="2097515" y="622694"/>
                  </a:lnTo>
                  <a:lnTo>
                    <a:pt x="2153654" y="613173"/>
                  </a:lnTo>
                  <a:lnTo>
                    <a:pt x="2163983" y="610552"/>
                  </a:lnTo>
                  <a:close/>
                </a:path>
                <a:path w="2700654" h="720725">
                  <a:moveTo>
                    <a:pt x="1167472" y="21590"/>
                  </a:moveTo>
                  <a:lnTo>
                    <a:pt x="1106327" y="23590"/>
                  </a:lnTo>
                  <a:lnTo>
                    <a:pt x="1048501" y="29431"/>
                  </a:lnTo>
                  <a:lnTo>
                    <a:pt x="995035" y="38873"/>
                  </a:lnTo>
                  <a:lnTo>
                    <a:pt x="946968" y="51674"/>
                  </a:lnTo>
                  <a:lnTo>
                    <a:pt x="905341" y="67596"/>
                  </a:lnTo>
                  <a:lnTo>
                    <a:pt x="871194" y="86398"/>
                  </a:lnTo>
                  <a:lnTo>
                    <a:pt x="2385847" y="86398"/>
                  </a:lnTo>
                  <a:lnTo>
                    <a:pt x="2371943" y="68691"/>
                  </a:lnTo>
                  <a:lnTo>
                    <a:pt x="2354581" y="56515"/>
                  </a:lnTo>
                  <a:lnTo>
                    <a:pt x="1401114" y="56515"/>
                  </a:lnTo>
                  <a:lnTo>
                    <a:pt x="1360883" y="44690"/>
                  </a:lnTo>
                  <a:lnTo>
                    <a:pt x="1315917" y="35199"/>
                  </a:lnTo>
                  <a:lnTo>
                    <a:pt x="1267702" y="28128"/>
                  </a:lnTo>
                  <a:lnTo>
                    <a:pt x="1217725" y="23562"/>
                  </a:lnTo>
                  <a:lnTo>
                    <a:pt x="1167472" y="21590"/>
                  </a:lnTo>
                  <a:close/>
                </a:path>
                <a:path w="2700654" h="720725">
                  <a:moveTo>
                    <a:pt x="1643760" y="0"/>
                  </a:moveTo>
                  <a:lnTo>
                    <a:pt x="1583446" y="2456"/>
                  </a:lnTo>
                  <a:lnTo>
                    <a:pt x="1526987" y="9630"/>
                  </a:lnTo>
                  <a:lnTo>
                    <a:pt x="1476420" y="21226"/>
                  </a:lnTo>
                  <a:lnTo>
                    <a:pt x="1433783" y="36953"/>
                  </a:lnTo>
                  <a:lnTo>
                    <a:pt x="1401114" y="56515"/>
                  </a:lnTo>
                  <a:lnTo>
                    <a:pt x="2354581" y="56515"/>
                  </a:lnTo>
                  <a:lnTo>
                    <a:pt x="2344298" y="49303"/>
                  </a:lnTo>
                  <a:lnTo>
                    <a:pt x="2320467" y="38519"/>
                  </a:lnTo>
                  <a:lnTo>
                    <a:pt x="1858683" y="38519"/>
                  </a:lnTo>
                  <a:lnTo>
                    <a:pt x="1816141" y="22626"/>
                  </a:lnTo>
                  <a:lnTo>
                    <a:pt x="1764857" y="10482"/>
                  </a:lnTo>
                  <a:lnTo>
                    <a:pt x="1706755" y="2727"/>
                  </a:lnTo>
                  <a:lnTo>
                    <a:pt x="1643760" y="0"/>
                  </a:lnTo>
                  <a:close/>
                </a:path>
                <a:path w="2700654" h="720725">
                  <a:moveTo>
                    <a:pt x="2092680" y="0"/>
                  </a:moveTo>
                  <a:lnTo>
                    <a:pt x="2039312" y="1689"/>
                  </a:lnTo>
                  <a:lnTo>
                    <a:pt x="1988018" y="6609"/>
                  </a:lnTo>
                  <a:lnTo>
                    <a:pt x="1940009" y="14536"/>
                  </a:lnTo>
                  <a:lnTo>
                    <a:pt x="1896494" y="25247"/>
                  </a:lnTo>
                  <a:lnTo>
                    <a:pt x="1858683" y="38519"/>
                  </a:lnTo>
                  <a:lnTo>
                    <a:pt x="2320467" y="38519"/>
                  </a:lnTo>
                  <a:lnTo>
                    <a:pt x="2262381" y="18901"/>
                  </a:lnTo>
                  <a:lnTo>
                    <a:pt x="2210741" y="8656"/>
                  </a:lnTo>
                  <a:lnTo>
                    <a:pt x="2153736" y="2228"/>
                  </a:lnTo>
                  <a:lnTo>
                    <a:pt x="2092680" y="0"/>
                  </a:lnTo>
                  <a:close/>
                </a:path>
              </a:pathLst>
            </a:custGeom>
            <a:solidFill>
              <a:srgbClr val="F00D0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7020000" y="5220008"/>
              <a:ext cx="2700655" cy="720725"/>
            </a:xfrm>
            <a:custGeom>
              <a:avLst/>
              <a:gdLst/>
              <a:ahLst/>
              <a:cxnLst/>
              <a:rect l="l" t="t" r="r" b="b"/>
              <a:pathLst>
                <a:path w="2700654" h="720725">
                  <a:moveTo>
                    <a:pt x="241198" y="238671"/>
                  </a:moveTo>
                  <a:lnTo>
                    <a:pt x="234434" y="216508"/>
                  </a:lnTo>
                  <a:lnTo>
                    <a:pt x="238507" y="194844"/>
                  </a:lnTo>
                  <a:lnTo>
                    <a:pt x="252432" y="173950"/>
                  </a:lnTo>
                  <a:lnTo>
                    <a:pt x="305905" y="135563"/>
                  </a:lnTo>
                  <a:lnTo>
                    <a:pt x="343485" y="118614"/>
                  </a:lnTo>
                  <a:lnTo>
                    <a:pt x="386983" y="103526"/>
                  </a:lnTo>
                  <a:lnTo>
                    <a:pt x="435414" y="90570"/>
                  </a:lnTo>
                  <a:lnTo>
                    <a:pt x="487795" y="80019"/>
                  </a:lnTo>
                  <a:lnTo>
                    <a:pt x="543142" y="72145"/>
                  </a:lnTo>
                  <a:lnTo>
                    <a:pt x="600471" y="67221"/>
                  </a:lnTo>
                  <a:lnTo>
                    <a:pt x="658799" y="65519"/>
                  </a:lnTo>
                  <a:lnTo>
                    <a:pt x="714162" y="66652"/>
                  </a:lnTo>
                  <a:lnTo>
                    <a:pt x="769050" y="70824"/>
                  </a:lnTo>
                  <a:lnTo>
                    <a:pt x="821911" y="77563"/>
                  </a:lnTo>
                  <a:lnTo>
                    <a:pt x="871194" y="86398"/>
                  </a:lnTo>
                  <a:lnTo>
                    <a:pt x="905341" y="67596"/>
                  </a:lnTo>
                  <a:lnTo>
                    <a:pt x="946968" y="51674"/>
                  </a:lnTo>
                  <a:lnTo>
                    <a:pt x="995035" y="38873"/>
                  </a:lnTo>
                  <a:lnTo>
                    <a:pt x="1048501" y="29431"/>
                  </a:lnTo>
                  <a:lnTo>
                    <a:pt x="1106327" y="23590"/>
                  </a:lnTo>
                  <a:lnTo>
                    <a:pt x="1167472" y="21590"/>
                  </a:lnTo>
                  <a:lnTo>
                    <a:pt x="1217725" y="23562"/>
                  </a:lnTo>
                  <a:lnTo>
                    <a:pt x="1267702" y="28128"/>
                  </a:lnTo>
                  <a:lnTo>
                    <a:pt x="1315917" y="35199"/>
                  </a:lnTo>
                  <a:lnTo>
                    <a:pt x="1360883" y="44690"/>
                  </a:lnTo>
                  <a:lnTo>
                    <a:pt x="1401114" y="56515"/>
                  </a:lnTo>
                  <a:lnTo>
                    <a:pt x="1433783" y="36953"/>
                  </a:lnTo>
                  <a:lnTo>
                    <a:pt x="1476420" y="21226"/>
                  </a:lnTo>
                  <a:lnTo>
                    <a:pt x="1526987" y="9630"/>
                  </a:lnTo>
                  <a:lnTo>
                    <a:pt x="1583446" y="2456"/>
                  </a:lnTo>
                  <a:lnTo>
                    <a:pt x="1643760" y="0"/>
                  </a:lnTo>
                  <a:lnTo>
                    <a:pt x="1706755" y="2727"/>
                  </a:lnTo>
                  <a:lnTo>
                    <a:pt x="1764857" y="10482"/>
                  </a:lnTo>
                  <a:lnTo>
                    <a:pt x="1816141" y="22626"/>
                  </a:lnTo>
                  <a:lnTo>
                    <a:pt x="1858683" y="38519"/>
                  </a:lnTo>
                  <a:lnTo>
                    <a:pt x="1896494" y="25247"/>
                  </a:lnTo>
                  <a:lnTo>
                    <a:pt x="1940009" y="14536"/>
                  </a:lnTo>
                  <a:lnTo>
                    <a:pt x="1988018" y="6609"/>
                  </a:lnTo>
                  <a:lnTo>
                    <a:pt x="2039312" y="1689"/>
                  </a:lnTo>
                  <a:lnTo>
                    <a:pt x="2092680" y="0"/>
                  </a:lnTo>
                  <a:lnTo>
                    <a:pt x="2153736" y="2228"/>
                  </a:lnTo>
                  <a:lnTo>
                    <a:pt x="2210741" y="8656"/>
                  </a:lnTo>
                  <a:lnTo>
                    <a:pt x="2262381" y="18901"/>
                  </a:lnTo>
                  <a:lnTo>
                    <a:pt x="2307339" y="32578"/>
                  </a:lnTo>
                  <a:lnTo>
                    <a:pt x="2344298" y="49303"/>
                  </a:lnTo>
                  <a:lnTo>
                    <a:pt x="2388958" y="90360"/>
                  </a:lnTo>
                  <a:lnTo>
                    <a:pt x="2456013" y="100223"/>
                  </a:lnTo>
                  <a:lnTo>
                    <a:pt x="2514868" y="114928"/>
                  </a:lnTo>
                  <a:lnTo>
                    <a:pt x="2563742" y="133735"/>
                  </a:lnTo>
                  <a:lnTo>
                    <a:pt x="2600856" y="155902"/>
                  </a:lnTo>
                  <a:lnTo>
                    <a:pt x="2632684" y="207352"/>
                  </a:lnTo>
                  <a:lnTo>
                    <a:pt x="2631170" y="219695"/>
                  </a:lnTo>
                  <a:lnTo>
                    <a:pt x="2626245" y="231835"/>
                  </a:lnTo>
                  <a:lnTo>
                    <a:pt x="2617339" y="243703"/>
                  </a:lnTo>
                  <a:lnTo>
                    <a:pt x="2603880" y="255231"/>
                  </a:lnTo>
                  <a:lnTo>
                    <a:pt x="2644320" y="276339"/>
                  </a:lnTo>
                  <a:lnTo>
                    <a:pt x="2674667" y="299335"/>
                  </a:lnTo>
                  <a:lnTo>
                    <a:pt x="2693742" y="323679"/>
                  </a:lnTo>
                  <a:lnTo>
                    <a:pt x="2700362" y="348830"/>
                  </a:lnTo>
                  <a:lnTo>
                    <a:pt x="2694546" y="373763"/>
                  </a:lnTo>
                  <a:lnTo>
                    <a:pt x="2650854" y="419567"/>
                  </a:lnTo>
                  <a:lnTo>
                    <a:pt x="2614868" y="439768"/>
                  </a:lnTo>
                  <a:lnTo>
                    <a:pt x="2570717" y="457724"/>
                  </a:lnTo>
                  <a:lnTo>
                    <a:pt x="2519345" y="473098"/>
                  </a:lnTo>
                  <a:lnTo>
                    <a:pt x="2461699" y="485558"/>
                  </a:lnTo>
                  <a:lnTo>
                    <a:pt x="2398723" y="494767"/>
                  </a:lnTo>
                  <a:lnTo>
                    <a:pt x="2331364" y="500392"/>
                  </a:lnTo>
                  <a:lnTo>
                    <a:pt x="2325608" y="524111"/>
                  </a:lnTo>
                  <a:lnTo>
                    <a:pt x="2282510" y="566665"/>
                  </a:lnTo>
                  <a:lnTo>
                    <a:pt x="2247135" y="584818"/>
                  </a:lnTo>
                  <a:lnTo>
                    <a:pt x="2203856" y="600434"/>
                  </a:lnTo>
                  <a:lnTo>
                    <a:pt x="2153654" y="613173"/>
                  </a:lnTo>
                  <a:lnTo>
                    <a:pt x="2097515" y="622694"/>
                  </a:lnTo>
                  <a:lnTo>
                    <a:pt x="2036421" y="628656"/>
                  </a:lnTo>
                  <a:lnTo>
                    <a:pt x="1971357" y="630720"/>
                  </a:lnTo>
                  <a:lnTo>
                    <a:pt x="1920530" y="629442"/>
                  </a:lnTo>
                  <a:lnTo>
                    <a:pt x="1871457" y="625632"/>
                  </a:lnTo>
                  <a:lnTo>
                    <a:pt x="1824544" y="619324"/>
                  </a:lnTo>
                  <a:lnTo>
                    <a:pt x="1780197" y="610552"/>
                  </a:lnTo>
                  <a:lnTo>
                    <a:pt x="1758593" y="631289"/>
                  </a:lnTo>
                  <a:lnTo>
                    <a:pt x="1693186" y="667660"/>
                  </a:lnTo>
                  <a:lnTo>
                    <a:pt x="1650922" y="682860"/>
                  </a:lnTo>
                  <a:lnTo>
                    <a:pt x="1603313" y="695782"/>
                  </a:lnTo>
                  <a:lnTo>
                    <a:pt x="1551130" y="706208"/>
                  </a:lnTo>
                  <a:lnTo>
                    <a:pt x="1495142" y="713924"/>
                  </a:lnTo>
                  <a:lnTo>
                    <a:pt x="1436122" y="718712"/>
                  </a:lnTo>
                  <a:lnTo>
                    <a:pt x="1374838" y="720356"/>
                  </a:lnTo>
                  <a:lnTo>
                    <a:pt x="1316014" y="718717"/>
                  </a:lnTo>
                  <a:lnTo>
                    <a:pt x="1258870" y="713942"/>
                  </a:lnTo>
                  <a:lnTo>
                    <a:pt x="1204206" y="706245"/>
                  </a:lnTo>
                  <a:lnTo>
                    <a:pt x="1152823" y="695841"/>
                  </a:lnTo>
                  <a:lnTo>
                    <a:pt x="1105522" y="682942"/>
                  </a:lnTo>
                  <a:lnTo>
                    <a:pt x="1063102" y="667764"/>
                  </a:lnTo>
                  <a:lnTo>
                    <a:pt x="1026363" y="650519"/>
                  </a:lnTo>
                  <a:lnTo>
                    <a:pt x="997146" y="658061"/>
                  </a:lnTo>
                  <a:lnTo>
                    <a:pt x="954632" y="669551"/>
                  </a:lnTo>
                  <a:lnTo>
                    <a:pt x="866274" y="675644"/>
                  </a:lnTo>
                  <a:lnTo>
                    <a:pt x="779754" y="676440"/>
                  </a:lnTo>
                  <a:lnTo>
                    <a:pt x="722494" y="675216"/>
                  </a:lnTo>
                  <a:lnTo>
                    <a:pt x="666743" y="671613"/>
                  </a:lnTo>
                  <a:lnTo>
                    <a:pt x="613021" y="665731"/>
                  </a:lnTo>
                  <a:lnTo>
                    <a:pt x="561851" y="657671"/>
                  </a:lnTo>
                  <a:lnTo>
                    <a:pt x="513754" y="647534"/>
                  </a:lnTo>
                  <a:lnTo>
                    <a:pt x="469250" y="635421"/>
                  </a:lnTo>
                  <a:lnTo>
                    <a:pt x="428863" y="621434"/>
                  </a:lnTo>
                  <a:lnTo>
                    <a:pt x="393113" y="605672"/>
                  </a:lnTo>
                  <a:lnTo>
                    <a:pt x="362521" y="588238"/>
                  </a:lnTo>
                  <a:lnTo>
                    <a:pt x="282724" y="585150"/>
                  </a:lnTo>
                  <a:lnTo>
                    <a:pt x="214961" y="577479"/>
                  </a:lnTo>
                  <a:lnTo>
                    <a:pt x="159322" y="565753"/>
                  </a:lnTo>
                  <a:lnTo>
                    <a:pt x="115893" y="550501"/>
                  </a:lnTo>
                  <a:lnTo>
                    <a:pt x="66020" y="511532"/>
                  </a:lnTo>
                  <a:lnTo>
                    <a:pt x="59753" y="488873"/>
                  </a:lnTo>
                  <a:lnTo>
                    <a:pt x="64603" y="470201"/>
                  </a:lnTo>
                  <a:lnTo>
                    <a:pt x="78836" y="452605"/>
                  </a:lnTo>
                  <a:lnTo>
                    <a:pt x="101978" y="436224"/>
                  </a:lnTo>
                  <a:lnTo>
                    <a:pt x="133553" y="421195"/>
                  </a:lnTo>
                  <a:lnTo>
                    <a:pt x="76236" y="406520"/>
                  </a:lnTo>
                  <a:lnTo>
                    <a:pt x="34377" y="386949"/>
                  </a:lnTo>
                  <a:lnTo>
                    <a:pt x="8717" y="363531"/>
                  </a:lnTo>
                  <a:lnTo>
                    <a:pt x="0" y="337312"/>
                  </a:lnTo>
                  <a:lnTo>
                    <a:pt x="8391" y="312656"/>
                  </a:lnTo>
                  <a:lnTo>
                    <a:pt x="32213" y="290300"/>
                  </a:lnTo>
                  <a:lnTo>
                    <a:pt x="69435" y="270984"/>
                  </a:lnTo>
                  <a:lnTo>
                    <a:pt x="118027" y="255447"/>
                  </a:lnTo>
                  <a:lnTo>
                    <a:pt x="175958" y="244430"/>
                  </a:lnTo>
                  <a:lnTo>
                    <a:pt x="241198" y="238671"/>
                  </a:lnTo>
                  <a:close/>
                </a:path>
                <a:path w="2700654" h="720725">
                  <a:moveTo>
                    <a:pt x="241198" y="238671"/>
                  </a:moveTo>
                  <a:lnTo>
                    <a:pt x="244492" y="245038"/>
                  </a:lnTo>
                  <a:lnTo>
                    <a:pt x="249745" y="251542"/>
                  </a:lnTo>
                  <a:lnTo>
                    <a:pt x="255675" y="257912"/>
                  </a:lnTo>
                  <a:lnTo>
                    <a:pt x="260997" y="263880"/>
                  </a:lnTo>
                </a:path>
              </a:pathLst>
            </a:custGeom>
            <a:ln w="3175">
              <a:solidFill>
                <a:srgbClr val="3464A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7891195" y="5306406"/>
              <a:ext cx="87630" cy="24130"/>
            </a:xfrm>
            <a:custGeom>
              <a:avLst/>
              <a:gdLst/>
              <a:ahLst/>
              <a:cxnLst/>
              <a:rect l="l" t="t" r="r" b="b"/>
              <a:pathLst>
                <a:path w="87629" h="24129">
                  <a:moveTo>
                    <a:pt x="0" y="0"/>
                  </a:moveTo>
                  <a:lnTo>
                    <a:pt x="22480" y="5229"/>
                  </a:lnTo>
                  <a:lnTo>
                    <a:pt x="45635" y="11066"/>
                  </a:lnTo>
                  <a:lnTo>
                    <a:pt x="67845" y="17311"/>
                  </a:lnTo>
                  <a:lnTo>
                    <a:pt x="87490" y="23761"/>
                  </a:lnTo>
                </a:path>
              </a:pathLst>
            </a:custGeom>
            <a:ln w="3175">
              <a:solidFill>
                <a:srgbClr val="3464A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8398801" y="5276523"/>
              <a:ext cx="22860" cy="23495"/>
            </a:xfrm>
            <a:custGeom>
              <a:avLst/>
              <a:gdLst/>
              <a:ahLst/>
              <a:cxnLst/>
              <a:rect l="l" t="t" r="r" b="b"/>
              <a:pathLst>
                <a:path w="22859" h="23495">
                  <a:moveTo>
                    <a:pt x="22313" y="0"/>
                  </a:moveTo>
                  <a:lnTo>
                    <a:pt x="15589" y="5430"/>
                  </a:lnTo>
                  <a:lnTo>
                    <a:pt x="9809" y="11298"/>
                  </a:lnTo>
                  <a:lnTo>
                    <a:pt x="4702" y="17368"/>
                  </a:lnTo>
                  <a:lnTo>
                    <a:pt x="0" y="23406"/>
                  </a:lnTo>
                </a:path>
              </a:pathLst>
            </a:custGeom>
            <a:ln w="3175">
              <a:solidFill>
                <a:srgbClr val="3464A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8837637" y="5258527"/>
              <a:ext cx="41275" cy="28575"/>
            </a:xfrm>
            <a:custGeom>
              <a:avLst/>
              <a:gdLst/>
              <a:ahLst/>
              <a:cxnLst/>
              <a:rect l="l" t="t" r="r" b="b"/>
              <a:pathLst>
                <a:path w="41275" h="28575">
                  <a:moveTo>
                    <a:pt x="41046" y="0"/>
                  </a:moveTo>
                  <a:lnTo>
                    <a:pt x="28507" y="6414"/>
                  </a:lnTo>
                  <a:lnTo>
                    <a:pt x="18227" y="13541"/>
                  </a:lnTo>
                  <a:lnTo>
                    <a:pt x="9095" y="21006"/>
                  </a:lnTo>
                  <a:lnTo>
                    <a:pt x="0" y="28435"/>
                  </a:lnTo>
                </a:path>
              </a:pathLst>
            </a:custGeom>
            <a:ln w="3175">
              <a:solidFill>
                <a:srgbClr val="3464A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9408959" y="5310368"/>
              <a:ext cx="11430" cy="22860"/>
            </a:xfrm>
            <a:custGeom>
              <a:avLst/>
              <a:gdLst/>
              <a:ahLst/>
              <a:cxnLst/>
              <a:rect l="l" t="t" r="r" b="b"/>
              <a:pathLst>
                <a:path w="11429" h="22860">
                  <a:moveTo>
                    <a:pt x="0" y="0"/>
                  </a:moveTo>
                  <a:lnTo>
                    <a:pt x="3293" y="5458"/>
                  </a:lnTo>
                  <a:lnTo>
                    <a:pt x="7737" y="12099"/>
                  </a:lnTo>
                  <a:lnTo>
                    <a:pt x="10833" y="18270"/>
                  </a:lnTo>
                  <a:lnTo>
                    <a:pt x="10083" y="22313"/>
                  </a:lnTo>
                </a:path>
              </a:pathLst>
            </a:custGeom>
            <a:ln w="3175">
              <a:solidFill>
                <a:srgbClr val="3464A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9533876" y="5475240"/>
              <a:ext cx="90170" cy="44450"/>
            </a:xfrm>
            <a:custGeom>
              <a:avLst/>
              <a:gdLst/>
              <a:ahLst/>
              <a:cxnLst/>
              <a:rect l="l" t="t" r="r" b="b"/>
              <a:pathLst>
                <a:path w="90170" h="44450">
                  <a:moveTo>
                    <a:pt x="90004" y="0"/>
                  </a:moveTo>
                  <a:lnTo>
                    <a:pt x="72598" y="12339"/>
                  </a:lnTo>
                  <a:lnTo>
                    <a:pt x="52022" y="23899"/>
                  </a:lnTo>
                  <a:lnTo>
                    <a:pt x="27936" y="34581"/>
                  </a:lnTo>
                  <a:lnTo>
                    <a:pt x="0" y="44284"/>
                  </a:lnTo>
                </a:path>
              </a:pathLst>
            </a:custGeom>
            <a:ln w="3175">
              <a:solidFill>
                <a:srgbClr val="3464A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9145079" y="5601605"/>
              <a:ext cx="208279" cy="119380"/>
            </a:xfrm>
            <a:custGeom>
              <a:avLst/>
              <a:gdLst/>
              <a:ahLst/>
              <a:cxnLst/>
              <a:rect l="l" t="t" r="r" b="b"/>
              <a:pathLst>
                <a:path w="208279" h="119379">
                  <a:moveTo>
                    <a:pt x="207721" y="118795"/>
                  </a:moveTo>
                  <a:lnTo>
                    <a:pt x="205227" y="98491"/>
                  </a:lnTo>
                  <a:lnTo>
                    <a:pt x="184937" y="72572"/>
                  </a:lnTo>
                  <a:lnTo>
                    <a:pt x="145121" y="44925"/>
                  </a:lnTo>
                  <a:lnTo>
                    <a:pt x="84051" y="19438"/>
                  </a:lnTo>
                  <a:lnTo>
                    <a:pt x="0" y="0"/>
                  </a:lnTo>
                </a:path>
              </a:pathLst>
            </a:custGeom>
            <a:ln w="3175">
              <a:solidFill>
                <a:srgbClr val="3464A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8800198" y="5798886"/>
              <a:ext cx="16510" cy="31750"/>
            </a:xfrm>
            <a:custGeom>
              <a:avLst/>
              <a:gdLst/>
              <a:ahLst/>
              <a:cxnLst/>
              <a:rect l="l" t="t" r="r" b="b"/>
              <a:pathLst>
                <a:path w="16509" h="31750">
                  <a:moveTo>
                    <a:pt x="0" y="31673"/>
                  </a:moveTo>
                  <a:lnTo>
                    <a:pt x="6275" y="23483"/>
                  </a:lnTo>
                  <a:lnTo>
                    <a:pt x="10798" y="15565"/>
                  </a:lnTo>
                  <a:lnTo>
                    <a:pt x="13973" y="7783"/>
                  </a:lnTo>
                  <a:lnTo>
                    <a:pt x="16205" y="0"/>
                  </a:lnTo>
                </a:path>
              </a:pathLst>
            </a:custGeom>
            <a:ln w="3175">
              <a:solidFill>
                <a:srgbClr val="3464A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8002434" y="5841368"/>
              <a:ext cx="45085" cy="29209"/>
            </a:xfrm>
            <a:custGeom>
              <a:avLst/>
              <a:gdLst/>
              <a:ahLst/>
              <a:cxnLst/>
              <a:rect l="l" t="t" r="r" b="b"/>
              <a:pathLst>
                <a:path w="45084" h="29210">
                  <a:moveTo>
                    <a:pt x="45008" y="29159"/>
                  </a:moveTo>
                  <a:lnTo>
                    <a:pt x="31241" y="22422"/>
                  </a:lnTo>
                  <a:lnTo>
                    <a:pt x="19670" y="15251"/>
                  </a:lnTo>
                  <a:lnTo>
                    <a:pt x="9516" y="7744"/>
                  </a:lnTo>
                  <a:lnTo>
                    <a:pt x="0" y="0"/>
                  </a:lnTo>
                </a:path>
              </a:pathLst>
            </a:custGeom>
            <a:ln w="3175">
              <a:solidFill>
                <a:srgbClr val="3464A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7382522" y="5801757"/>
              <a:ext cx="69850" cy="6985"/>
            </a:xfrm>
            <a:custGeom>
              <a:avLst/>
              <a:gdLst/>
              <a:ahLst/>
              <a:cxnLst/>
              <a:rect l="l" t="t" r="r" b="b"/>
              <a:pathLst>
                <a:path w="69850" h="6985">
                  <a:moveTo>
                    <a:pt x="0" y="6489"/>
                  </a:moveTo>
                  <a:lnTo>
                    <a:pt x="17798" y="5270"/>
                  </a:lnTo>
                  <a:lnTo>
                    <a:pt x="35461" y="3783"/>
                  </a:lnTo>
                  <a:lnTo>
                    <a:pt x="52853" y="2026"/>
                  </a:lnTo>
                  <a:lnTo>
                    <a:pt x="69837" y="0"/>
                  </a:lnTo>
                </a:path>
              </a:pathLst>
            </a:custGeom>
            <a:ln w="3175">
              <a:solidFill>
                <a:srgbClr val="3464A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7153554" y="5641203"/>
              <a:ext cx="158115" cy="14604"/>
            </a:xfrm>
            <a:custGeom>
              <a:avLst/>
              <a:gdLst/>
              <a:ahLst/>
              <a:cxnLst/>
              <a:rect l="l" t="t" r="r" b="b"/>
              <a:pathLst>
                <a:path w="158115" h="14604">
                  <a:moveTo>
                    <a:pt x="0" y="0"/>
                  </a:moveTo>
                  <a:lnTo>
                    <a:pt x="32435" y="6341"/>
                  </a:lnTo>
                  <a:lnTo>
                    <a:pt x="68583" y="11296"/>
                  </a:lnTo>
                  <a:lnTo>
                    <a:pt x="109860" y="14023"/>
                  </a:lnTo>
                  <a:lnTo>
                    <a:pt x="157683" y="13677"/>
                  </a:lnTo>
                </a:path>
              </a:pathLst>
            </a:custGeom>
            <a:ln w="3175">
              <a:solidFill>
                <a:srgbClr val="3464A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8" name="object 88"/>
          <p:cNvGrpSpPr/>
          <p:nvPr/>
        </p:nvGrpSpPr>
        <p:grpSpPr>
          <a:xfrm>
            <a:off x="7797241" y="4880879"/>
            <a:ext cx="450215" cy="120650"/>
            <a:chOff x="7797241" y="4880879"/>
            <a:chExt cx="450215" cy="120650"/>
          </a:xfrm>
        </p:grpSpPr>
        <p:sp>
          <p:nvSpPr>
            <p:cNvPr id="89" name="object 89"/>
            <p:cNvSpPr/>
            <p:nvPr/>
          </p:nvSpPr>
          <p:spPr>
            <a:xfrm>
              <a:off x="7797241" y="4880879"/>
              <a:ext cx="450215" cy="120650"/>
            </a:xfrm>
            <a:custGeom>
              <a:avLst/>
              <a:gdLst/>
              <a:ahLst/>
              <a:cxnLst/>
              <a:rect l="l" t="t" r="r" b="b"/>
              <a:pathLst>
                <a:path w="450215" h="120650">
                  <a:moveTo>
                    <a:pt x="224993" y="0"/>
                  </a:moveTo>
                  <a:lnTo>
                    <a:pt x="166631" y="2071"/>
                  </a:lnTo>
                  <a:lnTo>
                    <a:pt x="112318" y="7924"/>
                  </a:lnTo>
                  <a:lnTo>
                    <a:pt x="65744" y="17551"/>
                  </a:lnTo>
                  <a:lnTo>
                    <a:pt x="17161" y="37038"/>
                  </a:lnTo>
                  <a:lnTo>
                    <a:pt x="0" y="60121"/>
                  </a:lnTo>
                  <a:lnTo>
                    <a:pt x="1940" y="67928"/>
                  </a:lnTo>
                  <a:lnTo>
                    <a:pt x="46456" y="96525"/>
                  </a:lnTo>
                  <a:lnTo>
                    <a:pt x="87799" y="107671"/>
                  </a:lnTo>
                  <a:lnTo>
                    <a:pt x="138784" y="115534"/>
                  </a:lnTo>
                  <a:lnTo>
                    <a:pt x="195491" y="119708"/>
                  </a:lnTo>
                  <a:lnTo>
                    <a:pt x="224993" y="120243"/>
                  </a:lnTo>
                  <a:lnTo>
                    <a:pt x="254452" y="119708"/>
                  </a:lnTo>
                  <a:lnTo>
                    <a:pt x="311064" y="115534"/>
                  </a:lnTo>
                  <a:lnTo>
                    <a:pt x="362149" y="107671"/>
                  </a:lnTo>
                  <a:lnTo>
                    <a:pt x="403392" y="96525"/>
                  </a:lnTo>
                  <a:lnTo>
                    <a:pt x="442304" y="75601"/>
                  </a:lnTo>
                  <a:lnTo>
                    <a:pt x="449999" y="60121"/>
                  </a:lnTo>
                  <a:lnTo>
                    <a:pt x="448058" y="52159"/>
                  </a:lnTo>
                  <a:lnTo>
                    <a:pt x="403392" y="23412"/>
                  </a:lnTo>
                  <a:lnTo>
                    <a:pt x="362149" y="12366"/>
                  </a:lnTo>
                  <a:lnTo>
                    <a:pt x="311064" y="4559"/>
                  </a:lnTo>
                  <a:lnTo>
                    <a:pt x="254452" y="529"/>
                  </a:lnTo>
                  <a:lnTo>
                    <a:pt x="224993" y="0"/>
                  </a:lnTo>
                  <a:close/>
                </a:path>
              </a:pathLst>
            </a:custGeom>
            <a:solidFill>
              <a:srgbClr val="F00D0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7797241" y="4880879"/>
              <a:ext cx="450215" cy="120650"/>
            </a:xfrm>
            <a:custGeom>
              <a:avLst/>
              <a:gdLst/>
              <a:ahLst/>
              <a:cxnLst/>
              <a:rect l="l" t="t" r="r" b="b"/>
              <a:pathLst>
                <a:path w="450215" h="120650">
                  <a:moveTo>
                    <a:pt x="449999" y="60121"/>
                  </a:moveTo>
                  <a:lnTo>
                    <a:pt x="419760" y="90004"/>
                  </a:lnTo>
                  <a:lnTo>
                    <a:pt x="362149" y="107671"/>
                  </a:lnTo>
                  <a:lnTo>
                    <a:pt x="311064" y="115534"/>
                  </a:lnTo>
                  <a:lnTo>
                    <a:pt x="254452" y="119708"/>
                  </a:lnTo>
                  <a:lnTo>
                    <a:pt x="224993" y="120243"/>
                  </a:lnTo>
                  <a:lnTo>
                    <a:pt x="195491" y="119708"/>
                  </a:lnTo>
                  <a:lnTo>
                    <a:pt x="138784" y="115534"/>
                  </a:lnTo>
                  <a:lnTo>
                    <a:pt x="87799" y="107671"/>
                  </a:lnTo>
                  <a:lnTo>
                    <a:pt x="46456" y="96525"/>
                  </a:lnTo>
                  <a:lnTo>
                    <a:pt x="7694" y="75601"/>
                  </a:lnTo>
                  <a:lnTo>
                    <a:pt x="0" y="60121"/>
                  </a:lnTo>
                  <a:lnTo>
                    <a:pt x="1940" y="52159"/>
                  </a:lnTo>
                  <a:lnTo>
                    <a:pt x="46456" y="23412"/>
                  </a:lnTo>
                  <a:lnTo>
                    <a:pt x="87799" y="12366"/>
                  </a:lnTo>
                  <a:lnTo>
                    <a:pt x="138784" y="4559"/>
                  </a:lnTo>
                  <a:lnTo>
                    <a:pt x="195491" y="529"/>
                  </a:lnTo>
                  <a:lnTo>
                    <a:pt x="224993" y="0"/>
                  </a:lnTo>
                  <a:lnTo>
                    <a:pt x="254452" y="529"/>
                  </a:lnTo>
                  <a:lnTo>
                    <a:pt x="311064" y="4559"/>
                  </a:lnTo>
                  <a:lnTo>
                    <a:pt x="362149" y="12366"/>
                  </a:lnTo>
                  <a:lnTo>
                    <a:pt x="403392" y="23412"/>
                  </a:lnTo>
                  <a:lnTo>
                    <a:pt x="442304" y="44464"/>
                  </a:lnTo>
                  <a:lnTo>
                    <a:pt x="449999" y="60121"/>
                  </a:lnTo>
                  <a:close/>
                </a:path>
              </a:pathLst>
            </a:custGeom>
            <a:ln w="3175">
              <a:solidFill>
                <a:srgbClr val="3464A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1" name="object 91"/>
          <p:cNvGrpSpPr/>
          <p:nvPr/>
        </p:nvGrpSpPr>
        <p:grpSpPr>
          <a:xfrm>
            <a:off x="7686002" y="4558681"/>
            <a:ext cx="300355" cy="80010"/>
            <a:chOff x="7686002" y="4558681"/>
            <a:chExt cx="300355" cy="80010"/>
          </a:xfrm>
        </p:grpSpPr>
        <p:sp>
          <p:nvSpPr>
            <p:cNvPr id="92" name="object 92"/>
            <p:cNvSpPr/>
            <p:nvPr/>
          </p:nvSpPr>
          <p:spPr>
            <a:xfrm>
              <a:off x="7686002" y="4558681"/>
              <a:ext cx="300355" cy="80010"/>
            </a:xfrm>
            <a:custGeom>
              <a:avLst/>
              <a:gdLst/>
              <a:ahLst/>
              <a:cxnLst/>
              <a:rect l="l" t="t" r="r" b="b"/>
              <a:pathLst>
                <a:path w="300354" h="80010">
                  <a:moveTo>
                    <a:pt x="150113" y="0"/>
                  </a:moveTo>
                  <a:lnTo>
                    <a:pt x="111148" y="1350"/>
                  </a:lnTo>
                  <a:lnTo>
                    <a:pt x="58582" y="8366"/>
                  </a:lnTo>
                  <a:lnTo>
                    <a:pt x="20154" y="20167"/>
                  </a:lnTo>
                  <a:lnTo>
                    <a:pt x="0" y="39966"/>
                  </a:lnTo>
                  <a:lnTo>
                    <a:pt x="1275" y="45293"/>
                  </a:lnTo>
                  <a:lnTo>
                    <a:pt x="43873" y="68403"/>
                  </a:lnTo>
                  <a:lnTo>
                    <a:pt x="92608" y="76883"/>
                  </a:lnTo>
                  <a:lnTo>
                    <a:pt x="150113" y="79921"/>
                  </a:lnTo>
                  <a:lnTo>
                    <a:pt x="169716" y="79583"/>
                  </a:lnTo>
                  <a:lnTo>
                    <a:pt x="224993" y="74523"/>
                  </a:lnTo>
                  <a:lnTo>
                    <a:pt x="268891" y="64499"/>
                  </a:lnTo>
                  <a:lnTo>
                    <a:pt x="299872" y="39966"/>
                  </a:lnTo>
                  <a:lnTo>
                    <a:pt x="298596" y="34794"/>
                  </a:lnTo>
                  <a:lnTo>
                    <a:pt x="256003" y="11839"/>
                  </a:lnTo>
                  <a:lnTo>
                    <a:pt x="207426" y="3037"/>
                  </a:lnTo>
                  <a:lnTo>
                    <a:pt x="150113" y="0"/>
                  </a:lnTo>
                  <a:close/>
                </a:path>
              </a:pathLst>
            </a:custGeom>
            <a:solidFill>
              <a:srgbClr val="F00D0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7686002" y="4558681"/>
              <a:ext cx="300355" cy="80010"/>
            </a:xfrm>
            <a:custGeom>
              <a:avLst/>
              <a:gdLst/>
              <a:ahLst/>
              <a:cxnLst/>
              <a:rect l="l" t="t" r="r" b="b"/>
              <a:pathLst>
                <a:path w="300354" h="80010">
                  <a:moveTo>
                    <a:pt x="299872" y="39966"/>
                  </a:moveTo>
                  <a:lnTo>
                    <a:pt x="268891" y="64499"/>
                  </a:lnTo>
                  <a:lnTo>
                    <a:pt x="224993" y="74523"/>
                  </a:lnTo>
                  <a:lnTo>
                    <a:pt x="169716" y="79583"/>
                  </a:lnTo>
                  <a:lnTo>
                    <a:pt x="150113" y="79921"/>
                  </a:lnTo>
                  <a:lnTo>
                    <a:pt x="130362" y="79583"/>
                  </a:lnTo>
                  <a:lnTo>
                    <a:pt x="74879" y="74523"/>
                  </a:lnTo>
                  <a:lnTo>
                    <a:pt x="30986" y="64499"/>
                  </a:lnTo>
                  <a:lnTo>
                    <a:pt x="0" y="39966"/>
                  </a:lnTo>
                  <a:lnTo>
                    <a:pt x="1275" y="34794"/>
                  </a:lnTo>
                  <a:lnTo>
                    <a:pt x="43873" y="11839"/>
                  </a:lnTo>
                  <a:lnTo>
                    <a:pt x="92608" y="3037"/>
                  </a:lnTo>
                  <a:lnTo>
                    <a:pt x="150113" y="0"/>
                  </a:lnTo>
                  <a:lnTo>
                    <a:pt x="169716" y="337"/>
                  </a:lnTo>
                  <a:lnTo>
                    <a:pt x="224993" y="5397"/>
                  </a:lnTo>
                  <a:lnTo>
                    <a:pt x="268891" y="15784"/>
                  </a:lnTo>
                  <a:lnTo>
                    <a:pt x="299872" y="39966"/>
                  </a:lnTo>
                  <a:close/>
                </a:path>
              </a:pathLst>
            </a:custGeom>
            <a:ln w="3175">
              <a:solidFill>
                <a:srgbClr val="3464A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4" name="object 94"/>
          <p:cNvGrpSpPr/>
          <p:nvPr/>
        </p:nvGrpSpPr>
        <p:grpSpPr>
          <a:xfrm>
            <a:off x="7578356" y="4262758"/>
            <a:ext cx="175260" cy="46990"/>
            <a:chOff x="7578356" y="4262758"/>
            <a:chExt cx="175260" cy="46990"/>
          </a:xfrm>
        </p:grpSpPr>
        <p:sp>
          <p:nvSpPr>
            <p:cNvPr id="95" name="object 95"/>
            <p:cNvSpPr/>
            <p:nvPr/>
          </p:nvSpPr>
          <p:spPr>
            <a:xfrm>
              <a:off x="7578356" y="4262758"/>
              <a:ext cx="175260" cy="46990"/>
            </a:xfrm>
            <a:custGeom>
              <a:avLst/>
              <a:gdLst/>
              <a:ahLst/>
              <a:cxnLst/>
              <a:rect l="l" t="t" r="r" b="b"/>
              <a:pathLst>
                <a:path w="175259" h="46989">
                  <a:moveTo>
                    <a:pt x="87477" y="0"/>
                  </a:moveTo>
                  <a:lnTo>
                    <a:pt x="43561" y="3251"/>
                  </a:lnTo>
                  <a:lnTo>
                    <a:pt x="3962" y="15125"/>
                  </a:lnTo>
                  <a:lnTo>
                    <a:pt x="0" y="19443"/>
                  </a:lnTo>
                  <a:lnTo>
                    <a:pt x="0" y="27368"/>
                  </a:lnTo>
                  <a:lnTo>
                    <a:pt x="43561" y="43561"/>
                  </a:lnTo>
                  <a:lnTo>
                    <a:pt x="87477" y="46799"/>
                  </a:lnTo>
                  <a:lnTo>
                    <a:pt x="98999" y="46597"/>
                  </a:lnTo>
                  <a:lnTo>
                    <a:pt x="140764" y="41806"/>
                  </a:lnTo>
                  <a:lnTo>
                    <a:pt x="174967" y="27368"/>
                  </a:lnTo>
                  <a:lnTo>
                    <a:pt x="174967" y="23406"/>
                  </a:lnTo>
                  <a:lnTo>
                    <a:pt x="174967" y="19443"/>
                  </a:lnTo>
                  <a:lnTo>
                    <a:pt x="131406" y="3251"/>
                  </a:lnTo>
                  <a:lnTo>
                    <a:pt x="98999" y="202"/>
                  </a:lnTo>
                  <a:lnTo>
                    <a:pt x="87477" y="0"/>
                  </a:lnTo>
                  <a:close/>
                </a:path>
              </a:pathLst>
            </a:custGeom>
            <a:solidFill>
              <a:srgbClr val="F00D0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7578356" y="4262758"/>
              <a:ext cx="175260" cy="46990"/>
            </a:xfrm>
            <a:custGeom>
              <a:avLst/>
              <a:gdLst/>
              <a:ahLst/>
              <a:cxnLst/>
              <a:rect l="l" t="t" r="r" b="b"/>
              <a:pathLst>
                <a:path w="175259" h="46989">
                  <a:moveTo>
                    <a:pt x="174967" y="23406"/>
                  </a:moveTo>
                  <a:lnTo>
                    <a:pt x="174967" y="27368"/>
                  </a:lnTo>
                  <a:lnTo>
                    <a:pt x="171005" y="31686"/>
                  </a:lnTo>
                  <a:lnTo>
                    <a:pt x="131406" y="43561"/>
                  </a:lnTo>
                  <a:lnTo>
                    <a:pt x="87477" y="46799"/>
                  </a:lnTo>
                  <a:lnTo>
                    <a:pt x="75963" y="46597"/>
                  </a:lnTo>
                  <a:lnTo>
                    <a:pt x="34203" y="41806"/>
                  </a:lnTo>
                  <a:lnTo>
                    <a:pt x="0" y="27368"/>
                  </a:lnTo>
                  <a:lnTo>
                    <a:pt x="0" y="23406"/>
                  </a:lnTo>
                  <a:lnTo>
                    <a:pt x="0" y="19443"/>
                  </a:lnTo>
                  <a:lnTo>
                    <a:pt x="43561" y="3251"/>
                  </a:lnTo>
                  <a:lnTo>
                    <a:pt x="87477" y="0"/>
                  </a:lnTo>
                  <a:lnTo>
                    <a:pt x="98999" y="202"/>
                  </a:lnTo>
                  <a:lnTo>
                    <a:pt x="140764" y="5004"/>
                  </a:lnTo>
                  <a:lnTo>
                    <a:pt x="174967" y="19443"/>
                  </a:lnTo>
                  <a:lnTo>
                    <a:pt x="174967" y="23406"/>
                  </a:lnTo>
                  <a:close/>
                </a:path>
              </a:pathLst>
            </a:custGeom>
            <a:ln w="3175">
              <a:solidFill>
                <a:srgbClr val="3464A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7" name="object 97"/>
          <p:cNvSpPr txBox="1"/>
          <p:nvPr/>
        </p:nvSpPr>
        <p:spPr>
          <a:xfrm>
            <a:off x="7937537" y="5402418"/>
            <a:ext cx="6781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в</a:t>
            </a:r>
            <a:r>
              <a:rPr sz="1800" spc="-5" dirty="0">
                <a:latin typeface="Arial"/>
                <a:cs typeface="Arial"/>
              </a:rPr>
              <a:t>ы</a:t>
            </a:r>
            <a:r>
              <a:rPr sz="1800" spc="-20" dirty="0">
                <a:latin typeface="Arial"/>
                <a:cs typeface="Arial"/>
              </a:rPr>
              <a:t>х</a:t>
            </a:r>
            <a:r>
              <a:rPr sz="1800" spc="-45" dirty="0">
                <a:latin typeface="Arial"/>
                <a:cs typeface="Arial"/>
              </a:rPr>
              <a:t>о</a:t>
            </a:r>
            <a:r>
              <a:rPr sz="1800" dirty="0">
                <a:latin typeface="Arial"/>
                <a:cs typeface="Arial"/>
              </a:rPr>
              <a:t>д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98" name="object 98"/>
          <p:cNvGrpSpPr/>
          <p:nvPr/>
        </p:nvGrpSpPr>
        <p:grpSpPr>
          <a:xfrm>
            <a:off x="540004" y="5798886"/>
            <a:ext cx="2700655" cy="861694"/>
            <a:chOff x="540004" y="5798886"/>
            <a:chExt cx="2700655" cy="861694"/>
          </a:xfrm>
        </p:grpSpPr>
        <p:sp>
          <p:nvSpPr>
            <p:cNvPr id="99" name="object 99"/>
            <p:cNvSpPr/>
            <p:nvPr/>
          </p:nvSpPr>
          <p:spPr>
            <a:xfrm>
              <a:off x="540004" y="5940009"/>
              <a:ext cx="2700655" cy="720725"/>
            </a:xfrm>
            <a:custGeom>
              <a:avLst/>
              <a:gdLst/>
              <a:ahLst/>
              <a:cxnLst/>
              <a:rect l="l" t="t" r="r" b="b"/>
              <a:pathLst>
                <a:path w="2700655" h="720725">
                  <a:moveTo>
                    <a:pt x="1729073" y="650519"/>
                  </a:moveTo>
                  <a:lnTo>
                    <a:pt x="1026350" y="650519"/>
                  </a:lnTo>
                  <a:lnTo>
                    <a:pt x="1063093" y="667760"/>
                  </a:lnTo>
                  <a:lnTo>
                    <a:pt x="1105515" y="682937"/>
                  </a:lnTo>
                  <a:lnTo>
                    <a:pt x="1152817" y="695835"/>
                  </a:lnTo>
                  <a:lnTo>
                    <a:pt x="1204200" y="706241"/>
                  </a:lnTo>
                  <a:lnTo>
                    <a:pt x="1258864" y="713940"/>
                  </a:lnTo>
                  <a:lnTo>
                    <a:pt x="1316010" y="718716"/>
                  </a:lnTo>
                  <a:lnTo>
                    <a:pt x="1374838" y="720356"/>
                  </a:lnTo>
                  <a:lnTo>
                    <a:pt x="1436121" y="718712"/>
                  </a:lnTo>
                  <a:lnTo>
                    <a:pt x="1495141" y="713924"/>
                  </a:lnTo>
                  <a:lnTo>
                    <a:pt x="1551127" y="706208"/>
                  </a:lnTo>
                  <a:lnTo>
                    <a:pt x="1603309" y="695782"/>
                  </a:lnTo>
                  <a:lnTo>
                    <a:pt x="1650917" y="682860"/>
                  </a:lnTo>
                  <a:lnTo>
                    <a:pt x="1693180" y="667660"/>
                  </a:lnTo>
                  <a:lnTo>
                    <a:pt x="1729073" y="650519"/>
                  </a:lnTo>
                  <a:close/>
                </a:path>
                <a:path w="2700655" h="720725">
                  <a:moveTo>
                    <a:pt x="658799" y="65519"/>
                  </a:moveTo>
                  <a:lnTo>
                    <a:pt x="600471" y="67221"/>
                  </a:lnTo>
                  <a:lnTo>
                    <a:pt x="543142" y="72145"/>
                  </a:lnTo>
                  <a:lnTo>
                    <a:pt x="487795" y="80019"/>
                  </a:lnTo>
                  <a:lnTo>
                    <a:pt x="435414" y="90570"/>
                  </a:lnTo>
                  <a:lnTo>
                    <a:pt x="386983" y="103526"/>
                  </a:lnTo>
                  <a:lnTo>
                    <a:pt x="343485" y="118614"/>
                  </a:lnTo>
                  <a:lnTo>
                    <a:pt x="305905" y="135563"/>
                  </a:lnTo>
                  <a:lnTo>
                    <a:pt x="252432" y="173950"/>
                  </a:lnTo>
                  <a:lnTo>
                    <a:pt x="234434" y="216508"/>
                  </a:lnTo>
                  <a:lnTo>
                    <a:pt x="241198" y="238671"/>
                  </a:lnTo>
                  <a:lnTo>
                    <a:pt x="175958" y="244430"/>
                  </a:lnTo>
                  <a:lnTo>
                    <a:pt x="118027" y="255447"/>
                  </a:lnTo>
                  <a:lnTo>
                    <a:pt x="69435" y="270984"/>
                  </a:lnTo>
                  <a:lnTo>
                    <a:pt x="32213" y="290300"/>
                  </a:lnTo>
                  <a:lnTo>
                    <a:pt x="0" y="337311"/>
                  </a:lnTo>
                  <a:lnTo>
                    <a:pt x="8717" y="363531"/>
                  </a:lnTo>
                  <a:lnTo>
                    <a:pt x="34377" y="386949"/>
                  </a:lnTo>
                  <a:lnTo>
                    <a:pt x="76236" y="406520"/>
                  </a:lnTo>
                  <a:lnTo>
                    <a:pt x="133553" y="421195"/>
                  </a:lnTo>
                  <a:lnTo>
                    <a:pt x="101973" y="436222"/>
                  </a:lnTo>
                  <a:lnTo>
                    <a:pt x="78832" y="452601"/>
                  </a:lnTo>
                  <a:lnTo>
                    <a:pt x="64601" y="470196"/>
                  </a:lnTo>
                  <a:lnTo>
                    <a:pt x="59753" y="488873"/>
                  </a:lnTo>
                  <a:lnTo>
                    <a:pt x="66020" y="511532"/>
                  </a:lnTo>
                  <a:lnTo>
                    <a:pt x="115893" y="550501"/>
                  </a:lnTo>
                  <a:lnTo>
                    <a:pt x="159322" y="565753"/>
                  </a:lnTo>
                  <a:lnTo>
                    <a:pt x="214961" y="577479"/>
                  </a:lnTo>
                  <a:lnTo>
                    <a:pt x="282724" y="585150"/>
                  </a:lnTo>
                  <a:lnTo>
                    <a:pt x="362521" y="588238"/>
                  </a:lnTo>
                  <a:lnTo>
                    <a:pt x="393113" y="605672"/>
                  </a:lnTo>
                  <a:lnTo>
                    <a:pt x="428863" y="621434"/>
                  </a:lnTo>
                  <a:lnTo>
                    <a:pt x="469250" y="635421"/>
                  </a:lnTo>
                  <a:lnTo>
                    <a:pt x="513754" y="647534"/>
                  </a:lnTo>
                  <a:lnTo>
                    <a:pt x="561851" y="657671"/>
                  </a:lnTo>
                  <a:lnTo>
                    <a:pt x="613021" y="665731"/>
                  </a:lnTo>
                  <a:lnTo>
                    <a:pt x="666743" y="671613"/>
                  </a:lnTo>
                  <a:lnTo>
                    <a:pt x="722494" y="675216"/>
                  </a:lnTo>
                  <a:lnTo>
                    <a:pt x="779754" y="676440"/>
                  </a:lnTo>
                  <a:lnTo>
                    <a:pt x="866269" y="675644"/>
                  </a:lnTo>
                  <a:lnTo>
                    <a:pt x="921204" y="673318"/>
                  </a:lnTo>
                  <a:lnTo>
                    <a:pt x="954620" y="669551"/>
                  </a:lnTo>
                  <a:lnTo>
                    <a:pt x="976577" y="664436"/>
                  </a:lnTo>
                  <a:lnTo>
                    <a:pt x="997133" y="658061"/>
                  </a:lnTo>
                  <a:lnTo>
                    <a:pt x="1026350" y="650519"/>
                  </a:lnTo>
                  <a:lnTo>
                    <a:pt x="1729073" y="650519"/>
                  </a:lnTo>
                  <a:lnTo>
                    <a:pt x="1729328" y="650397"/>
                  </a:lnTo>
                  <a:lnTo>
                    <a:pt x="1758590" y="631289"/>
                  </a:lnTo>
                  <a:lnTo>
                    <a:pt x="1780197" y="610552"/>
                  </a:lnTo>
                  <a:lnTo>
                    <a:pt x="2163967" y="610552"/>
                  </a:lnTo>
                  <a:lnTo>
                    <a:pt x="2203850" y="600430"/>
                  </a:lnTo>
                  <a:lnTo>
                    <a:pt x="2247128" y="584812"/>
                  </a:lnTo>
                  <a:lnTo>
                    <a:pt x="2282500" y="566659"/>
                  </a:lnTo>
                  <a:lnTo>
                    <a:pt x="2325596" y="524108"/>
                  </a:lnTo>
                  <a:lnTo>
                    <a:pt x="2331351" y="500392"/>
                  </a:lnTo>
                  <a:lnTo>
                    <a:pt x="2398714" y="494767"/>
                  </a:lnTo>
                  <a:lnTo>
                    <a:pt x="2461691" y="485558"/>
                  </a:lnTo>
                  <a:lnTo>
                    <a:pt x="2519338" y="473098"/>
                  </a:lnTo>
                  <a:lnTo>
                    <a:pt x="2570709" y="457724"/>
                  </a:lnTo>
                  <a:lnTo>
                    <a:pt x="2614859" y="439768"/>
                  </a:lnTo>
                  <a:lnTo>
                    <a:pt x="2650844" y="419567"/>
                  </a:lnTo>
                  <a:lnTo>
                    <a:pt x="2694534" y="373763"/>
                  </a:lnTo>
                  <a:lnTo>
                    <a:pt x="2700350" y="348830"/>
                  </a:lnTo>
                  <a:lnTo>
                    <a:pt x="2693729" y="323679"/>
                  </a:lnTo>
                  <a:lnTo>
                    <a:pt x="2674656" y="299335"/>
                  </a:lnTo>
                  <a:lnTo>
                    <a:pt x="2644312" y="276339"/>
                  </a:lnTo>
                  <a:lnTo>
                    <a:pt x="2603881" y="255231"/>
                  </a:lnTo>
                  <a:lnTo>
                    <a:pt x="2617337" y="243703"/>
                  </a:lnTo>
                  <a:lnTo>
                    <a:pt x="2626239" y="231835"/>
                  </a:lnTo>
                  <a:lnTo>
                    <a:pt x="2631159" y="219695"/>
                  </a:lnTo>
                  <a:lnTo>
                    <a:pt x="2632671" y="207352"/>
                  </a:lnTo>
                  <a:lnTo>
                    <a:pt x="2624419" y="180684"/>
                  </a:lnTo>
                  <a:lnTo>
                    <a:pt x="2563736" y="133729"/>
                  </a:lnTo>
                  <a:lnTo>
                    <a:pt x="2514864" y="114922"/>
                  </a:lnTo>
                  <a:lnTo>
                    <a:pt x="2456012" y="100215"/>
                  </a:lnTo>
                  <a:lnTo>
                    <a:pt x="2388958" y="90347"/>
                  </a:lnTo>
                  <a:lnTo>
                    <a:pt x="2385855" y="86398"/>
                  </a:lnTo>
                  <a:lnTo>
                    <a:pt x="871194" y="86398"/>
                  </a:lnTo>
                  <a:lnTo>
                    <a:pt x="821909" y="77563"/>
                  </a:lnTo>
                  <a:lnTo>
                    <a:pt x="769045" y="70824"/>
                  </a:lnTo>
                  <a:lnTo>
                    <a:pt x="714157" y="66652"/>
                  </a:lnTo>
                  <a:lnTo>
                    <a:pt x="658799" y="65519"/>
                  </a:lnTo>
                  <a:close/>
                </a:path>
                <a:path w="2700655" h="720725">
                  <a:moveTo>
                    <a:pt x="2163967" y="610552"/>
                  </a:moveTo>
                  <a:lnTo>
                    <a:pt x="1780197" y="610552"/>
                  </a:lnTo>
                  <a:lnTo>
                    <a:pt x="1824544" y="619324"/>
                  </a:lnTo>
                  <a:lnTo>
                    <a:pt x="1871457" y="625632"/>
                  </a:lnTo>
                  <a:lnTo>
                    <a:pt x="1920530" y="629442"/>
                  </a:lnTo>
                  <a:lnTo>
                    <a:pt x="1971357" y="630720"/>
                  </a:lnTo>
                  <a:lnTo>
                    <a:pt x="2036421" y="628656"/>
                  </a:lnTo>
                  <a:lnTo>
                    <a:pt x="2097513" y="622693"/>
                  </a:lnTo>
                  <a:lnTo>
                    <a:pt x="2153651" y="613170"/>
                  </a:lnTo>
                  <a:lnTo>
                    <a:pt x="2163967" y="610552"/>
                  </a:lnTo>
                  <a:close/>
                </a:path>
                <a:path w="2700655" h="720725">
                  <a:moveTo>
                    <a:pt x="1167472" y="21589"/>
                  </a:moveTo>
                  <a:lnTo>
                    <a:pt x="1106327" y="23590"/>
                  </a:lnTo>
                  <a:lnTo>
                    <a:pt x="1048501" y="29431"/>
                  </a:lnTo>
                  <a:lnTo>
                    <a:pt x="995035" y="38873"/>
                  </a:lnTo>
                  <a:lnTo>
                    <a:pt x="946968" y="51674"/>
                  </a:lnTo>
                  <a:lnTo>
                    <a:pt x="905341" y="67596"/>
                  </a:lnTo>
                  <a:lnTo>
                    <a:pt x="871194" y="86398"/>
                  </a:lnTo>
                  <a:lnTo>
                    <a:pt x="2385855" y="86398"/>
                  </a:lnTo>
                  <a:lnTo>
                    <a:pt x="2371939" y="68683"/>
                  </a:lnTo>
                  <a:lnTo>
                    <a:pt x="2354583" y="56514"/>
                  </a:lnTo>
                  <a:lnTo>
                    <a:pt x="1401114" y="56514"/>
                  </a:lnTo>
                  <a:lnTo>
                    <a:pt x="1360883" y="44690"/>
                  </a:lnTo>
                  <a:lnTo>
                    <a:pt x="1315917" y="35199"/>
                  </a:lnTo>
                  <a:lnTo>
                    <a:pt x="1267702" y="28128"/>
                  </a:lnTo>
                  <a:lnTo>
                    <a:pt x="1217725" y="23562"/>
                  </a:lnTo>
                  <a:lnTo>
                    <a:pt x="1167472" y="21589"/>
                  </a:lnTo>
                  <a:close/>
                </a:path>
                <a:path w="2700655" h="720725">
                  <a:moveTo>
                    <a:pt x="1643761" y="0"/>
                  </a:moveTo>
                  <a:lnTo>
                    <a:pt x="1583445" y="2456"/>
                  </a:lnTo>
                  <a:lnTo>
                    <a:pt x="1526983" y="9630"/>
                  </a:lnTo>
                  <a:lnTo>
                    <a:pt x="1476414" y="21226"/>
                  </a:lnTo>
                  <a:lnTo>
                    <a:pt x="1433778" y="36953"/>
                  </a:lnTo>
                  <a:lnTo>
                    <a:pt x="1401114" y="56514"/>
                  </a:lnTo>
                  <a:lnTo>
                    <a:pt x="2354583" y="56514"/>
                  </a:lnTo>
                  <a:lnTo>
                    <a:pt x="2344290" y="49298"/>
                  </a:lnTo>
                  <a:lnTo>
                    <a:pt x="2320465" y="38519"/>
                  </a:lnTo>
                  <a:lnTo>
                    <a:pt x="1858670" y="38519"/>
                  </a:lnTo>
                  <a:lnTo>
                    <a:pt x="1816130" y="22626"/>
                  </a:lnTo>
                  <a:lnTo>
                    <a:pt x="1764850" y="10482"/>
                  </a:lnTo>
                  <a:lnTo>
                    <a:pt x="1706753" y="2727"/>
                  </a:lnTo>
                  <a:lnTo>
                    <a:pt x="1643761" y="0"/>
                  </a:lnTo>
                  <a:close/>
                </a:path>
                <a:path w="2700655" h="720725">
                  <a:moveTo>
                    <a:pt x="2092680" y="0"/>
                  </a:moveTo>
                  <a:lnTo>
                    <a:pt x="2039311" y="1689"/>
                  </a:lnTo>
                  <a:lnTo>
                    <a:pt x="1988017" y="6609"/>
                  </a:lnTo>
                  <a:lnTo>
                    <a:pt x="1940006" y="14536"/>
                  </a:lnTo>
                  <a:lnTo>
                    <a:pt x="1896488" y="25247"/>
                  </a:lnTo>
                  <a:lnTo>
                    <a:pt x="1858670" y="38519"/>
                  </a:lnTo>
                  <a:lnTo>
                    <a:pt x="2320465" y="38519"/>
                  </a:lnTo>
                  <a:lnTo>
                    <a:pt x="2262372" y="18900"/>
                  </a:lnTo>
                  <a:lnTo>
                    <a:pt x="2210734" y="8656"/>
                  </a:lnTo>
                  <a:lnTo>
                    <a:pt x="2153731" y="2228"/>
                  </a:lnTo>
                  <a:lnTo>
                    <a:pt x="2092680" y="0"/>
                  </a:lnTo>
                  <a:close/>
                </a:path>
              </a:pathLst>
            </a:custGeom>
            <a:solidFill>
              <a:srgbClr val="FF850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540004" y="5940009"/>
              <a:ext cx="2700655" cy="720725"/>
            </a:xfrm>
            <a:custGeom>
              <a:avLst/>
              <a:gdLst/>
              <a:ahLst/>
              <a:cxnLst/>
              <a:rect l="l" t="t" r="r" b="b"/>
              <a:pathLst>
                <a:path w="2700655" h="720725">
                  <a:moveTo>
                    <a:pt x="241198" y="238671"/>
                  </a:moveTo>
                  <a:lnTo>
                    <a:pt x="234434" y="216508"/>
                  </a:lnTo>
                  <a:lnTo>
                    <a:pt x="238507" y="194844"/>
                  </a:lnTo>
                  <a:lnTo>
                    <a:pt x="252432" y="173950"/>
                  </a:lnTo>
                  <a:lnTo>
                    <a:pt x="305905" y="135563"/>
                  </a:lnTo>
                  <a:lnTo>
                    <a:pt x="343485" y="118614"/>
                  </a:lnTo>
                  <a:lnTo>
                    <a:pt x="386983" y="103526"/>
                  </a:lnTo>
                  <a:lnTo>
                    <a:pt x="435414" y="90570"/>
                  </a:lnTo>
                  <a:lnTo>
                    <a:pt x="487795" y="80019"/>
                  </a:lnTo>
                  <a:lnTo>
                    <a:pt x="543142" y="72145"/>
                  </a:lnTo>
                  <a:lnTo>
                    <a:pt x="600471" y="67221"/>
                  </a:lnTo>
                  <a:lnTo>
                    <a:pt x="658799" y="65519"/>
                  </a:lnTo>
                  <a:lnTo>
                    <a:pt x="714157" y="66652"/>
                  </a:lnTo>
                  <a:lnTo>
                    <a:pt x="769045" y="70824"/>
                  </a:lnTo>
                  <a:lnTo>
                    <a:pt x="821909" y="77563"/>
                  </a:lnTo>
                  <a:lnTo>
                    <a:pt x="871194" y="86398"/>
                  </a:lnTo>
                  <a:lnTo>
                    <a:pt x="905341" y="67596"/>
                  </a:lnTo>
                  <a:lnTo>
                    <a:pt x="946968" y="51674"/>
                  </a:lnTo>
                  <a:lnTo>
                    <a:pt x="995035" y="38873"/>
                  </a:lnTo>
                  <a:lnTo>
                    <a:pt x="1048501" y="29431"/>
                  </a:lnTo>
                  <a:lnTo>
                    <a:pt x="1106327" y="23590"/>
                  </a:lnTo>
                  <a:lnTo>
                    <a:pt x="1167472" y="21589"/>
                  </a:lnTo>
                  <a:lnTo>
                    <a:pt x="1217725" y="23562"/>
                  </a:lnTo>
                  <a:lnTo>
                    <a:pt x="1267702" y="28128"/>
                  </a:lnTo>
                  <a:lnTo>
                    <a:pt x="1315917" y="35199"/>
                  </a:lnTo>
                  <a:lnTo>
                    <a:pt x="1360883" y="44690"/>
                  </a:lnTo>
                  <a:lnTo>
                    <a:pt x="1401114" y="56514"/>
                  </a:lnTo>
                  <a:lnTo>
                    <a:pt x="1433778" y="36953"/>
                  </a:lnTo>
                  <a:lnTo>
                    <a:pt x="1476414" y="21226"/>
                  </a:lnTo>
                  <a:lnTo>
                    <a:pt x="1526983" y="9630"/>
                  </a:lnTo>
                  <a:lnTo>
                    <a:pt x="1583445" y="2456"/>
                  </a:lnTo>
                  <a:lnTo>
                    <a:pt x="1643761" y="0"/>
                  </a:lnTo>
                  <a:lnTo>
                    <a:pt x="1706753" y="2727"/>
                  </a:lnTo>
                  <a:lnTo>
                    <a:pt x="1764850" y="10482"/>
                  </a:lnTo>
                  <a:lnTo>
                    <a:pt x="1816130" y="22626"/>
                  </a:lnTo>
                  <a:lnTo>
                    <a:pt x="1858670" y="38519"/>
                  </a:lnTo>
                  <a:lnTo>
                    <a:pt x="1896488" y="25247"/>
                  </a:lnTo>
                  <a:lnTo>
                    <a:pt x="1940006" y="14536"/>
                  </a:lnTo>
                  <a:lnTo>
                    <a:pt x="1988017" y="6609"/>
                  </a:lnTo>
                  <a:lnTo>
                    <a:pt x="2039311" y="1689"/>
                  </a:lnTo>
                  <a:lnTo>
                    <a:pt x="2092680" y="0"/>
                  </a:lnTo>
                  <a:lnTo>
                    <a:pt x="2153731" y="2228"/>
                  </a:lnTo>
                  <a:lnTo>
                    <a:pt x="2210734" y="8656"/>
                  </a:lnTo>
                  <a:lnTo>
                    <a:pt x="2262372" y="18900"/>
                  </a:lnTo>
                  <a:lnTo>
                    <a:pt x="2307329" y="32575"/>
                  </a:lnTo>
                  <a:lnTo>
                    <a:pt x="2344290" y="49298"/>
                  </a:lnTo>
                  <a:lnTo>
                    <a:pt x="2388958" y="90347"/>
                  </a:lnTo>
                  <a:lnTo>
                    <a:pt x="2456012" y="100215"/>
                  </a:lnTo>
                  <a:lnTo>
                    <a:pt x="2514864" y="114922"/>
                  </a:lnTo>
                  <a:lnTo>
                    <a:pt x="2563736" y="133729"/>
                  </a:lnTo>
                  <a:lnTo>
                    <a:pt x="2600847" y="155896"/>
                  </a:lnTo>
                  <a:lnTo>
                    <a:pt x="2632671" y="207352"/>
                  </a:lnTo>
                  <a:lnTo>
                    <a:pt x="2631159" y="219695"/>
                  </a:lnTo>
                  <a:lnTo>
                    <a:pt x="2626239" y="231835"/>
                  </a:lnTo>
                  <a:lnTo>
                    <a:pt x="2617337" y="243703"/>
                  </a:lnTo>
                  <a:lnTo>
                    <a:pt x="2603881" y="255231"/>
                  </a:lnTo>
                  <a:lnTo>
                    <a:pt x="2644312" y="276339"/>
                  </a:lnTo>
                  <a:lnTo>
                    <a:pt x="2674656" y="299335"/>
                  </a:lnTo>
                  <a:lnTo>
                    <a:pt x="2693729" y="323679"/>
                  </a:lnTo>
                  <a:lnTo>
                    <a:pt x="2700350" y="348830"/>
                  </a:lnTo>
                  <a:lnTo>
                    <a:pt x="2694534" y="373763"/>
                  </a:lnTo>
                  <a:lnTo>
                    <a:pt x="2650844" y="419567"/>
                  </a:lnTo>
                  <a:lnTo>
                    <a:pt x="2614859" y="439768"/>
                  </a:lnTo>
                  <a:lnTo>
                    <a:pt x="2570709" y="457724"/>
                  </a:lnTo>
                  <a:lnTo>
                    <a:pt x="2519338" y="473098"/>
                  </a:lnTo>
                  <a:lnTo>
                    <a:pt x="2461691" y="485558"/>
                  </a:lnTo>
                  <a:lnTo>
                    <a:pt x="2398714" y="494767"/>
                  </a:lnTo>
                  <a:lnTo>
                    <a:pt x="2331351" y="500392"/>
                  </a:lnTo>
                  <a:lnTo>
                    <a:pt x="2325596" y="524108"/>
                  </a:lnTo>
                  <a:lnTo>
                    <a:pt x="2282500" y="566659"/>
                  </a:lnTo>
                  <a:lnTo>
                    <a:pt x="2247128" y="584812"/>
                  </a:lnTo>
                  <a:lnTo>
                    <a:pt x="2203850" y="600430"/>
                  </a:lnTo>
                  <a:lnTo>
                    <a:pt x="2153651" y="613170"/>
                  </a:lnTo>
                  <a:lnTo>
                    <a:pt x="2097513" y="622693"/>
                  </a:lnTo>
                  <a:lnTo>
                    <a:pt x="2036421" y="628656"/>
                  </a:lnTo>
                  <a:lnTo>
                    <a:pt x="1971357" y="630720"/>
                  </a:lnTo>
                  <a:lnTo>
                    <a:pt x="1920530" y="629442"/>
                  </a:lnTo>
                  <a:lnTo>
                    <a:pt x="1871457" y="625632"/>
                  </a:lnTo>
                  <a:lnTo>
                    <a:pt x="1824544" y="619324"/>
                  </a:lnTo>
                  <a:lnTo>
                    <a:pt x="1780197" y="610552"/>
                  </a:lnTo>
                  <a:lnTo>
                    <a:pt x="1758590" y="631289"/>
                  </a:lnTo>
                  <a:lnTo>
                    <a:pt x="1693180" y="667660"/>
                  </a:lnTo>
                  <a:lnTo>
                    <a:pt x="1650917" y="682860"/>
                  </a:lnTo>
                  <a:lnTo>
                    <a:pt x="1603309" y="695782"/>
                  </a:lnTo>
                  <a:lnTo>
                    <a:pt x="1551127" y="706208"/>
                  </a:lnTo>
                  <a:lnTo>
                    <a:pt x="1495141" y="713924"/>
                  </a:lnTo>
                  <a:lnTo>
                    <a:pt x="1436121" y="718712"/>
                  </a:lnTo>
                  <a:lnTo>
                    <a:pt x="1374838" y="720356"/>
                  </a:lnTo>
                  <a:lnTo>
                    <a:pt x="1316010" y="718716"/>
                  </a:lnTo>
                  <a:lnTo>
                    <a:pt x="1258864" y="713940"/>
                  </a:lnTo>
                  <a:lnTo>
                    <a:pt x="1204200" y="706241"/>
                  </a:lnTo>
                  <a:lnTo>
                    <a:pt x="1152817" y="695835"/>
                  </a:lnTo>
                  <a:lnTo>
                    <a:pt x="1105515" y="682937"/>
                  </a:lnTo>
                  <a:lnTo>
                    <a:pt x="1063093" y="667760"/>
                  </a:lnTo>
                  <a:lnTo>
                    <a:pt x="1026350" y="650519"/>
                  </a:lnTo>
                  <a:lnTo>
                    <a:pt x="997133" y="658061"/>
                  </a:lnTo>
                  <a:lnTo>
                    <a:pt x="954620" y="669551"/>
                  </a:lnTo>
                  <a:lnTo>
                    <a:pt x="866269" y="675644"/>
                  </a:lnTo>
                  <a:lnTo>
                    <a:pt x="779754" y="676440"/>
                  </a:lnTo>
                  <a:lnTo>
                    <a:pt x="722494" y="675216"/>
                  </a:lnTo>
                  <a:lnTo>
                    <a:pt x="666743" y="671613"/>
                  </a:lnTo>
                  <a:lnTo>
                    <a:pt x="613021" y="665731"/>
                  </a:lnTo>
                  <a:lnTo>
                    <a:pt x="561851" y="657671"/>
                  </a:lnTo>
                  <a:lnTo>
                    <a:pt x="513754" y="647534"/>
                  </a:lnTo>
                  <a:lnTo>
                    <a:pt x="469250" y="635421"/>
                  </a:lnTo>
                  <a:lnTo>
                    <a:pt x="428863" y="621434"/>
                  </a:lnTo>
                  <a:lnTo>
                    <a:pt x="393113" y="605672"/>
                  </a:lnTo>
                  <a:lnTo>
                    <a:pt x="362521" y="588238"/>
                  </a:lnTo>
                  <a:lnTo>
                    <a:pt x="282724" y="585150"/>
                  </a:lnTo>
                  <a:lnTo>
                    <a:pt x="214961" y="577479"/>
                  </a:lnTo>
                  <a:lnTo>
                    <a:pt x="159322" y="565753"/>
                  </a:lnTo>
                  <a:lnTo>
                    <a:pt x="115893" y="550501"/>
                  </a:lnTo>
                  <a:lnTo>
                    <a:pt x="66020" y="511532"/>
                  </a:lnTo>
                  <a:lnTo>
                    <a:pt x="59753" y="488873"/>
                  </a:lnTo>
                  <a:lnTo>
                    <a:pt x="64601" y="470196"/>
                  </a:lnTo>
                  <a:lnTo>
                    <a:pt x="78832" y="452601"/>
                  </a:lnTo>
                  <a:lnTo>
                    <a:pt x="101973" y="436222"/>
                  </a:lnTo>
                  <a:lnTo>
                    <a:pt x="133553" y="421195"/>
                  </a:lnTo>
                  <a:lnTo>
                    <a:pt x="76236" y="406520"/>
                  </a:lnTo>
                  <a:lnTo>
                    <a:pt x="34377" y="386949"/>
                  </a:lnTo>
                  <a:lnTo>
                    <a:pt x="8717" y="363531"/>
                  </a:lnTo>
                  <a:lnTo>
                    <a:pt x="0" y="337311"/>
                  </a:lnTo>
                  <a:lnTo>
                    <a:pt x="8391" y="312656"/>
                  </a:lnTo>
                  <a:lnTo>
                    <a:pt x="32213" y="290300"/>
                  </a:lnTo>
                  <a:lnTo>
                    <a:pt x="69435" y="270984"/>
                  </a:lnTo>
                  <a:lnTo>
                    <a:pt x="118027" y="255447"/>
                  </a:lnTo>
                  <a:lnTo>
                    <a:pt x="175958" y="244430"/>
                  </a:lnTo>
                  <a:lnTo>
                    <a:pt x="241198" y="238671"/>
                  </a:lnTo>
                  <a:close/>
                </a:path>
                <a:path w="2700655" h="720725">
                  <a:moveTo>
                    <a:pt x="241198" y="238671"/>
                  </a:moveTo>
                  <a:lnTo>
                    <a:pt x="244492" y="245038"/>
                  </a:lnTo>
                  <a:lnTo>
                    <a:pt x="249745" y="251540"/>
                  </a:lnTo>
                  <a:lnTo>
                    <a:pt x="255675" y="257907"/>
                  </a:lnTo>
                  <a:lnTo>
                    <a:pt x="260997" y="263867"/>
                  </a:lnTo>
                </a:path>
              </a:pathLst>
            </a:custGeom>
            <a:ln w="3175">
              <a:solidFill>
                <a:srgbClr val="3464A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1411198" y="6026407"/>
              <a:ext cx="87630" cy="24130"/>
            </a:xfrm>
            <a:custGeom>
              <a:avLst/>
              <a:gdLst/>
              <a:ahLst/>
              <a:cxnLst/>
              <a:rect l="l" t="t" r="r" b="b"/>
              <a:pathLst>
                <a:path w="87630" h="24129">
                  <a:moveTo>
                    <a:pt x="0" y="0"/>
                  </a:moveTo>
                  <a:lnTo>
                    <a:pt x="22478" y="5229"/>
                  </a:lnTo>
                  <a:lnTo>
                    <a:pt x="45629" y="11066"/>
                  </a:lnTo>
                  <a:lnTo>
                    <a:pt x="67835" y="17311"/>
                  </a:lnTo>
                  <a:lnTo>
                    <a:pt x="87477" y="23761"/>
                  </a:lnTo>
                </a:path>
              </a:pathLst>
            </a:custGeom>
            <a:ln w="3175">
              <a:solidFill>
                <a:srgbClr val="3464A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1918804" y="5996524"/>
              <a:ext cx="22860" cy="23495"/>
            </a:xfrm>
            <a:custGeom>
              <a:avLst/>
              <a:gdLst/>
              <a:ahLst/>
              <a:cxnLst/>
              <a:rect l="l" t="t" r="r" b="b"/>
              <a:pathLst>
                <a:path w="22860" h="23495">
                  <a:moveTo>
                    <a:pt x="22313" y="0"/>
                  </a:moveTo>
                  <a:lnTo>
                    <a:pt x="15589" y="5430"/>
                  </a:lnTo>
                  <a:lnTo>
                    <a:pt x="9809" y="11296"/>
                  </a:lnTo>
                  <a:lnTo>
                    <a:pt x="4702" y="17362"/>
                  </a:lnTo>
                  <a:lnTo>
                    <a:pt x="0" y="23393"/>
                  </a:lnTo>
                </a:path>
              </a:pathLst>
            </a:custGeom>
            <a:ln w="3175">
              <a:solidFill>
                <a:srgbClr val="3464A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2357640" y="5978528"/>
              <a:ext cx="41275" cy="28575"/>
            </a:xfrm>
            <a:custGeom>
              <a:avLst/>
              <a:gdLst/>
              <a:ahLst/>
              <a:cxnLst/>
              <a:rect l="l" t="t" r="r" b="b"/>
              <a:pathLst>
                <a:path w="41275" h="28575">
                  <a:moveTo>
                    <a:pt x="41033" y="0"/>
                  </a:moveTo>
                  <a:lnTo>
                    <a:pt x="28496" y="6414"/>
                  </a:lnTo>
                  <a:lnTo>
                    <a:pt x="18221" y="13541"/>
                  </a:lnTo>
                  <a:lnTo>
                    <a:pt x="9093" y="21006"/>
                  </a:lnTo>
                  <a:lnTo>
                    <a:pt x="0" y="28435"/>
                  </a:lnTo>
                </a:path>
              </a:pathLst>
            </a:custGeom>
            <a:ln w="3175">
              <a:solidFill>
                <a:srgbClr val="3464A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2928962" y="6030356"/>
              <a:ext cx="11430" cy="22860"/>
            </a:xfrm>
            <a:custGeom>
              <a:avLst/>
              <a:gdLst/>
              <a:ahLst/>
              <a:cxnLst/>
              <a:rect l="l" t="t" r="r" b="b"/>
              <a:pathLst>
                <a:path w="11430" h="22860">
                  <a:moveTo>
                    <a:pt x="0" y="0"/>
                  </a:moveTo>
                  <a:lnTo>
                    <a:pt x="3293" y="5465"/>
                  </a:lnTo>
                  <a:lnTo>
                    <a:pt x="7735" y="12111"/>
                  </a:lnTo>
                  <a:lnTo>
                    <a:pt x="10828" y="18282"/>
                  </a:lnTo>
                  <a:lnTo>
                    <a:pt x="10071" y="22326"/>
                  </a:lnTo>
                </a:path>
              </a:pathLst>
            </a:custGeom>
            <a:ln w="3175">
              <a:solidFill>
                <a:srgbClr val="3464A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3053880" y="6195241"/>
              <a:ext cx="90170" cy="44450"/>
            </a:xfrm>
            <a:custGeom>
              <a:avLst/>
              <a:gdLst/>
              <a:ahLst/>
              <a:cxnLst/>
              <a:rect l="l" t="t" r="r" b="b"/>
              <a:pathLst>
                <a:path w="90169" h="44450">
                  <a:moveTo>
                    <a:pt x="90004" y="0"/>
                  </a:moveTo>
                  <a:lnTo>
                    <a:pt x="72596" y="12334"/>
                  </a:lnTo>
                  <a:lnTo>
                    <a:pt x="52017" y="23895"/>
                  </a:lnTo>
                  <a:lnTo>
                    <a:pt x="27931" y="34579"/>
                  </a:lnTo>
                  <a:lnTo>
                    <a:pt x="0" y="44284"/>
                  </a:lnTo>
                </a:path>
              </a:pathLst>
            </a:custGeom>
            <a:ln w="3175">
              <a:solidFill>
                <a:srgbClr val="3464A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2665082" y="6321606"/>
              <a:ext cx="208279" cy="119380"/>
            </a:xfrm>
            <a:custGeom>
              <a:avLst/>
              <a:gdLst/>
              <a:ahLst/>
              <a:cxnLst/>
              <a:rect l="l" t="t" r="r" b="b"/>
              <a:pathLst>
                <a:path w="208280" h="119379">
                  <a:moveTo>
                    <a:pt x="207721" y="118795"/>
                  </a:moveTo>
                  <a:lnTo>
                    <a:pt x="205227" y="98491"/>
                  </a:lnTo>
                  <a:lnTo>
                    <a:pt x="184937" y="72572"/>
                  </a:lnTo>
                  <a:lnTo>
                    <a:pt x="145121" y="44925"/>
                  </a:lnTo>
                  <a:lnTo>
                    <a:pt x="84051" y="19438"/>
                  </a:lnTo>
                  <a:lnTo>
                    <a:pt x="0" y="0"/>
                  </a:lnTo>
                </a:path>
              </a:pathLst>
            </a:custGeom>
            <a:ln w="3175">
              <a:solidFill>
                <a:srgbClr val="3464A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2320201" y="6518887"/>
              <a:ext cx="16510" cy="31750"/>
            </a:xfrm>
            <a:custGeom>
              <a:avLst/>
              <a:gdLst/>
              <a:ahLst/>
              <a:cxnLst/>
              <a:rect l="l" t="t" r="r" b="b"/>
              <a:pathLst>
                <a:path w="16510" h="31750">
                  <a:moveTo>
                    <a:pt x="0" y="31673"/>
                  </a:moveTo>
                  <a:lnTo>
                    <a:pt x="6275" y="23483"/>
                  </a:lnTo>
                  <a:lnTo>
                    <a:pt x="10798" y="15565"/>
                  </a:lnTo>
                  <a:lnTo>
                    <a:pt x="13973" y="7783"/>
                  </a:lnTo>
                  <a:lnTo>
                    <a:pt x="16205" y="0"/>
                  </a:lnTo>
                </a:path>
              </a:pathLst>
            </a:custGeom>
            <a:ln w="3175">
              <a:solidFill>
                <a:srgbClr val="3464A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1522437" y="6561369"/>
              <a:ext cx="45085" cy="29209"/>
            </a:xfrm>
            <a:custGeom>
              <a:avLst/>
              <a:gdLst/>
              <a:ahLst/>
              <a:cxnLst/>
              <a:rect l="l" t="t" r="r" b="b"/>
              <a:pathLst>
                <a:path w="45084" h="29209">
                  <a:moveTo>
                    <a:pt x="44996" y="29159"/>
                  </a:moveTo>
                  <a:lnTo>
                    <a:pt x="31234" y="22422"/>
                  </a:lnTo>
                  <a:lnTo>
                    <a:pt x="19664" y="15251"/>
                  </a:lnTo>
                  <a:lnTo>
                    <a:pt x="9511" y="7744"/>
                  </a:lnTo>
                  <a:lnTo>
                    <a:pt x="0" y="0"/>
                  </a:lnTo>
                </a:path>
              </a:pathLst>
            </a:custGeom>
            <a:ln w="3175">
              <a:solidFill>
                <a:srgbClr val="3464A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902525" y="6521758"/>
              <a:ext cx="69850" cy="6985"/>
            </a:xfrm>
            <a:custGeom>
              <a:avLst/>
              <a:gdLst/>
              <a:ahLst/>
              <a:cxnLst/>
              <a:rect l="l" t="t" r="r" b="b"/>
              <a:pathLst>
                <a:path w="69850" h="6984">
                  <a:moveTo>
                    <a:pt x="0" y="6489"/>
                  </a:moveTo>
                  <a:lnTo>
                    <a:pt x="17791" y="5270"/>
                  </a:lnTo>
                  <a:lnTo>
                    <a:pt x="35452" y="3783"/>
                  </a:lnTo>
                  <a:lnTo>
                    <a:pt x="52845" y="2026"/>
                  </a:lnTo>
                  <a:lnTo>
                    <a:pt x="69837" y="0"/>
                  </a:lnTo>
                </a:path>
              </a:pathLst>
            </a:custGeom>
            <a:ln w="3175">
              <a:solidFill>
                <a:srgbClr val="3464A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673557" y="6361204"/>
              <a:ext cx="158115" cy="14604"/>
            </a:xfrm>
            <a:custGeom>
              <a:avLst/>
              <a:gdLst/>
              <a:ahLst/>
              <a:cxnLst/>
              <a:rect l="l" t="t" r="r" b="b"/>
              <a:pathLst>
                <a:path w="158115" h="14604">
                  <a:moveTo>
                    <a:pt x="0" y="0"/>
                  </a:moveTo>
                  <a:lnTo>
                    <a:pt x="32435" y="6341"/>
                  </a:lnTo>
                  <a:lnTo>
                    <a:pt x="68583" y="11296"/>
                  </a:lnTo>
                  <a:lnTo>
                    <a:pt x="109860" y="14023"/>
                  </a:lnTo>
                  <a:lnTo>
                    <a:pt x="157683" y="13677"/>
                  </a:lnTo>
                </a:path>
              </a:pathLst>
            </a:custGeom>
            <a:ln w="3175">
              <a:solidFill>
                <a:srgbClr val="3464A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2084044" y="5798886"/>
              <a:ext cx="450850" cy="120014"/>
            </a:xfrm>
            <a:custGeom>
              <a:avLst/>
              <a:gdLst/>
              <a:ahLst/>
              <a:cxnLst/>
              <a:rect l="l" t="t" r="r" b="b"/>
              <a:pathLst>
                <a:path w="450850" h="120014">
                  <a:moveTo>
                    <a:pt x="225361" y="0"/>
                  </a:moveTo>
                  <a:lnTo>
                    <a:pt x="166989" y="2065"/>
                  </a:lnTo>
                  <a:lnTo>
                    <a:pt x="112674" y="7912"/>
                  </a:lnTo>
                  <a:lnTo>
                    <a:pt x="66055" y="17548"/>
                  </a:lnTo>
                  <a:lnTo>
                    <a:pt x="17161" y="37026"/>
                  </a:lnTo>
                  <a:lnTo>
                    <a:pt x="0" y="60121"/>
                  </a:lnTo>
                  <a:lnTo>
                    <a:pt x="1940" y="67928"/>
                  </a:lnTo>
                  <a:lnTo>
                    <a:pt x="46662" y="96462"/>
                  </a:lnTo>
                  <a:lnTo>
                    <a:pt x="88149" y="107508"/>
                  </a:lnTo>
                  <a:lnTo>
                    <a:pt x="139140" y="115471"/>
                  </a:lnTo>
                  <a:lnTo>
                    <a:pt x="195852" y="119397"/>
                  </a:lnTo>
                  <a:lnTo>
                    <a:pt x="225361" y="119875"/>
                  </a:lnTo>
                  <a:lnTo>
                    <a:pt x="254652" y="119397"/>
                  </a:lnTo>
                  <a:lnTo>
                    <a:pt x="311218" y="115471"/>
                  </a:lnTo>
                  <a:lnTo>
                    <a:pt x="362205" y="107508"/>
                  </a:lnTo>
                  <a:lnTo>
                    <a:pt x="403692" y="96462"/>
                  </a:lnTo>
                  <a:lnTo>
                    <a:pt x="442660" y="75599"/>
                  </a:lnTo>
                  <a:lnTo>
                    <a:pt x="450354" y="60121"/>
                  </a:lnTo>
                  <a:lnTo>
                    <a:pt x="448414" y="52151"/>
                  </a:lnTo>
                  <a:lnTo>
                    <a:pt x="403692" y="23406"/>
                  </a:lnTo>
                  <a:lnTo>
                    <a:pt x="362205" y="12361"/>
                  </a:lnTo>
                  <a:lnTo>
                    <a:pt x="311218" y="4548"/>
                  </a:lnTo>
                  <a:lnTo>
                    <a:pt x="254652" y="527"/>
                  </a:lnTo>
                  <a:lnTo>
                    <a:pt x="225361" y="0"/>
                  </a:lnTo>
                  <a:close/>
                </a:path>
              </a:pathLst>
            </a:custGeom>
            <a:solidFill>
              <a:srgbClr val="FF850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2084044" y="5798886"/>
              <a:ext cx="450850" cy="120014"/>
            </a:xfrm>
            <a:custGeom>
              <a:avLst/>
              <a:gdLst/>
              <a:ahLst/>
              <a:cxnLst/>
              <a:rect l="l" t="t" r="r" b="b"/>
              <a:pathLst>
                <a:path w="450850" h="120014">
                  <a:moveTo>
                    <a:pt x="450354" y="60121"/>
                  </a:moveTo>
                  <a:lnTo>
                    <a:pt x="420115" y="89992"/>
                  </a:lnTo>
                  <a:lnTo>
                    <a:pt x="362205" y="107508"/>
                  </a:lnTo>
                  <a:lnTo>
                    <a:pt x="311218" y="115471"/>
                  </a:lnTo>
                  <a:lnTo>
                    <a:pt x="254652" y="119397"/>
                  </a:lnTo>
                  <a:lnTo>
                    <a:pt x="225361" y="119875"/>
                  </a:lnTo>
                  <a:lnTo>
                    <a:pt x="195852" y="119397"/>
                  </a:lnTo>
                  <a:lnTo>
                    <a:pt x="139140" y="115471"/>
                  </a:lnTo>
                  <a:lnTo>
                    <a:pt x="88149" y="107508"/>
                  </a:lnTo>
                  <a:lnTo>
                    <a:pt x="46662" y="96462"/>
                  </a:lnTo>
                  <a:lnTo>
                    <a:pt x="7694" y="75599"/>
                  </a:lnTo>
                  <a:lnTo>
                    <a:pt x="0" y="60121"/>
                  </a:lnTo>
                  <a:lnTo>
                    <a:pt x="1940" y="52151"/>
                  </a:lnTo>
                  <a:lnTo>
                    <a:pt x="46662" y="23406"/>
                  </a:lnTo>
                  <a:lnTo>
                    <a:pt x="88149" y="12361"/>
                  </a:lnTo>
                  <a:lnTo>
                    <a:pt x="139140" y="4548"/>
                  </a:lnTo>
                  <a:lnTo>
                    <a:pt x="195852" y="527"/>
                  </a:lnTo>
                  <a:lnTo>
                    <a:pt x="225361" y="0"/>
                  </a:lnTo>
                  <a:lnTo>
                    <a:pt x="254652" y="527"/>
                  </a:lnTo>
                  <a:lnTo>
                    <a:pt x="311218" y="4548"/>
                  </a:lnTo>
                  <a:lnTo>
                    <a:pt x="362205" y="12361"/>
                  </a:lnTo>
                  <a:lnTo>
                    <a:pt x="403692" y="23406"/>
                  </a:lnTo>
                  <a:lnTo>
                    <a:pt x="442660" y="44453"/>
                  </a:lnTo>
                  <a:lnTo>
                    <a:pt x="450354" y="60121"/>
                  </a:lnTo>
                  <a:close/>
                </a:path>
              </a:pathLst>
            </a:custGeom>
            <a:ln w="3175">
              <a:solidFill>
                <a:srgbClr val="3464A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3" name="object 113"/>
          <p:cNvSpPr txBox="1"/>
          <p:nvPr/>
        </p:nvSpPr>
        <p:spPr>
          <a:xfrm>
            <a:off x="750404" y="5758094"/>
            <a:ext cx="4525010" cy="6648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43180" algn="r">
              <a:lnSpc>
                <a:spcPts val="2995"/>
              </a:lnSpc>
              <a:spcBef>
                <a:spcPts val="100"/>
              </a:spcBef>
            </a:pPr>
            <a:r>
              <a:rPr sz="2600" dirty="0">
                <a:latin typeface="Arial"/>
                <a:cs typeface="Arial"/>
              </a:rPr>
              <a:t>Yj =</a:t>
            </a:r>
            <a:r>
              <a:rPr sz="2600" spc="-80" dirty="0">
                <a:latin typeface="Arial"/>
                <a:cs typeface="Arial"/>
              </a:rPr>
              <a:t> </a:t>
            </a:r>
            <a:r>
              <a:rPr sz="2600" dirty="0">
                <a:latin typeface="Symbol"/>
                <a:cs typeface="Symbol"/>
              </a:rPr>
              <a:t></a:t>
            </a:r>
            <a:r>
              <a:rPr sz="2600" dirty="0">
                <a:latin typeface="Arial"/>
                <a:cs typeface="Arial"/>
              </a:rPr>
              <a:t>(S</a:t>
            </a:r>
            <a:r>
              <a:rPr sz="2250" baseline="-24074" dirty="0">
                <a:latin typeface="Arial"/>
                <a:cs typeface="Arial"/>
              </a:rPr>
              <a:t>j</a:t>
            </a:r>
            <a:r>
              <a:rPr sz="2600" dirty="0">
                <a:latin typeface="Arial"/>
                <a:cs typeface="Arial"/>
              </a:rPr>
              <a:t>)</a:t>
            </a:r>
            <a:endParaRPr sz="2600">
              <a:latin typeface="Arial"/>
              <a:cs typeface="Arial"/>
            </a:endParaRPr>
          </a:p>
          <a:p>
            <a:pPr marL="25400">
              <a:lnSpc>
                <a:spcPts val="2035"/>
              </a:lnSpc>
            </a:pPr>
            <a:r>
              <a:rPr sz="1800" spc="-5" dirty="0">
                <a:latin typeface="Arial"/>
                <a:cs typeface="Arial"/>
              </a:rPr>
              <a:t>Синаптический </a:t>
            </a:r>
            <a:r>
              <a:rPr sz="1800" spc="-10" dirty="0">
                <a:latin typeface="Arial"/>
                <a:cs typeface="Arial"/>
              </a:rPr>
              <a:t>вес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14" name="object 114"/>
          <p:cNvGrpSpPr/>
          <p:nvPr/>
        </p:nvGrpSpPr>
        <p:grpSpPr>
          <a:xfrm>
            <a:off x="2301836" y="5668559"/>
            <a:ext cx="300355" cy="80010"/>
            <a:chOff x="2301836" y="5668559"/>
            <a:chExt cx="300355" cy="80010"/>
          </a:xfrm>
        </p:grpSpPr>
        <p:sp>
          <p:nvSpPr>
            <p:cNvPr id="115" name="object 115"/>
            <p:cNvSpPr/>
            <p:nvPr/>
          </p:nvSpPr>
          <p:spPr>
            <a:xfrm>
              <a:off x="2301836" y="5668559"/>
              <a:ext cx="300355" cy="80010"/>
            </a:xfrm>
            <a:custGeom>
              <a:avLst/>
              <a:gdLst/>
              <a:ahLst/>
              <a:cxnLst/>
              <a:rect l="l" t="t" r="r" b="b"/>
              <a:pathLst>
                <a:path w="300355" h="80010">
                  <a:moveTo>
                    <a:pt x="150126" y="0"/>
                  </a:moveTo>
                  <a:lnTo>
                    <a:pt x="111329" y="1352"/>
                  </a:lnTo>
                  <a:lnTo>
                    <a:pt x="58788" y="8163"/>
                  </a:lnTo>
                  <a:lnTo>
                    <a:pt x="20167" y="19799"/>
                  </a:lnTo>
                  <a:lnTo>
                    <a:pt x="0" y="39966"/>
                  </a:lnTo>
                  <a:lnTo>
                    <a:pt x="1327" y="45132"/>
                  </a:lnTo>
                  <a:lnTo>
                    <a:pt x="44054" y="68092"/>
                  </a:lnTo>
                  <a:lnTo>
                    <a:pt x="92814" y="76883"/>
                  </a:lnTo>
                  <a:lnTo>
                    <a:pt x="150126" y="79921"/>
                  </a:lnTo>
                  <a:lnTo>
                    <a:pt x="169722" y="79583"/>
                  </a:lnTo>
                  <a:lnTo>
                    <a:pt x="225005" y="74523"/>
                  </a:lnTo>
                  <a:lnTo>
                    <a:pt x="269098" y="64149"/>
                  </a:lnTo>
                  <a:lnTo>
                    <a:pt x="300240" y="39966"/>
                  </a:lnTo>
                  <a:lnTo>
                    <a:pt x="298964" y="34638"/>
                  </a:lnTo>
                  <a:lnTo>
                    <a:pt x="256189" y="11523"/>
                  </a:lnTo>
                  <a:lnTo>
                    <a:pt x="207432" y="3043"/>
                  </a:lnTo>
                  <a:lnTo>
                    <a:pt x="150126" y="0"/>
                  </a:lnTo>
                  <a:close/>
                </a:path>
              </a:pathLst>
            </a:custGeom>
            <a:solidFill>
              <a:srgbClr val="FF850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2301836" y="5668559"/>
              <a:ext cx="300355" cy="80010"/>
            </a:xfrm>
            <a:custGeom>
              <a:avLst/>
              <a:gdLst/>
              <a:ahLst/>
              <a:cxnLst/>
              <a:rect l="l" t="t" r="r" b="b"/>
              <a:pathLst>
                <a:path w="300355" h="80010">
                  <a:moveTo>
                    <a:pt x="300240" y="39966"/>
                  </a:moveTo>
                  <a:lnTo>
                    <a:pt x="269098" y="64149"/>
                  </a:lnTo>
                  <a:lnTo>
                    <a:pt x="225005" y="74523"/>
                  </a:lnTo>
                  <a:lnTo>
                    <a:pt x="169722" y="79583"/>
                  </a:lnTo>
                  <a:lnTo>
                    <a:pt x="150126" y="79921"/>
                  </a:lnTo>
                  <a:lnTo>
                    <a:pt x="130524" y="79583"/>
                  </a:lnTo>
                  <a:lnTo>
                    <a:pt x="75247" y="74523"/>
                  </a:lnTo>
                  <a:lnTo>
                    <a:pt x="31147" y="64149"/>
                  </a:lnTo>
                  <a:lnTo>
                    <a:pt x="0" y="39966"/>
                  </a:lnTo>
                  <a:lnTo>
                    <a:pt x="1327" y="34638"/>
                  </a:lnTo>
                  <a:lnTo>
                    <a:pt x="44054" y="11523"/>
                  </a:lnTo>
                  <a:lnTo>
                    <a:pt x="92814" y="3043"/>
                  </a:lnTo>
                  <a:lnTo>
                    <a:pt x="150126" y="0"/>
                  </a:lnTo>
                  <a:lnTo>
                    <a:pt x="169722" y="338"/>
                  </a:lnTo>
                  <a:lnTo>
                    <a:pt x="225005" y="5410"/>
                  </a:lnTo>
                  <a:lnTo>
                    <a:pt x="269098" y="15423"/>
                  </a:lnTo>
                  <a:lnTo>
                    <a:pt x="300240" y="39966"/>
                  </a:lnTo>
                  <a:close/>
                </a:path>
              </a:pathLst>
            </a:custGeom>
            <a:ln w="3175">
              <a:solidFill>
                <a:srgbClr val="3464A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7" name="object 117"/>
          <p:cNvGrpSpPr/>
          <p:nvPr/>
        </p:nvGrpSpPr>
        <p:grpSpPr>
          <a:xfrm>
            <a:off x="2479675" y="5563796"/>
            <a:ext cx="175260" cy="46990"/>
            <a:chOff x="2479675" y="5563796"/>
            <a:chExt cx="175260" cy="46990"/>
          </a:xfrm>
        </p:grpSpPr>
        <p:sp>
          <p:nvSpPr>
            <p:cNvPr id="118" name="object 118"/>
            <p:cNvSpPr/>
            <p:nvPr/>
          </p:nvSpPr>
          <p:spPr>
            <a:xfrm>
              <a:off x="2479675" y="5563796"/>
              <a:ext cx="175260" cy="46990"/>
            </a:xfrm>
            <a:custGeom>
              <a:avLst/>
              <a:gdLst/>
              <a:ahLst/>
              <a:cxnLst/>
              <a:rect l="l" t="t" r="r" b="b"/>
              <a:pathLst>
                <a:path w="175260" h="46989">
                  <a:moveTo>
                    <a:pt x="87490" y="0"/>
                  </a:moveTo>
                  <a:lnTo>
                    <a:pt x="43560" y="3251"/>
                  </a:lnTo>
                  <a:lnTo>
                    <a:pt x="3962" y="15125"/>
                  </a:lnTo>
                  <a:lnTo>
                    <a:pt x="0" y="19443"/>
                  </a:lnTo>
                  <a:lnTo>
                    <a:pt x="0" y="27368"/>
                  </a:lnTo>
                  <a:lnTo>
                    <a:pt x="43560" y="43561"/>
                  </a:lnTo>
                  <a:lnTo>
                    <a:pt x="87490" y="46812"/>
                  </a:lnTo>
                  <a:lnTo>
                    <a:pt x="99004" y="46607"/>
                  </a:lnTo>
                  <a:lnTo>
                    <a:pt x="140764" y="41808"/>
                  </a:lnTo>
                  <a:lnTo>
                    <a:pt x="174967" y="27368"/>
                  </a:lnTo>
                  <a:lnTo>
                    <a:pt x="174967" y="23406"/>
                  </a:lnTo>
                  <a:lnTo>
                    <a:pt x="174967" y="19443"/>
                  </a:lnTo>
                  <a:lnTo>
                    <a:pt x="131406" y="3251"/>
                  </a:lnTo>
                  <a:lnTo>
                    <a:pt x="99004" y="204"/>
                  </a:lnTo>
                  <a:lnTo>
                    <a:pt x="87490" y="0"/>
                  </a:lnTo>
                  <a:close/>
                </a:path>
              </a:pathLst>
            </a:custGeom>
            <a:solidFill>
              <a:srgbClr val="FF850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2479675" y="5563796"/>
              <a:ext cx="175260" cy="46990"/>
            </a:xfrm>
            <a:custGeom>
              <a:avLst/>
              <a:gdLst/>
              <a:ahLst/>
              <a:cxnLst/>
              <a:rect l="l" t="t" r="r" b="b"/>
              <a:pathLst>
                <a:path w="175260" h="46989">
                  <a:moveTo>
                    <a:pt x="174967" y="23406"/>
                  </a:moveTo>
                  <a:lnTo>
                    <a:pt x="174967" y="27368"/>
                  </a:lnTo>
                  <a:lnTo>
                    <a:pt x="171005" y="31686"/>
                  </a:lnTo>
                  <a:lnTo>
                    <a:pt x="131406" y="43561"/>
                  </a:lnTo>
                  <a:lnTo>
                    <a:pt x="87490" y="46812"/>
                  </a:lnTo>
                  <a:lnTo>
                    <a:pt x="75968" y="46607"/>
                  </a:lnTo>
                  <a:lnTo>
                    <a:pt x="34203" y="41808"/>
                  </a:lnTo>
                  <a:lnTo>
                    <a:pt x="0" y="27368"/>
                  </a:lnTo>
                  <a:lnTo>
                    <a:pt x="0" y="23406"/>
                  </a:lnTo>
                  <a:lnTo>
                    <a:pt x="0" y="19443"/>
                  </a:lnTo>
                  <a:lnTo>
                    <a:pt x="43560" y="3251"/>
                  </a:lnTo>
                  <a:lnTo>
                    <a:pt x="87490" y="0"/>
                  </a:lnTo>
                  <a:lnTo>
                    <a:pt x="99004" y="204"/>
                  </a:lnTo>
                  <a:lnTo>
                    <a:pt x="140764" y="5004"/>
                  </a:lnTo>
                  <a:lnTo>
                    <a:pt x="174967" y="19443"/>
                  </a:lnTo>
                  <a:lnTo>
                    <a:pt x="174967" y="23406"/>
                  </a:lnTo>
                  <a:close/>
                </a:path>
              </a:pathLst>
            </a:custGeom>
            <a:ln w="3175">
              <a:solidFill>
                <a:srgbClr val="3464A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355" y="179644"/>
            <a:ext cx="9716770" cy="1257300"/>
          </a:xfrm>
          <a:custGeom>
            <a:avLst/>
            <a:gdLst/>
            <a:ahLst/>
            <a:cxnLst/>
            <a:rect l="l" t="t" r="r" b="b"/>
            <a:pathLst>
              <a:path w="9716770" h="1257300">
                <a:moveTo>
                  <a:pt x="9716757" y="0"/>
                </a:moveTo>
                <a:lnTo>
                  <a:pt x="0" y="0"/>
                </a:lnTo>
                <a:lnTo>
                  <a:pt x="0" y="1256753"/>
                </a:lnTo>
                <a:lnTo>
                  <a:pt x="4858550" y="1256753"/>
                </a:lnTo>
                <a:lnTo>
                  <a:pt x="9716757" y="1256753"/>
                </a:lnTo>
                <a:lnTo>
                  <a:pt x="9716757" y="0"/>
                </a:lnTo>
                <a:close/>
              </a:path>
            </a:pathLst>
          </a:custGeom>
          <a:solidFill>
            <a:srgbClr val="E74B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559637" y="6839639"/>
            <a:ext cx="2517140" cy="537210"/>
          </a:xfrm>
          <a:custGeom>
            <a:avLst/>
            <a:gdLst/>
            <a:ahLst/>
            <a:cxnLst/>
            <a:rect l="l" t="t" r="r" b="b"/>
            <a:pathLst>
              <a:path w="2517140" h="537209">
                <a:moveTo>
                  <a:pt x="2516759" y="0"/>
                </a:moveTo>
                <a:lnTo>
                  <a:pt x="0" y="0"/>
                </a:lnTo>
                <a:lnTo>
                  <a:pt x="0" y="536765"/>
                </a:lnTo>
                <a:lnTo>
                  <a:pt x="1258557" y="536765"/>
                </a:lnTo>
                <a:lnTo>
                  <a:pt x="2516759" y="536765"/>
                </a:lnTo>
                <a:lnTo>
                  <a:pt x="2516759" y="0"/>
                </a:lnTo>
                <a:close/>
              </a:path>
            </a:pathLst>
          </a:custGeom>
          <a:solidFill>
            <a:srgbClr val="E74B3B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359994" y="6659997"/>
            <a:ext cx="7016750" cy="720725"/>
            <a:chOff x="359994" y="6659997"/>
            <a:chExt cx="7016750" cy="720725"/>
          </a:xfrm>
        </p:grpSpPr>
        <p:sp>
          <p:nvSpPr>
            <p:cNvPr id="5" name="object 5"/>
            <p:cNvSpPr/>
            <p:nvPr/>
          </p:nvSpPr>
          <p:spPr>
            <a:xfrm>
              <a:off x="899642" y="6839638"/>
              <a:ext cx="6477000" cy="537210"/>
            </a:xfrm>
            <a:custGeom>
              <a:avLst/>
              <a:gdLst/>
              <a:ahLst/>
              <a:cxnLst/>
              <a:rect l="l" t="t" r="r" b="b"/>
              <a:pathLst>
                <a:path w="6477000" h="537209">
                  <a:moveTo>
                    <a:pt x="6476758" y="0"/>
                  </a:moveTo>
                  <a:lnTo>
                    <a:pt x="0" y="0"/>
                  </a:lnTo>
                  <a:lnTo>
                    <a:pt x="0" y="536765"/>
                  </a:lnTo>
                  <a:lnTo>
                    <a:pt x="3238563" y="536765"/>
                  </a:lnTo>
                  <a:lnTo>
                    <a:pt x="6476758" y="536765"/>
                  </a:lnTo>
                  <a:lnTo>
                    <a:pt x="6476758" y="0"/>
                  </a:lnTo>
                  <a:close/>
                </a:path>
              </a:pathLst>
            </a:custGeom>
            <a:solidFill>
              <a:srgbClr val="BCC3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59994" y="6659997"/>
              <a:ext cx="2700655" cy="720725"/>
            </a:xfrm>
            <a:custGeom>
              <a:avLst/>
              <a:gdLst/>
              <a:ahLst/>
              <a:cxnLst/>
              <a:rect l="l" t="t" r="r" b="b"/>
              <a:pathLst>
                <a:path w="2700655" h="720725">
                  <a:moveTo>
                    <a:pt x="1729113" y="650519"/>
                  </a:moveTo>
                  <a:lnTo>
                    <a:pt x="1026363" y="650519"/>
                  </a:lnTo>
                  <a:lnTo>
                    <a:pt x="1063106" y="667764"/>
                  </a:lnTo>
                  <a:lnTo>
                    <a:pt x="1105528" y="682945"/>
                  </a:lnTo>
                  <a:lnTo>
                    <a:pt x="1152830" y="695846"/>
                  </a:lnTo>
                  <a:lnTo>
                    <a:pt x="1204212" y="706253"/>
                  </a:lnTo>
                  <a:lnTo>
                    <a:pt x="1258876" y="713952"/>
                  </a:lnTo>
                  <a:lnTo>
                    <a:pt x="1316022" y="718729"/>
                  </a:lnTo>
                  <a:lnTo>
                    <a:pt x="1374851" y="720369"/>
                  </a:lnTo>
                  <a:lnTo>
                    <a:pt x="1436134" y="718725"/>
                  </a:lnTo>
                  <a:lnTo>
                    <a:pt x="1495154" y="713937"/>
                  </a:lnTo>
                  <a:lnTo>
                    <a:pt x="1551140" y="706221"/>
                  </a:lnTo>
                  <a:lnTo>
                    <a:pt x="1603322" y="695794"/>
                  </a:lnTo>
                  <a:lnTo>
                    <a:pt x="1650930" y="682873"/>
                  </a:lnTo>
                  <a:lnTo>
                    <a:pt x="1693193" y="667672"/>
                  </a:lnTo>
                  <a:lnTo>
                    <a:pt x="1729113" y="650519"/>
                  </a:lnTo>
                  <a:close/>
                </a:path>
                <a:path w="2700655" h="720725">
                  <a:moveTo>
                    <a:pt x="658799" y="65531"/>
                  </a:moveTo>
                  <a:lnTo>
                    <a:pt x="600471" y="67233"/>
                  </a:lnTo>
                  <a:lnTo>
                    <a:pt x="543142" y="72157"/>
                  </a:lnTo>
                  <a:lnTo>
                    <a:pt x="487795" y="80031"/>
                  </a:lnTo>
                  <a:lnTo>
                    <a:pt x="435414" y="90582"/>
                  </a:lnTo>
                  <a:lnTo>
                    <a:pt x="386984" y="103539"/>
                  </a:lnTo>
                  <a:lnTo>
                    <a:pt x="343487" y="118627"/>
                  </a:lnTo>
                  <a:lnTo>
                    <a:pt x="305908" y="135576"/>
                  </a:lnTo>
                  <a:lnTo>
                    <a:pt x="252438" y="173963"/>
                  </a:lnTo>
                  <a:lnTo>
                    <a:pt x="234444" y="216521"/>
                  </a:lnTo>
                  <a:lnTo>
                    <a:pt x="241211" y="238683"/>
                  </a:lnTo>
                  <a:lnTo>
                    <a:pt x="175965" y="244442"/>
                  </a:lnTo>
                  <a:lnTo>
                    <a:pt x="118030" y="255460"/>
                  </a:lnTo>
                  <a:lnTo>
                    <a:pt x="69437" y="270997"/>
                  </a:lnTo>
                  <a:lnTo>
                    <a:pt x="32214" y="290313"/>
                  </a:lnTo>
                  <a:lnTo>
                    <a:pt x="0" y="337324"/>
                  </a:lnTo>
                  <a:lnTo>
                    <a:pt x="8719" y="363543"/>
                  </a:lnTo>
                  <a:lnTo>
                    <a:pt x="34383" y="386962"/>
                  </a:lnTo>
                  <a:lnTo>
                    <a:pt x="76247" y="406533"/>
                  </a:lnTo>
                  <a:lnTo>
                    <a:pt x="133565" y="421208"/>
                  </a:lnTo>
                  <a:lnTo>
                    <a:pt x="101985" y="436235"/>
                  </a:lnTo>
                  <a:lnTo>
                    <a:pt x="78844" y="452613"/>
                  </a:lnTo>
                  <a:lnTo>
                    <a:pt x="64614" y="470208"/>
                  </a:lnTo>
                  <a:lnTo>
                    <a:pt x="59766" y="488886"/>
                  </a:lnTo>
                  <a:lnTo>
                    <a:pt x="66033" y="511545"/>
                  </a:lnTo>
                  <a:lnTo>
                    <a:pt x="115904" y="550513"/>
                  </a:lnTo>
                  <a:lnTo>
                    <a:pt x="159332" y="565765"/>
                  </a:lnTo>
                  <a:lnTo>
                    <a:pt x="214970" y="577491"/>
                  </a:lnTo>
                  <a:lnTo>
                    <a:pt x="282729" y="585163"/>
                  </a:lnTo>
                  <a:lnTo>
                    <a:pt x="362521" y="588251"/>
                  </a:lnTo>
                  <a:lnTo>
                    <a:pt x="393116" y="605685"/>
                  </a:lnTo>
                  <a:lnTo>
                    <a:pt x="428870" y="621445"/>
                  </a:lnTo>
                  <a:lnTo>
                    <a:pt x="469259" y="635431"/>
                  </a:lnTo>
                  <a:lnTo>
                    <a:pt x="513764" y="647541"/>
                  </a:lnTo>
                  <a:lnTo>
                    <a:pt x="561863" y="657676"/>
                  </a:lnTo>
                  <a:lnTo>
                    <a:pt x="613034" y="665734"/>
                  </a:lnTo>
                  <a:lnTo>
                    <a:pt x="666756" y="671614"/>
                  </a:lnTo>
                  <a:lnTo>
                    <a:pt x="722507" y="675216"/>
                  </a:lnTo>
                  <a:lnTo>
                    <a:pt x="779767" y="676440"/>
                  </a:lnTo>
                  <a:lnTo>
                    <a:pt x="866282" y="675645"/>
                  </a:lnTo>
                  <a:lnTo>
                    <a:pt x="921217" y="673321"/>
                  </a:lnTo>
                  <a:lnTo>
                    <a:pt x="954633" y="669556"/>
                  </a:lnTo>
                  <a:lnTo>
                    <a:pt x="976590" y="664441"/>
                  </a:lnTo>
                  <a:lnTo>
                    <a:pt x="997146" y="658066"/>
                  </a:lnTo>
                  <a:lnTo>
                    <a:pt x="1026363" y="650519"/>
                  </a:lnTo>
                  <a:lnTo>
                    <a:pt x="1729113" y="650519"/>
                  </a:lnTo>
                  <a:lnTo>
                    <a:pt x="1729340" y="650410"/>
                  </a:lnTo>
                  <a:lnTo>
                    <a:pt x="1758603" y="631302"/>
                  </a:lnTo>
                  <a:lnTo>
                    <a:pt x="1780209" y="610565"/>
                  </a:lnTo>
                  <a:lnTo>
                    <a:pt x="2163938" y="610565"/>
                  </a:lnTo>
                  <a:lnTo>
                    <a:pt x="2203858" y="600435"/>
                  </a:lnTo>
                  <a:lnTo>
                    <a:pt x="2247137" y="584820"/>
                  </a:lnTo>
                  <a:lnTo>
                    <a:pt x="2282510" y="566668"/>
                  </a:lnTo>
                  <a:lnTo>
                    <a:pt x="2325608" y="524120"/>
                  </a:lnTo>
                  <a:lnTo>
                    <a:pt x="2331364" y="500405"/>
                  </a:lnTo>
                  <a:lnTo>
                    <a:pt x="2398727" y="494780"/>
                  </a:lnTo>
                  <a:lnTo>
                    <a:pt x="2461704" y="485571"/>
                  </a:lnTo>
                  <a:lnTo>
                    <a:pt x="2519351" y="473111"/>
                  </a:lnTo>
                  <a:lnTo>
                    <a:pt x="2570722" y="457736"/>
                  </a:lnTo>
                  <a:lnTo>
                    <a:pt x="2614872" y="439781"/>
                  </a:lnTo>
                  <a:lnTo>
                    <a:pt x="2650856" y="419579"/>
                  </a:lnTo>
                  <a:lnTo>
                    <a:pt x="2694547" y="373776"/>
                  </a:lnTo>
                  <a:lnTo>
                    <a:pt x="2700362" y="348843"/>
                  </a:lnTo>
                  <a:lnTo>
                    <a:pt x="2693742" y="323692"/>
                  </a:lnTo>
                  <a:lnTo>
                    <a:pt x="2674667" y="299348"/>
                  </a:lnTo>
                  <a:lnTo>
                    <a:pt x="2644320" y="276352"/>
                  </a:lnTo>
                  <a:lnTo>
                    <a:pt x="2603881" y="255244"/>
                  </a:lnTo>
                  <a:lnTo>
                    <a:pt x="2617345" y="243716"/>
                  </a:lnTo>
                  <a:lnTo>
                    <a:pt x="2626250" y="231848"/>
                  </a:lnTo>
                  <a:lnTo>
                    <a:pt x="2631171" y="219708"/>
                  </a:lnTo>
                  <a:lnTo>
                    <a:pt x="2632684" y="207365"/>
                  </a:lnTo>
                  <a:lnTo>
                    <a:pt x="2624431" y="180697"/>
                  </a:lnTo>
                  <a:lnTo>
                    <a:pt x="2563744" y="133742"/>
                  </a:lnTo>
                  <a:lnTo>
                    <a:pt x="2514871" y="114934"/>
                  </a:lnTo>
                  <a:lnTo>
                    <a:pt x="2456020" y="100227"/>
                  </a:lnTo>
                  <a:lnTo>
                    <a:pt x="2388971" y="90360"/>
                  </a:lnTo>
                  <a:lnTo>
                    <a:pt x="2385869" y="86410"/>
                  </a:lnTo>
                  <a:lnTo>
                    <a:pt x="871207" y="86410"/>
                  </a:lnTo>
                  <a:lnTo>
                    <a:pt x="821921" y="77576"/>
                  </a:lnTo>
                  <a:lnTo>
                    <a:pt x="769056" y="70837"/>
                  </a:lnTo>
                  <a:lnTo>
                    <a:pt x="714164" y="66665"/>
                  </a:lnTo>
                  <a:lnTo>
                    <a:pt x="658799" y="65531"/>
                  </a:lnTo>
                  <a:close/>
                </a:path>
                <a:path w="2700655" h="720725">
                  <a:moveTo>
                    <a:pt x="2163938" y="610565"/>
                  </a:moveTo>
                  <a:lnTo>
                    <a:pt x="1780209" y="610565"/>
                  </a:lnTo>
                  <a:lnTo>
                    <a:pt x="1824555" y="619334"/>
                  </a:lnTo>
                  <a:lnTo>
                    <a:pt x="1871465" y="625638"/>
                  </a:lnTo>
                  <a:lnTo>
                    <a:pt x="1920538" y="629444"/>
                  </a:lnTo>
                  <a:lnTo>
                    <a:pt x="1971370" y="630720"/>
                  </a:lnTo>
                  <a:lnTo>
                    <a:pt x="2036430" y="628656"/>
                  </a:lnTo>
                  <a:lnTo>
                    <a:pt x="2097521" y="622694"/>
                  </a:lnTo>
                  <a:lnTo>
                    <a:pt x="2153658" y="613173"/>
                  </a:lnTo>
                  <a:lnTo>
                    <a:pt x="2163938" y="610565"/>
                  </a:lnTo>
                  <a:close/>
                </a:path>
                <a:path w="2700655" h="720725">
                  <a:moveTo>
                    <a:pt x="1167485" y="21602"/>
                  </a:moveTo>
                  <a:lnTo>
                    <a:pt x="1106340" y="23603"/>
                  </a:lnTo>
                  <a:lnTo>
                    <a:pt x="1048514" y="29444"/>
                  </a:lnTo>
                  <a:lnTo>
                    <a:pt x="995048" y="38885"/>
                  </a:lnTo>
                  <a:lnTo>
                    <a:pt x="946981" y="51687"/>
                  </a:lnTo>
                  <a:lnTo>
                    <a:pt x="905354" y="67609"/>
                  </a:lnTo>
                  <a:lnTo>
                    <a:pt x="871207" y="86410"/>
                  </a:lnTo>
                  <a:lnTo>
                    <a:pt x="2385869" y="86410"/>
                  </a:lnTo>
                  <a:lnTo>
                    <a:pt x="2371951" y="68691"/>
                  </a:lnTo>
                  <a:lnTo>
                    <a:pt x="2354605" y="56527"/>
                  </a:lnTo>
                  <a:lnTo>
                    <a:pt x="1401127" y="56527"/>
                  </a:lnTo>
                  <a:lnTo>
                    <a:pt x="1360896" y="44703"/>
                  </a:lnTo>
                  <a:lnTo>
                    <a:pt x="1315930" y="35212"/>
                  </a:lnTo>
                  <a:lnTo>
                    <a:pt x="1267715" y="28141"/>
                  </a:lnTo>
                  <a:lnTo>
                    <a:pt x="1217738" y="23575"/>
                  </a:lnTo>
                  <a:lnTo>
                    <a:pt x="1167485" y="21602"/>
                  </a:lnTo>
                  <a:close/>
                </a:path>
                <a:path w="2700655" h="720725">
                  <a:moveTo>
                    <a:pt x="1643761" y="0"/>
                  </a:moveTo>
                  <a:lnTo>
                    <a:pt x="1583451" y="2457"/>
                  </a:lnTo>
                  <a:lnTo>
                    <a:pt x="1526993" y="9634"/>
                  </a:lnTo>
                  <a:lnTo>
                    <a:pt x="1476426" y="21235"/>
                  </a:lnTo>
                  <a:lnTo>
                    <a:pt x="1433791" y="36964"/>
                  </a:lnTo>
                  <a:lnTo>
                    <a:pt x="1401127" y="56527"/>
                  </a:lnTo>
                  <a:lnTo>
                    <a:pt x="2354605" y="56527"/>
                  </a:lnTo>
                  <a:lnTo>
                    <a:pt x="2344303" y="49303"/>
                  </a:lnTo>
                  <a:lnTo>
                    <a:pt x="2320498" y="38531"/>
                  </a:lnTo>
                  <a:lnTo>
                    <a:pt x="1858683" y="38531"/>
                  </a:lnTo>
                  <a:lnTo>
                    <a:pt x="1816143" y="22636"/>
                  </a:lnTo>
                  <a:lnTo>
                    <a:pt x="1764861" y="10488"/>
                  </a:lnTo>
                  <a:lnTo>
                    <a:pt x="1706760" y="2729"/>
                  </a:lnTo>
                  <a:lnTo>
                    <a:pt x="1643761" y="0"/>
                  </a:lnTo>
                  <a:close/>
                </a:path>
                <a:path w="2700655" h="720725">
                  <a:moveTo>
                    <a:pt x="2092680" y="0"/>
                  </a:moveTo>
                  <a:lnTo>
                    <a:pt x="2039318" y="1690"/>
                  </a:lnTo>
                  <a:lnTo>
                    <a:pt x="1988027" y="6613"/>
                  </a:lnTo>
                  <a:lnTo>
                    <a:pt x="1940018" y="14544"/>
                  </a:lnTo>
                  <a:lnTo>
                    <a:pt x="1896500" y="25258"/>
                  </a:lnTo>
                  <a:lnTo>
                    <a:pt x="1858683" y="38531"/>
                  </a:lnTo>
                  <a:lnTo>
                    <a:pt x="2320498" y="38531"/>
                  </a:lnTo>
                  <a:lnTo>
                    <a:pt x="2262382" y="18901"/>
                  </a:lnTo>
                  <a:lnTo>
                    <a:pt x="2210742" y="8656"/>
                  </a:lnTo>
                  <a:lnTo>
                    <a:pt x="2153736" y="2228"/>
                  </a:lnTo>
                  <a:lnTo>
                    <a:pt x="2092680" y="0"/>
                  </a:lnTo>
                  <a:close/>
                </a:path>
              </a:pathLst>
            </a:custGeom>
            <a:solidFill>
              <a:srgbClr val="FF850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59994" y="6659997"/>
              <a:ext cx="2700655" cy="720725"/>
            </a:xfrm>
            <a:custGeom>
              <a:avLst/>
              <a:gdLst/>
              <a:ahLst/>
              <a:cxnLst/>
              <a:rect l="l" t="t" r="r" b="b"/>
              <a:pathLst>
                <a:path w="2700655" h="720725">
                  <a:moveTo>
                    <a:pt x="241211" y="238683"/>
                  </a:moveTo>
                  <a:lnTo>
                    <a:pt x="234444" y="216521"/>
                  </a:lnTo>
                  <a:lnTo>
                    <a:pt x="238515" y="194857"/>
                  </a:lnTo>
                  <a:lnTo>
                    <a:pt x="252438" y="173963"/>
                  </a:lnTo>
                  <a:lnTo>
                    <a:pt x="305908" y="135576"/>
                  </a:lnTo>
                  <a:lnTo>
                    <a:pt x="343487" y="118627"/>
                  </a:lnTo>
                  <a:lnTo>
                    <a:pt x="386984" y="103539"/>
                  </a:lnTo>
                  <a:lnTo>
                    <a:pt x="435414" y="90582"/>
                  </a:lnTo>
                  <a:lnTo>
                    <a:pt x="487795" y="80031"/>
                  </a:lnTo>
                  <a:lnTo>
                    <a:pt x="543142" y="72157"/>
                  </a:lnTo>
                  <a:lnTo>
                    <a:pt x="600471" y="67233"/>
                  </a:lnTo>
                  <a:lnTo>
                    <a:pt x="658799" y="65531"/>
                  </a:lnTo>
                  <a:lnTo>
                    <a:pt x="714164" y="66665"/>
                  </a:lnTo>
                  <a:lnTo>
                    <a:pt x="769056" y="70837"/>
                  </a:lnTo>
                  <a:lnTo>
                    <a:pt x="821921" y="77576"/>
                  </a:lnTo>
                  <a:lnTo>
                    <a:pt x="871207" y="86410"/>
                  </a:lnTo>
                  <a:lnTo>
                    <a:pt x="905354" y="67609"/>
                  </a:lnTo>
                  <a:lnTo>
                    <a:pt x="946981" y="51687"/>
                  </a:lnTo>
                  <a:lnTo>
                    <a:pt x="995048" y="38885"/>
                  </a:lnTo>
                  <a:lnTo>
                    <a:pt x="1048514" y="29444"/>
                  </a:lnTo>
                  <a:lnTo>
                    <a:pt x="1106340" y="23603"/>
                  </a:lnTo>
                  <a:lnTo>
                    <a:pt x="1167485" y="21602"/>
                  </a:lnTo>
                  <a:lnTo>
                    <a:pt x="1217738" y="23575"/>
                  </a:lnTo>
                  <a:lnTo>
                    <a:pt x="1267715" y="28141"/>
                  </a:lnTo>
                  <a:lnTo>
                    <a:pt x="1315930" y="35212"/>
                  </a:lnTo>
                  <a:lnTo>
                    <a:pt x="1360896" y="44703"/>
                  </a:lnTo>
                  <a:lnTo>
                    <a:pt x="1401127" y="56527"/>
                  </a:lnTo>
                  <a:lnTo>
                    <a:pt x="1433791" y="36964"/>
                  </a:lnTo>
                  <a:lnTo>
                    <a:pt x="1476426" y="21235"/>
                  </a:lnTo>
                  <a:lnTo>
                    <a:pt x="1526993" y="9634"/>
                  </a:lnTo>
                  <a:lnTo>
                    <a:pt x="1583451" y="2457"/>
                  </a:lnTo>
                  <a:lnTo>
                    <a:pt x="1643761" y="0"/>
                  </a:lnTo>
                  <a:lnTo>
                    <a:pt x="1706760" y="2729"/>
                  </a:lnTo>
                  <a:lnTo>
                    <a:pt x="1764861" y="10488"/>
                  </a:lnTo>
                  <a:lnTo>
                    <a:pt x="1816143" y="22636"/>
                  </a:lnTo>
                  <a:lnTo>
                    <a:pt x="1858683" y="38531"/>
                  </a:lnTo>
                  <a:lnTo>
                    <a:pt x="1896500" y="25258"/>
                  </a:lnTo>
                  <a:lnTo>
                    <a:pt x="1940018" y="14544"/>
                  </a:lnTo>
                  <a:lnTo>
                    <a:pt x="1988027" y="6613"/>
                  </a:lnTo>
                  <a:lnTo>
                    <a:pt x="2039318" y="1690"/>
                  </a:lnTo>
                  <a:lnTo>
                    <a:pt x="2092680" y="0"/>
                  </a:lnTo>
                  <a:lnTo>
                    <a:pt x="2153736" y="2228"/>
                  </a:lnTo>
                  <a:lnTo>
                    <a:pt x="2210742" y="8656"/>
                  </a:lnTo>
                  <a:lnTo>
                    <a:pt x="2262382" y="18901"/>
                  </a:lnTo>
                  <a:lnTo>
                    <a:pt x="2307341" y="32578"/>
                  </a:lnTo>
                  <a:lnTo>
                    <a:pt x="2344303" y="49303"/>
                  </a:lnTo>
                  <a:lnTo>
                    <a:pt x="2388971" y="90360"/>
                  </a:lnTo>
                  <a:lnTo>
                    <a:pt x="2456020" y="100227"/>
                  </a:lnTo>
                  <a:lnTo>
                    <a:pt x="2514871" y="114934"/>
                  </a:lnTo>
                  <a:lnTo>
                    <a:pt x="2563744" y="133742"/>
                  </a:lnTo>
                  <a:lnTo>
                    <a:pt x="2600857" y="155909"/>
                  </a:lnTo>
                  <a:lnTo>
                    <a:pt x="2632684" y="207365"/>
                  </a:lnTo>
                  <a:lnTo>
                    <a:pt x="2631171" y="219708"/>
                  </a:lnTo>
                  <a:lnTo>
                    <a:pt x="2626250" y="231848"/>
                  </a:lnTo>
                  <a:lnTo>
                    <a:pt x="2617345" y="243716"/>
                  </a:lnTo>
                  <a:lnTo>
                    <a:pt x="2603881" y="255244"/>
                  </a:lnTo>
                  <a:lnTo>
                    <a:pt x="2644320" y="276352"/>
                  </a:lnTo>
                  <a:lnTo>
                    <a:pt x="2674667" y="299348"/>
                  </a:lnTo>
                  <a:lnTo>
                    <a:pt x="2693742" y="323692"/>
                  </a:lnTo>
                  <a:lnTo>
                    <a:pt x="2700362" y="348843"/>
                  </a:lnTo>
                  <a:lnTo>
                    <a:pt x="2694547" y="373776"/>
                  </a:lnTo>
                  <a:lnTo>
                    <a:pt x="2650856" y="419579"/>
                  </a:lnTo>
                  <a:lnTo>
                    <a:pt x="2614872" y="439781"/>
                  </a:lnTo>
                  <a:lnTo>
                    <a:pt x="2570722" y="457736"/>
                  </a:lnTo>
                  <a:lnTo>
                    <a:pt x="2519351" y="473111"/>
                  </a:lnTo>
                  <a:lnTo>
                    <a:pt x="2461704" y="485571"/>
                  </a:lnTo>
                  <a:lnTo>
                    <a:pt x="2398727" y="494780"/>
                  </a:lnTo>
                  <a:lnTo>
                    <a:pt x="2331364" y="500405"/>
                  </a:lnTo>
                  <a:lnTo>
                    <a:pt x="2325608" y="524120"/>
                  </a:lnTo>
                  <a:lnTo>
                    <a:pt x="2282510" y="566668"/>
                  </a:lnTo>
                  <a:lnTo>
                    <a:pt x="2247137" y="584820"/>
                  </a:lnTo>
                  <a:lnTo>
                    <a:pt x="2203858" y="600435"/>
                  </a:lnTo>
                  <a:lnTo>
                    <a:pt x="2153658" y="613173"/>
                  </a:lnTo>
                  <a:lnTo>
                    <a:pt x="2097521" y="622694"/>
                  </a:lnTo>
                  <a:lnTo>
                    <a:pt x="2036430" y="628656"/>
                  </a:lnTo>
                  <a:lnTo>
                    <a:pt x="1971370" y="630720"/>
                  </a:lnTo>
                  <a:lnTo>
                    <a:pt x="1920538" y="629444"/>
                  </a:lnTo>
                  <a:lnTo>
                    <a:pt x="1871465" y="625638"/>
                  </a:lnTo>
                  <a:lnTo>
                    <a:pt x="1824555" y="619334"/>
                  </a:lnTo>
                  <a:lnTo>
                    <a:pt x="1780209" y="610565"/>
                  </a:lnTo>
                  <a:lnTo>
                    <a:pt x="1758603" y="631302"/>
                  </a:lnTo>
                  <a:lnTo>
                    <a:pt x="1693193" y="667672"/>
                  </a:lnTo>
                  <a:lnTo>
                    <a:pt x="1650930" y="682873"/>
                  </a:lnTo>
                  <a:lnTo>
                    <a:pt x="1603322" y="695794"/>
                  </a:lnTo>
                  <a:lnTo>
                    <a:pt x="1551140" y="706221"/>
                  </a:lnTo>
                  <a:lnTo>
                    <a:pt x="1495154" y="713937"/>
                  </a:lnTo>
                  <a:lnTo>
                    <a:pt x="1436134" y="718725"/>
                  </a:lnTo>
                  <a:lnTo>
                    <a:pt x="1374851" y="720369"/>
                  </a:lnTo>
                  <a:lnTo>
                    <a:pt x="1316022" y="718729"/>
                  </a:lnTo>
                  <a:lnTo>
                    <a:pt x="1258876" y="713952"/>
                  </a:lnTo>
                  <a:lnTo>
                    <a:pt x="1204212" y="706253"/>
                  </a:lnTo>
                  <a:lnTo>
                    <a:pt x="1152830" y="695846"/>
                  </a:lnTo>
                  <a:lnTo>
                    <a:pt x="1105528" y="682945"/>
                  </a:lnTo>
                  <a:lnTo>
                    <a:pt x="1063106" y="667764"/>
                  </a:lnTo>
                  <a:lnTo>
                    <a:pt x="1026363" y="650519"/>
                  </a:lnTo>
                  <a:lnTo>
                    <a:pt x="997146" y="658066"/>
                  </a:lnTo>
                  <a:lnTo>
                    <a:pt x="954633" y="669556"/>
                  </a:lnTo>
                  <a:lnTo>
                    <a:pt x="866282" y="675645"/>
                  </a:lnTo>
                  <a:lnTo>
                    <a:pt x="779767" y="676440"/>
                  </a:lnTo>
                  <a:lnTo>
                    <a:pt x="722507" y="675216"/>
                  </a:lnTo>
                  <a:lnTo>
                    <a:pt x="666756" y="671614"/>
                  </a:lnTo>
                  <a:lnTo>
                    <a:pt x="613034" y="665734"/>
                  </a:lnTo>
                  <a:lnTo>
                    <a:pt x="561863" y="657676"/>
                  </a:lnTo>
                  <a:lnTo>
                    <a:pt x="513764" y="647541"/>
                  </a:lnTo>
                  <a:lnTo>
                    <a:pt x="469259" y="635431"/>
                  </a:lnTo>
                  <a:lnTo>
                    <a:pt x="428870" y="621445"/>
                  </a:lnTo>
                  <a:lnTo>
                    <a:pt x="393116" y="605685"/>
                  </a:lnTo>
                  <a:lnTo>
                    <a:pt x="362521" y="588251"/>
                  </a:lnTo>
                  <a:lnTo>
                    <a:pt x="282729" y="585163"/>
                  </a:lnTo>
                  <a:lnTo>
                    <a:pt x="214970" y="577491"/>
                  </a:lnTo>
                  <a:lnTo>
                    <a:pt x="159332" y="565765"/>
                  </a:lnTo>
                  <a:lnTo>
                    <a:pt x="115904" y="550513"/>
                  </a:lnTo>
                  <a:lnTo>
                    <a:pt x="66033" y="511545"/>
                  </a:lnTo>
                  <a:lnTo>
                    <a:pt x="59766" y="488886"/>
                  </a:lnTo>
                  <a:lnTo>
                    <a:pt x="64614" y="470208"/>
                  </a:lnTo>
                  <a:lnTo>
                    <a:pt x="78844" y="452613"/>
                  </a:lnTo>
                  <a:lnTo>
                    <a:pt x="101985" y="436235"/>
                  </a:lnTo>
                  <a:lnTo>
                    <a:pt x="133565" y="421208"/>
                  </a:lnTo>
                  <a:lnTo>
                    <a:pt x="76247" y="406533"/>
                  </a:lnTo>
                  <a:lnTo>
                    <a:pt x="34383" y="386962"/>
                  </a:lnTo>
                  <a:lnTo>
                    <a:pt x="8719" y="363543"/>
                  </a:lnTo>
                  <a:lnTo>
                    <a:pt x="0" y="337324"/>
                  </a:lnTo>
                  <a:lnTo>
                    <a:pt x="8391" y="312669"/>
                  </a:lnTo>
                  <a:lnTo>
                    <a:pt x="32214" y="290313"/>
                  </a:lnTo>
                  <a:lnTo>
                    <a:pt x="69437" y="270997"/>
                  </a:lnTo>
                  <a:lnTo>
                    <a:pt x="118030" y="255460"/>
                  </a:lnTo>
                  <a:lnTo>
                    <a:pt x="175965" y="244442"/>
                  </a:lnTo>
                  <a:lnTo>
                    <a:pt x="241211" y="238683"/>
                  </a:lnTo>
                  <a:close/>
                </a:path>
                <a:path w="2700655" h="720725">
                  <a:moveTo>
                    <a:pt x="241211" y="238683"/>
                  </a:moveTo>
                  <a:lnTo>
                    <a:pt x="244504" y="245051"/>
                  </a:lnTo>
                  <a:lnTo>
                    <a:pt x="249758" y="251553"/>
                  </a:lnTo>
                  <a:lnTo>
                    <a:pt x="255687" y="257920"/>
                  </a:lnTo>
                  <a:lnTo>
                    <a:pt x="261010" y="263880"/>
                  </a:lnTo>
                </a:path>
              </a:pathLst>
            </a:custGeom>
            <a:ln w="3175">
              <a:solidFill>
                <a:srgbClr val="3464A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231201" y="6746408"/>
              <a:ext cx="87630" cy="24130"/>
            </a:xfrm>
            <a:custGeom>
              <a:avLst/>
              <a:gdLst/>
              <a:ahLst/>
              <a:cxnLst/>
              <a:rect l="l" t="t" r="r" b="b"/>
              <a:pathLst>
                <a:path w="87630" h="24129">
                  <a:moveTo>
                    <a:pt x="0" y="0"/>
                  </a:moveTo>
                  <a:lnTo>
                    <a:pt x="22478" y="5228"/>
                  </a:lnTo>
                  <a:lnTo>
                    <a:pt x="45629" y="11064"/>
                  </a:lnTo>
                  <a:lnTo>
                    <a:pt x="67835" y="17305"/>
                  </a:lnTo>
                  <a:lnTo>
                    <a:pt x="87477" y="23748"/>
                  </a:lnTo>
                </a:path>
              </a:pathLst>
            </a:custGeom>
            <a:ln w="3175">
              <a:solidFill>
                <a:srgbClr val="3464A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738795" y="6716525"/>
              <a:ext cx="22860" cy="23495"/>
            </a:xfrm>
            <a:custGeom>
              <a:avLst/>
              <a:gdLst/>
              <a:ahLst/>
              <a:cxnLst/>
              <a:rect l="l" t="t" r="r" b="b"/>
              <a:pathLst>
                <a:path w="22860" h="23495">
                  <a:moveTo>
                    <a:pt x="22326" y="0"/>
                  </a:moveTo>
                  <a:lnTo>
                    <a:pt x="15600" y="5425"/>
                  </a:lnTo>
                  <a:lnTo>
                    <a:pt x="9815" y="11291"/>
                  </a:lnTo>
                  <a:lnTo>
                    <a:pt x="4704" y="17361"/>
                  </a:lnTo>
                  <a:lnTo>
                    <a:pt x="0" y="23393"/>
                  </a:lnTo>
                </a:path>
              </a:pathLst>
            </a:custGeom>
            <a:ln w="3175">
              <a:solidFill>
                <a:srgbClr val="3464A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177643" y="6698529"/>
              <a:ext cx="41275" cy="28575"/>
            </a:xfrm>
            <a:custGeom>
              <a:avLst/>
              <a:gdLst/>
              <a:ahLst/>
              <a:cxnLst/>
              <a:rect l="l" t="t" r="r" b="b"/>
              <a:pathLst>
                <a:path w="41275" h="28575">
                  <a:moveTo>
                    <a:pt x="41033" y="0"/>
                  </a:moveTo>
                  <a:lnTo>
                    <a:pt x="28496" y="6414"/>
                  </a:lnTo>
                  <a:lnTo>
                    <a:pt x="18221" y="13541"/>
                  </a:lnTo>
                  <a:lnTo>
                    <a:pt x="9093" y="21006"/>
                  </a:lnTo>
                  <a:lnTo>
                    <a:pt x="0" y="28435"/>
                  </a:lnTo>
                </a:path>
              </a:pathLst>
            </a:custGeom>
            <a:ln w="3175">
              <a:solidFill>
                <a:srgbClr val="3464A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748965" y="6750357"/>
              <a:ext cx="11430" cy="22860"/>
            </a:xfrm>
            <a:custGeom>
              <a:avLst/>
              <a:gdLst/>
              <a:ahLst/>
              <a:cxnLst/>
              <a:rect l="l" t="t" r="r" b="b"/>
              <a:pathLst>
                <a:path w="11430" h="22859">
                  <a:moveTo>
                    <a:pt x="0" y="0"/>
                  </a:moveTo>
                  <a:lnTo>
                    <a:pt x="3293" y="5465"/>
                  </a:lnTo>
                  <a:lnTo>
                    <a:pt x="7735" y="12111"/>
                  </a:lnTo>
                  <a:lnTo>
                    <a:pt x="10828" y="18282"/>
                  </a:lnTo>
                  <a:lnTo>
                    <a:pt x="10071" y="22326"/>
                  </a:lnTo>
                </a:path>
              </a:pathLst>
            </a:custGeom>
            <a:ln w="3175">
              <a:solidFill>
                <a:srgbClr val="3464A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873883" y="6915241"/>
              <a:ext cx="90170" cy="44450"/>
            </a:xfrm>
            <a:custGeom>
              <a:avLst/>
              <a:gdLst/>
              <a:ahLst/>
              <a:cxnLst/>
              <a:rect l="l" t="t" r="r" b="b"/>
              <a:pathLst>
                <a:path w="90169" h="44450">
                  <a:moveTo>
                    <a:pt x="89992" y="0"/>
                  </a:moveTo>
                  <a:lnTo>
                    <a:pt x="72591" y="12334"/>
                  </a:lnTo>
                  <a:lnTo>
                    <a:pt x="52016" y="23895"/>
                  </a:lnTo>
                  <a:lnTo>
                    <a:pt x="27930" y="34579"/>
                  </a:lnTo>
                  <a:lnTo>
                    <a:pt x="0" y="44284"/>
                  </a:lnTo>
                </a:path>
              </a:pathLst>
            </a:custGeom>
            <a:ln w="3175">
              <a:solidFill>
                <a:srgbClr val="3464A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485085" y="7041606"/>
              <a:ext cx="208279" cy="119380"/>
            </a:xfrm>
            <a:custGeom>
              <a:avLst/>
              <a:gdLst/>
              <a:ahLst/>
              <a:cxnLst/>
              <a:rect l="l" t="t" r="r" b="b"/>
              <a:pathLst>
                <a:path w="208280" h="119379">
                  <a:moveTo>
                    <a:pt x="207708" y="118795"/>
                  </a:moveTo>
                  <a:lnTo>
                    <a:pt x="205221" y="98491"/>
                  </a:lnTo>
                  <a:lnTo>
                    <a:pt x="184934" y="72572"/>
                  </a:lnTo>
                  <a:lnTo>
                    <a:pt x="145120" y="44925"/>
                  </a:lnTo>
                  <a:lnTo>
                    <a:pt x="84051" y="19438"/>
                  </a:lnTo>
                  <a:lnTo>
                    <a:pt x="0" y="0"/>
                  </a:lnTo>
                </a:path>
              </a:pathLst>
            </a:custGeom>
            <a:ln w="3175">
              <a:solidFill>
                <a:srgbClr val="3464A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140203" y="7238888"/>
              <a:ext cx="16510" cy="31750"/>
            </a:xfrm>
            <a:custGeom>
              <a:avLst/>
              <a:gdLst/>
              <a:ahLst/>
              <a:cxnLst/>
              <a:rect l="l" t="t" r="r" b="b"/>
              <a:pathLst>
                <a:path w="16510" h="31750">
                  <a:moveTo>
                    <a:pt x="0" y="31673"/>
                  </a:moveTo>
                  <a:lnTo>
                    <a:pt x="6275" y="23483"/>
                  </a:lnTo>
                  <a:lnTo>
                    <a:pt x="10796" y="15565"/>
                  </a:lnTo>
                  <a:lnTo>
                    <a:pt x="13967" y="7783"/>
                  </a:lnTo>
                  <a:lnTo>
                    <a:pt x="16192" y="0"/>
                  </a:lnTo>
                </a:path>
              </a:pathLst>
            </a:custGeom>
            <a:ln w="3175">
              <a:solidFill>
                <a:srgbClr val="3464A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342440" y="7281357"/>
              <a:ext cx="45085" cy="29209"/>
            </a:xfrm>
            <a:custGeom>
              <a:avLst/>
              <a:gdLst/>
              <a:ahLst/>
              <a:cxnLst/>
              <a:rect l="l" t="t" r="r" b="b"/>
              <a:pathLst>
                <a:path w="45084" h="29209">
                  <a:moveTo>
                    <a:pt x="44996" y="29159"/>
                  </a:moveTo>
                  <a:lnTo>
                    <a:pt x="31234" y="22427"/>
                  </a:lnTo>
                  <a:lnTo>
                    <a:pt x="19664" y="15255"/>
                  </a:lnTo>
                  <a:lnTo>
                    <a:pt x="9511" y="7745"/>
                  </a:lnTo>
                  <a:lnTo>
                    <a:pt x="0" y="0"/>
                  </a:lnTo>
                </a:path>
              </a:pathLst>
            </a:custGeom>
            <a:ln w="3175">
              <a:solidFill>
                <a:srgbClr val="3464A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22515" y="7241758"/>
              <a:ext cx="69850" cy="6985"/>
            </a:xfrm>
            <a:custGeom>
              <a:avLst/>
              <a:gdLst/>
              <a:ahLst/>
              <a:cxnLst/>
              <a:rect l="l" t="t" r="r" b="b"/>
              <a:pathLst>
                <a:path w="69850" h="6984">
                  <a:moveTo>
                    <a:pt x="0" y="6489"/>
                  </a:moveTo>
                  <a:lnTo>
                    <a:pt x="17798" y="5270"/>
                  </a:lnTo>
                  <a:lnTo>
                    <a:pt x="35463" y="3783"/>
                  </a:lnTo>
                  <a:lnTo>
                    <a:pt x="52858" y="2026"/>
                  </a:lnTo>
                  <a:lnTo>
                    <a:pt x="69850" y="0"/>
                  </a:lnTo>
                </a:path>
              </a:pathLst>
            </a:custGeom>
            <a:ln w="3175">
              <a:solidFill>
                <a:srgbClr val="3464A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93560" y="7081205"/>
              <a:ext cx="158115" cy="14604"/>
            </a:xfrm>
            <a:custGeom>
              <a:avLst/>
              <a:gdLst/>
              <a:ahLst/>
              <a:cxnLst/>
              <a:rect l="l" t="t" r="r" b="b"/>
              <a:pathLst>
                <a:path w="158115" h="14604">
                  <a:moveTo>
                    <a:pt x="0" y="0"/>
                  </a:moveTo>
                  <a:lnTo>
                    <a:pt x="32435" y="6335"/>
                  </a:lnTo>
                  <a:lnTo>
                    <a:pt x="68583" y="11291"/>
                  </a:lnTo>
                  <a:lnTo>
                    <a:pt x="109860" y="14021"/>
                  </a:lnTo>
                  <a:lnTo>
                    <a:pt x="157683" y="13677"/>
                  </a:lnTo>
                </a:path>
              </a:pathLst>
            </a:custGeom>
            <a:ln w="3175">
              <a:solidFill>
                <a:srgbClr val="3464A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470319" y="448897"/>
            <a:ext cx="456692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200" spc="-170" dirty="0" err="1"/>
              <a:t>Не</a:t>
            </a:r>
            <a:r>
              <a:rPr lang="ru-RU" sz="3200" spc="-170" dirty="0"/>
              <a:t>й</a:t>
            </a:r>
            <a:r>
              <a:rPr sz="3200" spc="-170" dirty="0" err="1"/>
              <a:t>рон</a:t>
            </a:r>
            <a:r>
              <a:rPr lang="en-US" sz="3200" spc="-170" dirty="0"/>
              <a:t> j –</a:t>
            </a:r>
            <a:r>
              <a:rPr sz="3200" spc="-170" dirty="0"/>
              <a:t> </a:t>
            </a:r>
            <a:r>
              <a:rPr sz="3200" spc="-170" dirty="0" err="1"/>
              <a:t>обучени</a:t>
            </a:r>
            <a:r>
              <a:rPr lang="ru-RU" sz="3200" spc="-170" dirty="0"/>
              <a:t>е</a:t>
            </a:r>
            <a:endParaRPr sz="3200" spc="-170" dirty="0"/>
          </a:p>
        </p:txBody>
      </p:sp>
      <p:sp>
        <p:nvSpPr>
          <p:cNvPr id="19" name="object 19"/>
          <p:cNvSpPr txBox="1"/>
          <p:nvPr/>
        </p:nvSpPr>
        <p:spPr>
          <a:xfrm>
            <a:off x="3510356" y="3220926"/>
            <a:ext cx="712470" cy="1106170"/>
          </a:xfrm>
          <a:prstGeom prst="rect">
            <a:avLst/>
          </a:prstGeom>
          <a:ln w="9359">
            <a:solidFill>
              <a:srgbClr val="000000"/>
            </a:solidFill>
          </a:ln>
        </p:spPr>
        <p:txBody>
          <a:bodyPr vert="horz" wrap="square" lIns="0" tIns="45085" rIns="0" bIns="0" rtlCol="0">
            <a:spAutoFit/>
          </a:bodyPr>
          <a:lstStyle/>
          <a:p>
            <a:pPr marL="89535">
              <a:lnSpc>
                <a:spcPct val="100000"/>
              </a:lnSpc>
              <a:spcBef>
                <a:spcPts val="355"/>
              </a:spcBef>
            </a:pPr>
            <a:r>
              <a:rPr sz="6000" spc="-85" dirty="0">
                <a:latin typeface="Symbol"/>
                <a:cs typeface="Symbol"/>
              </a:rPr>
              <a:t></a:t>
            </a:r>
            <a:endParaRPr sz="6000">
              <a:latin typeface="Symbol"/>
              <a:cs typeface="Symbol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2472836" y="3056759"/>
            <a:ext cx="1037590" cy="640715"/>
            <a:chOff x="2472836" y="3056759"/>
            <a:chExt cx="1037590" cy="640715"/>
          </a:xfrm>
        </p:grpSpPr>
        <p:sp>
          <p:nvSpPr>
            <p:cNvPr id="21" name="object 21"/>
            <p:cNvSpPr/>
            <p:nvPr/>
          </p:nvSpPr>
          <p:spPr>
            <a:xfrm>
              <a:off x="2477516" y="3061439"/>
              <a:ext cx="972819" cy="598805"/>
            </a:xfrm>
            <a:custGeom>
              <a:avLst/>
              <a:gdLst/>
              <a:ahLst/>
              <a:cxnLst/>
              <a:rect l="l" t="t" r="r" b="b"/>
              <a:pathLst>
                <a:path w="972820" h="598804">
                  <a:moveTo>
                    <a:pt x="0" y="0"/>
                  </a:moveTo>
                  <a:lnTo>
                    <a:pt x="972362" y="598322"/>
                  </a:lnTo>
                </a:path>
              </a:pathLst>
            </a:custGeom>
            <a:ln w="93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425761" y="3625205"/>
              <a:ext cx="84455" cy="71755"/>
            </a:xfrm>
            <a:custGeom>
              <a:avLst/>
              <a:gdLst/>
              <a:ahLst/>
              <a:cxnLst/>
              <a:rect l="l" t="t" r="r" b="b"/>
              <a:pathLst>
                <a:path w="84454" h="71754">
                  <a:moveTo>
                    <a:pt x="39598" y="0"/>
                  </a:moveTo>
                  <a:lnTo>
                    <a:pt x="0" y="64071"/>
                  </a:lnTo>
                  <a:lnTo>
                    <a:pt x="84239" y="71640"/>
                  </a:lnTo>
                  <a:lnTo>
                    <a:pt x="3959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3" name="object 23"/>
          <p:cNvGrpSpPr/>
          <p:nvPr/>
        </p:nvGrpSpPr>
        <p:grpSpPr>
          <a:xfrm>
            <a:off x="2313717" y="4086723"/>
            <a:ext cx="1196340" cy="1440180"/>
            <a:chOff x="2313717" y="4086723"/>
            <a:chExt cx="1196340" cy="1440180"/>
          </a:xfrm>
        </p:grpSpPr>
        <p:sp>
          <p:nvSpPr>
            <p:cNvPr id="24" name="object 24"/>
            <p:cNvSpPr/>
            <p:nvPr/>
          </p:nvSpPr>
          <p:spPr>
            <a:xfrm>
              <a:off x="2318397" y="4120200"/>
              <a:ext cx="1126490" cy="450215"/>
            </a:xfrm>
            <a:custGeom>
              <a:avLst/>
              <a:gdLst/>
              <a:ahLst/>
              <a:cxnLst/>
              <a:rect l="l" t="t" r="r" b="b"/>
              <a:pathLst>
                <a:path w="1126489" h="450214">
                  <a:moveTo>
                    <a:pt x="0" y="449643"/>
                  </a:moveTo>
                  <a:lnTo>
                    <a:pt x="1126083" y="0"/>
                  </a:lnTo>
                </a:path>
              </a:pathLst>
            </a:custGeom>
            <a:ln w="93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425761" y="4086723"/>
              <a:ext cx="84455" cy="70485"/>
            </a:xfrm>
            <a:custGeom>
              <a:avLst/>
              <a:gdLst/>
              <a:ahLst/>
              <a:cxnLst/>
              <a:rect l="l" t="t" r="r" b="b"/>
              <a:pathLst>
                <a:path w="84454" h="70485">
                  <a:moveTo>
                    <a:pt x="0" y="0"/>
                  </a:moveTo>
                  <a:lnTo>
                    <a:pt x="28079" y="70205"/>
                  </a:lnTo>
                  <a:lnTo>
                    <a:pt x="84239" y="7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318397" y="4303080"/>
              <a:ext cx="1143635" cy="1219200"/>
            </a:xfrm>
            <a:custGeom>
              <a:avLst/>
              <a:gdLst/>
              <a:ahLst/>
              <a:cxnLst/>
              <a:rect l="l" t="t" r="r" b="b"/>
              <a:pathLst>
                <a:path w="1143635" h="1219200">
                  <a:moveTo>
                    <a:pt x="0" y="1218603"/>
                  </a:moveTo>
                  <a:lnTo>
                    <a:pt x="1143368" y="0"/>
                  </a:lnTo>
                </a:path>
              </a:pathLst>
            </a:custGeom>
            <a:ln w="93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430803" y="4251607"/>
              <a:ext cx="79375" cy="81280"/>
            </a:xfrm>
            <a:custGeom>
              <a:avLst/>
              <a:gdLst/>
              <a:ahLst/>
              <a:cxnLst/>
              <a:rect l="l" t="t" r="r" b="b"/>
              <a:pathLst>
                <a:path w="79375" h="81279">
                  <a:moveTo>
                    <a:pt x="79197" y="0"/>
                  </a:moveTo>
                  <a:lnTo>
                    <a:pt x="0" y="29159"/>
                  </a:lnTo>
                  <a:lnTo>
                    <a:pt x="55079" y="81000"/>
                  </a:lnTo>
                  <a:lnTo>
                    <a:pt x="7919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2053501" y="3242427"/>
            <a:ext cx="65151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300" spc="-7" baseline="13888" dirty="0">
                <a:latin typeface="Arial"/>
                <a:cs typeface="Arial"/>
              </a:rPr>
              <a:t>X</a:t>
            </a:r>
            <a:r>
              <a:rPr sz="1250" spc="-5" dirty="0">
                <a:latin typeface="Arial"/>
                <a:cs typeface="Arial"/>
              </a:rPr>
              <a:t>i</a:t>
            </a:r>
            <a:r>
              <a:rPr sz="1250" spc="215" dirty="0">
                <a:latin typeface="Arial"/>
                <a:cs typeface="Arial"/>
              </a:rPr>
              <a:t> </a:t>
            </a:r>
            <a:r>
              <a:rPr sz="3300" baseline="13888" dirty="0">
                <a:latin typeface="Arial"/>
                <a:cs typeface="Arial"/>
              </a:rPr>
              <a:t>w</a:t>
            </a:r>
            <a:r>
              <a:rPr sz="1250" dirty="0">
                <a:latin typeface="Arial"/>
                <a:cs typeface="Arial"/>
              </a:rPr>
              <a:t>ij</a:t>
            </a:r>
            <a:endParaRPr sz="125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053501" y="5583139"/>
            <a:ext cx="84518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300" spc="7" baseline="13888" dirty="0">
                <a:latin typeface="Arial"/>
                <a:cs typeface="Arial"/>
              </a:rPr>
              <a:t>X</a:t>
            </a:r>
            <a:r>
              <a:rPr sz="1250" spc="5" dirty="0">
                <a:latin typeface="Arial"/>
                <a:cs typeface="Arial"/>
              </a:rPr>
              <a:t>m</a:t>
            </a:r>
            <a:r>
              <a:rPr sz="1250" spc="195" dirty="0">
                <a:latin typeface="Arial"/>
                <a:cs typeface="Arial"/>
              </a:rPr>
              <a:t> </a:t>
            </a:r>
            <a:r>
              <a:rPr sz="3300" baseline="13888" dirty="0">
                <a:latin typeface="Arial"/>
                <a:cs typeface="Arial"/>
              </a:rPr>
              <a:t>w</a:t>
            </a:r>
            <a:r>
              <a:rPr sz="1250" dirty="0">
                <a:latin typeface="Arial"/>
                <a:cs typeface="Arial"/>
              </a:rPr>
              <a:t>mj</a:t>
            </a:r>
            <a:endParaRPr sz="1250">
              <a:latin typeface="Arial"/>
              <a:cs typeface="Arial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4219556" y="3738248"/>
            <a:ext cx="956944" cy="76200"/>
            <a:chOff x="4219556" y="3738248"/>
            <a:chExt cx="956944" cy="76200"/>
          </a:xfrm>
        </p:grpSpPr>
        <p:sp>
          <p:nvSpPr>
            <p:cNvPr id="31" name="object 31"/>
            <p:cNvSpPr/>
            <p:nvPr/>
          </p:nvSpPr>
          <p:spPr>
            <a:xfrm>
              <a:off x="4224235" y="3775687"/>
              <a:ext cx="881380" cy="635"/>
            </a:xfrm>
            <a:custGeom>
              <a:avLst/>
              <a:gdLst/>
              <a:ahLst/>
              <a:cxnLst/>
              <a:rect l="l" t="t" r="r" b="b"/>
              <a:pathLst>
                <a:path w="881379" h="635">
                  <a:moveTo>
                    <a:pt x="0" y="0"/>
                  </a:moveTo>
                  <a:lnTo>
                    <a:pt x="881278" y="355"/>
                  </a:lnTo>
                </a:path>
              </a:pathLst>
            </a:custGeom>
            <a:ln w="93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5100485" y="3738248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0"/>
                  </a:moveTo>
                  <a:lnTo>
                    <a:pt x="0" y="75590"/>
                  </a:lnTo>
                  <a:lnTo>
                    <a:pt x="75590" y="377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4434903" y="3361578"/>
            <a:ext cx="2584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S</a:t>
            </a:r>
            <a:r>
              <a:rPr sz="1575" spc="-7" baseline="-23809" dirty="0">
                <a:latin typeface="Arial"/>
                <a:cs typeface="Arial"/>
              </a:rPr>
              <a:t>j</a:t>
            </a:r>
            <a:endParaRPr sz="1575" baseline="-23809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256720" y="2744638"/>
            <a:ext cx="1426845" cy="1974850"/>
          </a:xfrm>
          <a:prstGeom prst="rect">
            <a:avLst/>
          </a:prstGeom>
          <a:ln w="9359">
            <a:solidFill>
              <a:srgbClr val="000000"/>
            </a:solidFill>
          </a:ln>
        </p:spPr>
        <p:txBody>
          <a:bodyPr vert="horz" wrap="square" lIns="0" tIns="573405" rIns="0" bIns="0" rtlCol="0">
            <a:spAutoFit/>
          </a:bodyPr>
          <a:lstStyle/>
          <a:p>
            <a:pPr marL="89535">
              <a:lnSpc>
                <a:spcPct val="100000"/>
              </a:lnSpc>
              <a:spcBef>
                <a:spcPts val="4515"/>
              </a:spcBef>
            </a:pPr>
            <a:r>
              <a:rPr sz="4000" dirty="0">
                <a:latin typeface="Symbol"/>
                <a:cs typeface="Symbol"/>
              </a:rPr>
              <a:t></a:t>
            </a:r>
            <a:r>
              <a:rPr sz="4000" dirty="0">
                <a:latin typeface="Arial"/>
                <a:cs typeface="Arial"/>
              </a:rPr>
              <a:t>(S</a:t>
            </a:r>
            <a:r>
              <a:rPr sz="3450" baseline="-24154" dirty="0">
                <a:latin typeface="Arial"/>
                <a:cs typeface="Arial"/>
              </a:rPr>
              <a:t>j</a:t>
            </a:r>
            <a:r>
              <a:rPr sz="4000" dirty="0">
                <a:latin typeface="Arial"/>
                <a:cs typeface="Arial"/>
              </a:rPr>
              <a:t>)</a:t>
            </a:r>
            <a:endParaRPr sz="40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040801" y="4638144"/>
            <a:ext cx="3542029" cy="6286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ts val="2615"/>
              </a:lnSpc>
              <a:spcBef>
                <a:spcPts val="100"/>
              </a:spcBef>
            </a:pPr>
            <a:r>
              <a:rPr sz="3300" baseline="13888" dirty="0">
                <a:latin typeface="Arial"/>
                <a:cs typeface="Arial"/>
              </a:rPr>
              <a:t>X</a:t>
            </a:r>
            <a:r>
              <a:rPr sz="1250" dirty="0">
                <a:latin typeface="Arial"/>
                <a:cs typeface="Arial"/>
              </a:rPr>
              <a:t>k</a:t>
            </a:r>
            <a:r>
              <a:rPr sz="1250" spc="254" dirty="0">
                <a:latin typeface="Arial"/>
                <a:cs typeface="Arial"/>
              </a:rPr>
              <a:t> </a:t>
            </a:r>
            <a:r>
              <a:rPr sz="3300" baseline="13888" dirty="0">
                <a:latin typeface="Arial"/>
                <a:cs typeface="Arial"/>
              </a:rPr>
              <a:t>w</a:t>
            </a:r>
            <a:r>
              <a:rPr sz="1250" dirty="0">
                <a:latin typeface="Arial"/>
                <a:cs typeface="Arial"/>
              </a:rPr>
              <a:t>kj</a:t>
            </a:r>
            <a:endParaRPr sz="1250">
              <a:latin typeface="Arial"/>
              <a:cs typeface="Arial"/>
            </a:endParaRPr>
          </a:p>
          <a:p>
            <a:pPr marL="1936750">
              <a:lnSpc>
                <a:spcPts val="2135"/>
              </a:lnSpc>
            </a:pPr>
            <a:r>
              <a:rPr sz="1800" spc="-5" dirty="0">
                <a:latin typeface="Arial"/>
                <a:cs typeface="Arial"/>
              </a:rPr>
              <a:t>Sj </a:t>
            </a:r>
            <a:r>
              <a:rPr sz="1800" dirty="0">
                <a:latin typeface="Arial"/>
                <a:cs typeface="Arial"/>
              </a:rPr>
              <a:t>= sum(Xi</a:t>
            </a:r>
            <a:r>
              <a:rPr sz="1800" spc="-7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wij)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6760800" y="3659406"/>
            <a:ext cx="1750060" cy="76200"/>
            <a:chOff x="6760800" y="3659406"/>
            <a:chExt cx="1750060" cy="76200"/>
          </a:xfrm>
        </p:grpSpPr>
        <p:sp>
          <p:nvSpPr>
            <p:cNvPr id="37" name="object 37"/>
            <p:cNvSpPr/>
            <p:nvPr/>
          </p:nvSpPr>
          <p:spPr>
            <a:xfrm>
              <a:off x="6765480" y="3696846"/>
              <a:ext cx="1674495" cy="635"/>
            </a:xfrm>
            <a:custGeom>
              <a:avLst/>
              <a:gdLst/>
              <a:ahLst/>
              <a:cxnLst/>
              <a:rect l="l" t="t" r="r" b="b"/>
              <a:pathLst>
                <a:path w="1674495" h="635">
                  <a:moveTo>
                    <a:pt x="0" y="0"/>
                  </a:moveTo>
                  <a:lnTo>
                    <a:pt x="1674355" y="355"/>
                  </a:lnTo>
                </a:path>
              </a:pathLst>
            </a:custGeom>
            <a:ln w="93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434793" y="3659406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0"/>
                  </a:moveTo>
                  <a:lnTo>
                    <a:pt x="0" y="75590"/>
                  </a:lnTo>
                  <a:lnTo>
                    <a:pt x="75603" y="377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7556665" y="3888628"/>
            <a:ext cx="228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Yj</a:t>
            </a:r>
            <a:endParaRPr sz="18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8547175" y="3580107"/>
            <a:ext cx="28575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spc="5" dirty="0">
                <a:latin typeface="Arial"/>
                <a:cs typeface="Arial"/>
              </a:rPr>
              <a:t>e</a:t>
            </a:r>
            <a:r>
              <a:rPr sz="2025" spc="7" baseline="-24691" dirty="0">
                <a:latin typeface="Arial"/>
                <a:cs typeface="Arial"/>
              </a:rPr>
              <a:t>j</a:t>
            </a:r>
            <a:endParaRPr sz="2025" baseline="-24691">
              <a:latin typeface="Arial"/>
              <a:cs typeface="Arial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8602560" y="2231367"/>
            <a:ext cx="76200" cy="1224915"/>
            <a:chOff x="8602560" y="2231367"/>
            <a:chExt cx="76200" cy="1224915"/>
          </a:xfrm>
        </p:grpSpPr>
        <p:sp>
          <p:nvSpPr>
            <p:cNvPr id="42" name="object 42"/>
            <p:cNvSpPr/>
            <p:nvPr/>
          </p:nvSpPr>
          <p:spPr>
            <a:xfrm>
              <a:off x="8640000" y="2232002"/>
              <a:ext cx="635" cy="1153795"/>
            </a:xfrm>
            <a:custGeom>
              <a:avLst/>
              <a:gdLst/>
              <a:ahLst/>
              <a:cxnLst/>
              <a:rect l="l" t="t" r="r" b="b"/>
              <a:pathLst>
                <a:path w="634" h="1153795">
                  <a:moveTo>
                    <a:pt x="0" y="0"/>
                  </a:moveTo>
                  <a:lnTo>
                    <a:pt x="355" y="115343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8602560" y="33804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5603" y="0"/>
                  </a:moveTo>
                  <a:lnTo>
                    <a:pt x="0" y="0"/>
                  </a:lnTo>
                  <a:lnTo>
                    <a:pt x="37795" y="75603"/>
                  </a:lnTo>
                  <a:lnTo>
                    <a:pt x="7560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8349882" y="2438191"/>
            <a:ext cx="281305" cy="747395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spc="-10" dirty="0">
                <a:latin typeface="Arial"/>
                <a:cs typeface="Arial"/>
              </a:rPr>
              <a:t>Yj_true</a:t>
            </a:r>
            <a:endParaRPr sz="180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3939540" y="5515461"/>
            <a:ext cx="10121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Yj </a:t>
            </a:r>
            <a:r>
              <a:rPr sz="1800" dirty="0">
                <a:latin typeface="Arial"/>
                <a:cs typeface="Arial"/>
              </a:rPr>
              <a:t>=</a:t>
            </a:r>
            <a:r>
              <a:rPr sz="1800" spc="-50" dirty="0">
                <a:latin typeface="Arial"/>
                <a:cs typeface="Arial"/>
              </a:rPr>
              <a:t> </a:t>
            </a:r>
            <a:r>
              <a:rPr sz="1800" spc="-100" dirty="0">
                <a:latin typeface="Symbol"/>
                <a:cs typeface="Symbol"/>
              </a:rPr>
              <a:t></a:t>
            </a:r>
            <a:r>
              <a:rPr sz="1800" spc="-100" dirty="0">
                <a:latin typeface="Arial"/>
                <a:cs typeface="Arial"/>
              </a:rPr>
              <a:t>(S</a:t>
            </a:r>
            <a:r>
              <a:rPr sz="1575" spc="-150" baseline="-23809" dirty="0">
                <a:latin typeface="Arial"/>
                <a:cs typeface="Arial"/>
              </a:rPr>
              <a:t>j</a:t>
            </a:r>
            <a:r>
              <a:rPr sz="1800" spc="-100" dirty="0">
                <a:latin typeface="Arial"/>
                <a:cs typeface="Arial"/>
              </a:rPr>
              <a:t>)</a:t>
            </a:r>
            <a:endParaRPr sz="180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3964940" y="6131423"/>
            <a:ext cx="272923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latin typeface="Times New Roman"/>
                <a:cs typeface="Times New Roman"/>
              </a:rPr>
              <a:t>wij </a:t>
            </a:r>
            <a:r>
              <a:rPr sz="2800" dirty="0">
                <a:latin typeface="Times New Roman"/>
                <a:cs typeface="Times New Roman"/>
              </a:rPr>
              <a:t>= </a:t>
            </a:r>
            <a:r>
              <a:rPr sz="2800" spc="-5" dirty="0">
                <a:latin typeface="Times New Roman"/>
                <a:cs typeface="Times New Roman"/>
              </a:rPr>
              <a:t>wij </a:t>
            </a:r>
            <a:r>
              <a:rPr sz="2800" dirty="0">
                <a:latin typeface="Arial"/>
                <a:cs typeface="Arial"/>
              </a:rPr>
              <a:t>- </a:t>
            </a:r>
            <a:r>
              <a:rPr sz="2800" spc="-5" dirty="0">
                <a:latin typeface="Times New Roman"/>
                <a:cs typeface="Times New Roman"/>
              </a:rPr>
              <a:t>∂</a:t>
            </a:r>
            <a:r>
              <a:rPr sz="2800" spc="-5" dirty="0">
                <a:latin typeface="Arial"/>
                <a:cs typeface="Arial"/>
              </a:rPr>
              <a:t>L/</a:t>
            </a:r>
            <a:r>
              <a:rPr sz="2800" spc="-5" dirty="0">
                <a:latin typeface="Times New Roman"/>
                <a:cs typeface="Times New Roman"/>
              </a:rPr>
              <a:t>∂wij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4931994" y="1620002"/>
            <a:ext cx="2700655" cy="720725"/>
            <a:chOff x="4931994" y="1620002"/>
            <a:chExt cx="2700655" cy="720725"/>
          </a:xfrm>
        </p:grpSpPr>
        <p:sp>
          <p:nvSpPr>
            <p:cNvPr id="48" name="object 48"/>
            <p:cNvSpPr/>
            <p:nvPr/>
          </p:nvSpPr>
          <p:spPr>
            <a:xfrm>
              <a:off x="4931994" y="1620002"/>
              <a:ext cx="2700655" cy="720725"/>
            </a:xfrm>
            <a:custGeom>
              <a:avLst/>
              <a:gdLst/>
              <a:ahLst/>
              <a:cxnLst/>
              <a:rect l="l" t="t" r="r" b="b"/>
              <a:pathLst>
                <a:path w="2700654" h="720725">
                  <a:moveTo>
                    <a:pt x="1729109" y="650519"/>
                  </a:moveTo>
                  <a:lnTo>
                    <a:pt x="1026363" y="650519"/>
                  </a:lnTo>
                  <a:lnTo>
                    <a:pt x="1063106" y="667764"/>
                  </a:lnTo>
                  <a:lnTo>
                    <a:pt x="1105528" y="682942"/>
                  </a:lnTo>
                  <a:lnTo>
                    <a:pt x="1152830" y="695841"/>
                  </a:lnTo>
                  <a:lnTo>
                    <a:pt x="1204212" y="706245"/>
                  </a:lnTo>
                  <a:lnTo>
                    <a:pt x="1258876" y="713942"/>
                  </a:lnTo>
                  <a:lnTo>
                    <a:pt x="1316022" y="718717"/>
                  </a:lnTo>
                  <a:lnTo>
                    <a:pt x="1374851" y="720356"/>
                  </a:lnTo>
                  <a:lnTo>
                    <a:pt x="1436134" y="718713"/>
                  </a:lnTo>
                  <a:lnTo>
                    <a:pt x="1495154" y="713926"/>
                  </a:lnTo>
                  <a:lnTo>
                    <a:pt x="1551140" y="706212"/>
                  </a:lnTo>
                  <a:lnTo>
                    <a:pt x="1603322" y="695787"/>
                  </a:lnTo>
                  <a:lnTo>
                    <a:pt x="1650930" y="682867"/>
                  </a:lnTo>
                  <a:lnTo>
                    <a:pt x="1693193" y="667669"/>
                  </a:lnTo>
                  <a:lnTo>
                    <a:pt x="1729109" y="650519"/>
                  </a:lnTo>
                  <a:close/>
                </a:path>
                <a:path w="2700654" h="720725">
                  <a:moveTo>
                    <a:pt x="658799" y="65519"/>
                  </a:moveTo>
                  <a:lnTo>
                    <a:pt x="600471" y="67221"/>
                  </a:lnTo>
                  <a:lnTo>
                    <a:pt x="543142" y="72146"/>
                  </a:lnTo>
                  <a:lnTo>
                    <a:pt x="487795" y="80021"/>
                  </a:lnTo>
                  <a:lnTo>
                    <a:pt x="435414" y="90573"/>
                  </a:lnTo>
                  <a:lnTo>
                    <a:pt x="386984" y="103531"/>
                  </a:lnTo>
                  <a:lnTo>
                    <a:pt x="343487" y="118621"/>
                  </a:lnTo>
                  <a:lnTo>
                    <a:pt x="305908" y="135571"/>
                  </a:lnTo>
                  <a:lnTo>
                    <a:pt x="252438" y="173961"/>
                  </a:lnTo>
                  <a:lnTo>
                    <a:pt x="234444" y="216521"/>
                  </a:lnTo>
                  <a:lnTo>
                    <a:pt x="241211" y="238683"/>
                  </a:lnTo>
                  <a:lnTo>
                    <a:pt x="175965" y="244437"/>
                  </a:lnTo>
                  <a:lnTo>
                    <a:pt x="118030" y="255452"/>
                  </a:lnTo>
                  <a:lnTo>
                    <a:pt x="69437" y="270987"/>
                  </a:lnTo>
                  <a:lnTo>
                    <a:pt x="32214" y="290305"/>
                  </a:lnTo>
                  <a:lnTo>
                    <a:pt x="0" y="337324"/>
                  </a:lnTo>
                  <a:lnTo>
                    <a:pt x="8719" y="363541"/>
                  </a:lnTo>
                  <a:lnTo>
                    <a:pt x="34383" y="386956"/>
                  </a:lnTo>
                  <a:lnTo>
                    <a:pt x="76247" y="406522"/>
                  </a:lnTo>
                  <a:lnTo>
                    <a:pt x="133565" y="421195"/>
                  </a:lnTo>
                  <a:lnTo>
                    <a:pt x="101985" y="436229"/>
                  </a:lnTo>
                  <a:lnTo>
                    <a:pt x="78844" y="452612"/>
                  </a:lnTo>
                  <a:lnTo>
                    <a:pt x="64614" y="470208"/>
                  </a:lnTo>
                  <a:lnTo>
                    <a:pt x="59766" y="488886"/>
                  </a:lnTo>
                  <a:lnTo>
                    <a:pt x="66033" y="511541"/>
                  </a:lnTo>
                  <a:lnTo>
                    <a:pt x="115904" y="550507"/>
                  </a:lnTo>
                  <a:lnTo>
                    <a:pt x="159332" y="565759"/>
                  </a:lnTo>
                  <a:lnTo>
                    <a:pt x="214970" y="577484"/>
                  </a:lnTo>
                  <a:lnTo>
                    <a:pt x="282729" y="585154"/>
                  </a:lnTo>
                  <a:lnTo>
                    <a:pt x="362521" y="588238"/>
                  </a:lnTo>
                  <a:lnTo>
                    <a:pt x="393116" y="605676"/>
                  </a:lnTo>
                  <a:lnTo>
                    <a:pt x="428870" y="621439"/>
                  </a:lnTo>
                  <a:lnTo>
                    <a:pt x="469259" y="635427"/>
                  </a:lnTo>
                  <a:lnTo>
                    <a:pt x="513764" y="647539"/>
                  </a:lnTo>
                  <a:lnTo>
                    <a:pt x="561863" y="657675"/>
                  </a:lnTo>
                  <a:lnTo>
                    <a:pt x="613034" y="665733"/>
                  </a:lnTo>
                  <a:lnTo>
                    <a:pt x="666756" y="671614"/>
                  </a:lnTo>
                  <a:lnTo>
                    <a:pt x="722507" y="675216"/>
                  </a:lnTo>
                  <a:lnTo>
                    <a:pt x="779767" y="676440"/>
                  </a:lnTo>
                  <a:lnTo>
                    <a:pt x="866282" y="675645"/>
                  </a:lnTo>
                  <a:lnTo>
                    <a:pt x="921217" y="673321"/>
                  </a:lnTo>
                  <a:lnTo>
                    <a:pt x="954633" y="669556"/>
                  </a:lnTo>
                  <a:lnTo>
                    <a:pt x="976590" y="664441"/>
                  </a:lnTo>
                  <a:lnTo>
                    <a:pt x="997146" y="658066"/>
                  </a:lnTo>
                  <a:lnTo>
                    <a:pt x="1026363" y="650519"/>
                  </a:lnTo>
                  <a:lnTo>
                    <a:pt x="1729109" y="650519"/>
                  </a:lnTo>
                  <a:lnTo>
                    <a:pt x="1729340" y="650408"/>
                  </a:lnTo>
                  <a:lnTo>
                    <a:pt x="1758603" y="631302"/>
                  </a:lnTo>
                  <a:lnTo>
                    <a:pt x="1780209" y="610565"/>
                  </a:lnTo>
                  <a:lnTo>
                    <a:pt x="2163938" y="610565"/>
                  </a:lnTo>
                  <a:lnTo>
                    <a:pt x="2203858" y="600435"/>
                  </a:lnTo>
                  <a:lnTo>
                    <a:pt x="2247137" y="584820"/>
                  </a:lnTo>
                  <a:lnTo>
                    <a:pt x="2282510" y="566668"/>
                  </a:lnTo>
                  <a:lnTo>
                    <a:pt x="2325608" y="524120"/>
                  </a:lnTo>
                  <a:lnTo>
                    <a:pt x="2331364" y="500405"/>
                  </a:lnTo>
                  <a:lnTo>
                    <a:pt x="2398727" y="494780"/>
                  </a:lnTo>
                  <a:lnTo>
                    <a:pt x="2461704" y="485569"/>
                  </a:lnTo>
                  <a:lnTo>
                    <a:pt x="2519351" y="473108"/>
                  </a:lnTo>
                  <a:lnTo>
                    <a:pt x="2570722" y="457732"/>
                  </a:lnTo>
                  <a:lnTo>
                    <a:pt x="2614872" y="439776"/>
                  </a:lnTo>
                  <a:lnTo>
                    <a:pt x="2650856" y="419574"/>
                  </a:lnTo>
                  <a:lnTo>
                    <a:pt x="2694547" y="373772"/>
                  </a:lnTo>
                  <a:lnTo>
                    <a:pt x="2700362" y="348843"/>
                  </a:lnTo>
                  <a:lnTo>
                    <a:pt x="2693742" y="323685"/>
                  </a:lnTo>
                  <a:lnTo>
                    <a:pt x="2674667" y="299338"/>
                  </a:lnTo>
                  <a:lnTo>
                    <a:pt x="2644320" y="276345"/>
                  </a:lnTo>
                  <a:lnTo>
                    <a:pt x="2603881" y="255244"/>
                  </a:lnTo>
                  <a:lnTo>
                    <a:pt x="2617345" y="243711"/>
                  </a:lnTo>
                  <a:lnTo>
                    <a:pt x="2626250" y="231843"/>
                  </a:lnTo>
                  <a:lnTo>
                    <a:pt x="2631171" y="219706"/>
                  </a:lnTo>
                  <a:lnTo>
                    <a:pt x="2632684" y="207365"/>
                  </a:lnTo>
                  <a:lnTo>
                    <a:pt x="2624431" y="180697"/>
                  </a:lnTo>
                  <a:lnTo>
                    <a:pt x="2563744" y="133742"/>
                  </a:lnTo>
                  <a:lnTo>
                    <a:pt x="2514871" y="114934"/>
                  </a:lnTo>
                  <a:lnTo>
                    <a:pt x="2456020" y="100227"/>
                  </a:lnTo>
                  <a:lnTo>
                    <a:pt x="2388971" y="90360"/>
                  </a:lnTo>
                  <a:lnTo>
                    <a:pt x="2385859" y="86398"/>
                  </a:lnTo>
                  <a:lnTo>
                    <a:pt x="871207" y="86398"/>
                  </a:lnTo>
                  <a:lnTo>
                    <a:pt x="821921" y="77569"/>
                  </a:lnTo>
                  <a:lnTo>
                    <a:pt x="769056" y="70829"/>
                  </a:lnTo>
                  <a:lnTo>
                    <a:pt x="714164" y="66654"/>
                  </a:lnTo>
                  <a:lnTo>
                    <a:pt x="658799" y="65519"/>
                  </a:lnTo>
                  <a:close/>
                </a:path>
                <a:path w="2700654" h="720725">
                  <a:moveTo>
                    <a:pt x="2163938" y="610565"/>
                  </a:moveTo>
                  <a:lnTo>
                    <a:pt x="1780209" y="610565"/>
                  </a:lnTo>
                  <a:lnTo>
                    <a:pt x="1824555" y="619329"/>
                  </a:lnTo>
                  <a:lnTo>
                    <a:pt x="1871465" y="625633"/>
                  </a:lnTo>
                  <a:lnTo>
                    <a:pt x="1920538" y="629442"/>
                  </a:lnTo>
                  <a:lnTo>
                    <a:pt x="1971370" y="630720"/>
                  </a:lnTo>
                  <a:lnTo>
                    <a:pt x="2036430" y="628656"/>
                  </a:lnTo>
                  <a:lnTo>
                    <a:pt x="2097521" y="622694"/>
                  </a:lnTo>
                  <a:lnTo>
                    <a:pt x="2153658" y="613173"/>
                  </a:lnTo>
                  <a:lnTo>
                    <a:pt x="2163938" y="610565"/>
                  </a:lnTo>
                  <a:close/>
                </a:path>
                <a:path w="2700654" h="720725">
                  <a:moveTo>
                    <a:pt x="1167485" y="21602"/>
                  </a:moveTo>
                  <a:lnTo>
                    <a:pt x="1106340" y="23602"/>
                  </a:lnTo>
                  <a:lnTo>
                    <a:pt x="1048514" y="29440"/>
                  </a:lnTo>
                  <a:lnTo>
                    <a:pt x="995048" y="38879"/>
                  </a:lnTo>
                  <a:lnTo>
                    <a:pt x="946981" y="51678"/>
                  </a:lnTo>
                  <a:lnTo>
                    <a:pt x="905354" y="67597"/>
                  </a:lnTo>
                  <a:lnTo>
                    <a:pt x="871207" y="86398"/>
                  </a:lnTo>
                  <a:lnTo>
                    <a:pt x="2385859" y="86398"/>
                  </a:lnTo>
                  <a:lnTo>
                    <a:pt x="2371951" y="68691"/>
                  </a:lnTo>
                  <a:lnTo>
                    <a:pt x="2354587" y="56514"/>
                  </a:lnTo>
                  <a:lnTo>
                    <a:pt x="1401127" y="56514"/>
                  </a:lnTo>
                  <a:lnTo>
                    <a:pt x="1360896" y="44697"/>
                  </a:lnTo>
                  <a:lnTo>
                    <a:pt x="1315930" y="35209"/>
                  </a:lnTo>
                  <a:lnTo>
                    <a:pt x="1267715" y="28140"/>
                  </a:lnTo>
                  <a:lnTo>
                    <a:pt x="1217738" y="23575"/>
                  </a:lnTo>
                  <a:lnTo>
                    <a:pt x="1167485" y="21602"/>
                  </a:lnTo>
                  <a:close/>
                </a:path>
                <a:path w="2700654" h="720725">
                  <a:moveTo>
                    <a:pt x="1643761" y="0"/>
                  </a:moveTo>
                  <a:lnTo>
                    <a:pt x="1583451" y="2456"/>
                  </a:lnTo>
                  <a:lnTo>
                    <a:pt x="1526993" y="9630"/>
                  </a:lnTo>
                  <a:lnTo>
                    <a:pt x="1476426" y="21226"/>
                  </a:lnTo>
                  <a:lnTo>
                    <a:pt x="1433791" y="36953"/>
                  </a:lnTo>
                  <a:lnTo>
                    <a:pt x="1401127" y="56514"/>
                  </a:lnTo>
                  <a:lnTo>
                    <a:pt x="2354587" y="56514"/>
                  </a:lnTo>
                  <a:lnTo>
                    <a:pt x="2344303" y="49303"/>
                  </a:lnTo>
                  <a:lnTo>
                    <a:pt x="2320470" y="38519"/>
                  </a:lnTo>
                  <a:lnTo>
                    <a:pt x="1858683" y="38519"/>
                  </a:lnTo>
                  <a:lnTo>
                    <a:pt x="1816143" y="22631"/>
                  </a:lnTo>
                  <a:lnTo>
                    <a:pt x="1764861" y="10487"/>
                  </a:lnTo>
                  <a:lnTo>
                    <a:pt x="1706760" y="2728"/>
                  </a:lnTo>
                  <a:lnTo>
                    <a:pt x="1643761" y="0"/>
                  </a:lnTo>
                  <a:close/>
                </a:path>
                <a:path w="2700654" h="720725">
                  <a:moveTo>
                    <a:pt x="2092680" y="0"/>
                  </a:moveTo>
                  <a:lnTo>
                    <a:pt x="2039318" y="1690"/>
                  </a:lnTo>
                  <a:lnTo>
                    <a:pt x="1988027" y="6612"/>
                  </a:lnTo>
                  <a:lnTo>
                    <a:pt x="1940018" y="14541"/>
                  </a:lnTo>
                  <a:lnTo>
                    <a:pt x="1896500" y="25252"/>
                  </a:lnTo>
                  <a:lnTo>
                    <a:pt x="1858683" y="38519"/>
                  </a:lnTo>
                  <a:lnTo>
                    <a:pt x="2320470" y="38519"/>
                  </a:lnTo>
                  <a:lnTo>
                    <a:pt x="2262382" y="18901"/>
                  </a:lnTo>
                  <a:lnTo>
                    <a:pt x="2210742" y="8656"/>
                  </a:lnTo>
                  <a:lnTo>
                    <a:pt x="2153736" y="2228"/>
                  </a:lnTo>
                  <a:lnTo>
                    <a:pt x="2092680" y="0"/>
                  </a:lnTo>
                  <a:close/>
                </a:path>
              </a:pathLst>
            </a:custGeom>
            <a:solidFill>
              <a:srgbClr val="719FC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4931994" y="1620002"/>
              <a:ext cx="2700655" cy="720725"/>
            </a:xfrm>
            <a:custGeom>
              <a:avLst/>
              <a:gdLst/>
              <a:ahLst/>
              <a:cxnLst/>
              <a:rect l="l" t="t" r="r" b="b"/>
              <a:pathLst>
                <a:path w="2700654" h="720725">
                  <a:moveTo>
                    <a:pt x="241211" y="238683"/>
                  </a:moveTo>
                  <a:lnTo>
                    <a:pt x="234444" y="216521"/>
                  </a:lnTo>
                  <a:lnTo>
                    <a:pt x="238515" y="194856"/>
                  </a:lnTo>
                  <a:lnTo>
                    <a:pt x="252438" y="173961"/>
                  </a:lnTo>
                  <a:lnTo>
                    <a:pt x="305908" y="135571"/>
                  </a:lnTo>
                  <a:lnTo>
                    <a:pt x="343487" y="118621"/>
                  </a:lnTo>
                  <a:lnTo>
                    <a:pt x="386984" y="103531"/>
                  </a:lnTo>
                  <a:lnTo>
                    <a:pt x="435414" y="90573"/>
                  </a:lnTo>
                  <a:lnTo>
                    <a:pt x="487795" y="80021"/>
                  </a:lnTo>
                  <a:lnTo>
                    <a:pt x="543142" y="72146"/>
                  </a:lnTo>
                  <a:lnTo>
                    <a:pt x="600471" y="67221"/>
                  </a:lnTo>
                  <a:lnTo>
                    <a:pt x="658799" y="65519"/>
                  </a:lnTo>
                  <a:lnTo>
                    <a:pt x="714164" y="66654"/>
                  </a:lnTo>
                  <a:lnTo>
                    <a:pt x="769056" y="70829"/>
                  </a:lnTo>
                  <a:lnTo>
                    <a:pt x="821921" y="77569"/>
                  </a:lnTo>
                  <a:lnTo>
                    <a:pt x="871207" y="86398"/>
                  </a:lnTo>
                  <a:lnTo>
                    <a:pt x="905354" y="67597"/>
                  </a:lnTo>
                  <a:lnTo>
                    <a:pt x="946981" y="51678"/>
                  </a:lnTo>
                  <a:lnTo>
                    <a:pt x="995048" y="38879"/>
                  </a:lnTo>
                  <a:lnTo>
                    <a:pt x="1048514" y="29440"/>
                  </a:lnTo>
                  <a:lnTo>
                    <a:pt x="1106340" y="23602"/>
                  </a:lnTo>
                  <a:lnTo>
                    <a:pt x="1167485" y="21602"/>
                  </a:lnTo>
                  <a:lnTo>
                    <a:pt x="1217738" y="23575"/>
                  </a:lnTo>
                  <a:lnTo>
                    <a:pt x="1267715" y="28140"/>
                  </a:lnTo>
                  <a:lnTo>
                    <a:pt x="1315930" y="35209"/>
                  </a:lnTo>
                  <a:lnTo>
                    <a:pt x="1360896" y="44697"/>
                  </a:lnTo>
                  <a:lnTo>
                    <a:pt x="1401127" y="56514"/>
                  </a:lnTo>
                  <a:lnTo>
                    <a:pt x="1433791" y="36953"/>
                  </a:lnTo>
                  <a:lnTo>
                    <a:pt x="1476426" y="21226"/>
                  </a:lnTo>
                  <a:lnTo>
                    <a:pt x="1526993" y="9630"/>
                  </a:lnTo>
                  <a:lnTo>
                    <a:pt x="1583451" y="2456"/>
                  </a:lnTo>
                  <a:lnTo>
                    <a:pt x="1643761" y="0"/>
                  </a:lnTo>
                  <a:lnTo>
                    <a:pt x="1706760" y="2728"/>
                  </a:lnTo>
                  <a:lnTo>
                    <a:pt x="1764861" y="10487"/>
                  </a:lnTo>
                  <a:lnTo>
                    <a:pt x="1816143" y="22631"/>
                  </a:lnTo>
                  <a:lnTo>
                    <a:pt x="1858683" y="38519"/>
                  </a:lnTo>
                  <a:lnTo>
                    <a:pt x="1896500" y="25252"/>
                  </a:lnTo>
                  <a:lnTo>
                    <a:pt x="1940018" y="14541"/>
                  </a:lnTo>
                  <a:lnTo>
                    <a:pt x="1988027" y="6612"/>
                  </a:lnTo>
                  <a:lnTo>
                    <a:pt x="2039318" y="1690"/>
                  </a:lnTo>
                  <a:lnTo>
                    <a:pt x="2092680" y="0"/>
                  </a:lnTo>
                  <a:lnTo>
                    <a:pt x="2153736" y="2228"/>
                  </a:lnTo>
                  <a:lnTo>
                    <a:pt x="2210742" y="8656"/>
                  </a:lnTo>
                  <a:lnTo>
                    <a:pt x="2262382" y="18901"/>
                  </a:lnTo>
                  <a:lnTo>
                    <a:pt x="2307341" y="32578"/>
                  </a:lnTo>
                  <a:lnTo>
                    <a:pt x="2344303" y="49303"/>
                  </a:lnTo>
                  <a:lnTo>
                    <a:pt x="2388971" y="90360"/>
                  </a:lnTo>
                  <a:lnTo>
                    <a:pt x="2456020" y="100227"/>
                  </a:lnTo>
                  <a:lnTo>
                    <a:pt x="2514871" y="114934"/>
                  </a:lnTo>
                  <a:lnTo>
                    <a:pt x="2563744" y="133742"/>
                  </a:lnTo>
                  <a:lnTo>
                    <a:pt x="2600857" y="155909"/>
                  </a:lnTo>
                  <a:lnTo>
                    <a:pt x="2632684" y="207365"/>
                  </a:lnTo>
                  <a:lnTo>
                    <a:pt x="2631171" y="219706"/>
                  </a:lnTo>
                  <a:lnTo>
                    <a:pt x="2626250" y="231843"/>
                  </a:lnTo>
                  <a:lnTo>
                    <a:pt x="2617345" y="243711"/>
                  </a:lnTo>
                  <a:lnTo>
                    <a:pt x="2603881" y="255244"/>
                  </a:lnTo>
                  <a:lnTo>
                    <a:pt x="2644320" y="276345"/>
                  </a:lnTo>
                  <a:lnTo>
                    <a:pt x="2674667" y="299338"/>
                  </a:lnTo>
                  <a:lnTo>
                    <a:pt x="2693742" y="323685"/>
                  </a:lnTo>
                  <a:lnTo>
                    <a:pt x="2700362" y="348843"/>
                  </a:lnTo>
                  <a:lnTo>
                    <a:pt x="2694547" y="373772"/>
                  </a:lnTo>
                  <a:lnTo>
                    <a:pt x="2650856" y="419574"/>
                  </a:lnTo>
                  <a:lnTo>
                    <a:pt x="2614872" y="439776"/>
                  </a:lnTo>
                  <a:lnTo>
                    <a:pt x="2570722" y="457732"/>
                  </a:lnTo>
                  <a:lnTo>
                    <a:pt x="2519351" y="473108"/>
                  </a:lnTo>
                  <a:lnTo>
                    <a:pt x="2461704" y="485569"/>
                  </a:lnTo>
                  <a:lnTo>
                    <a:pt x="2398727" y="494780"/>
                  </a:lnTo>
                  <a:lnTo>
                    <a:pt x="2331364" y="500405"/>
                  </a:lnTo>
                  <a:lnTo>
                    <a:pt x="2325608" y="524120"/>
                  </a:lnTo>
                  <a:lnTo>
                    <a:pt x="2282510" y="566668"/>
                  </a:lnTo>
                  <a:lnTo>
                    <a:pt x="2247137" y="584820"/>
                  </a:lnTo>
                  <a:lnTo>
                    <a:pt x="2203858" y="600435"/>
                  </a:lnTo>
                  <a:lnTo>
                    <a:pt x="2153658" y="613173"/>
                  </a:lnTo>
                  <a:lnTo>
                    <a:pt x="2097521" y="622694"/>
                  </a:lnTo>
                  <a:lnTo>
                    <a:pt x="2036430" y="628656"/>
                  </a:lnTo>
                  <a:lnTo>
                    <a:pt x="1971370" y="630720"/>
                  </a:lnTo>
                  <a:lnTo>
                    <a:pt x="1920538" y="629442"/>
                  </a:lnTo>
                  <a:lnTo>
                    <a:pt x="1871465" y="625633"/>
                  </a:lnTo>
                  <a:lnTo>
                    <a:pt x="1824555" y="619329"/>
                  </a:lnTo>
                  <a:lnTo>
                    <a:pt x="1780209" y="610565"/>
                  </a:lnTo>
                  <a:lnTo>
                    <a:pt x="1758603" y="631302"/>
                  </a:lnTo>
                  <a:lnTo>
                    <a:pt x="1693193" y="667669"/>
                  </a:lnTo>
                  <a:lnTo>
                    <a:pt x="1650930" y="682867"/>
                  </a:lnTo>
                  <a:lnTo>
                    <a:pt x="1603322" y="695787"/>
                  </a:lnTo>
                  <a:lnTo>
                    <a:pt x="1551140" y="706212"/>
                  </a:lnTo>
                  <a:lnTo>
                    <a:pt x="1495154" y="713926"/>
                  </a:lnTo>
                  <a:lnTo>
                    <a:pt x="1436134" y="718713"/>
                  </a:lnTo>
                  <a:lnTo>
                    <a:pt x="1374851" y="720356"/>
                  </a:lnTo>
                  <a:lnTo>
                    <a:pt x="1316022" y="718717"/>
                  </a:lnTo>
                  <a:lnTo>
                    <a:pt x="1258876" y="713942"/>
                  </a:lnTo>
                  <a:lnTo>
                    <a:pt x="1204212" y="706245"/>
                  </a:lnTo>
                  <a:lnTo>
                    <a:pt x="1152830" y="695841"/>
                  </a:lnTo>
                  <a:lnTo>
                    <a:pt x="1105528" y="682942"/>
                  </a:lnTo>
                  <a:lnTo>
                    <a:pt x="1063106" y="667764"/>
                  </a:lnTo>
                  <a:lnTo>
                    <a:pt x="1026363" y="650519"/>
                  </a:lnTo>
                  <a:lnTo>
                    <a:pt x="997146" y="658066"/>
                  </a:lnTo>
                  <a:lnTo>
                    <a:pt x="954633" y="669556"/>
                  </a:lnTo>
                  <a:lnTo>
                    <a:pt x="866282" y="675645"/>
                  </a:lnTo>
                  <a:lnTo>
                    <a:pt x="779767" y="676440"/>
                  </a:lnTo>
                  <a:lnTo>
                    <a:pt x="722507" y="675216"/>
                  </a:lnTo>
                  <a:lnTo>
                    <a:pt x="666756" y="671614"/>
                  </a:lnTo>
                  <a:lnTo>
                    <a:pt x="613034" y="665733"/>
                  </a:lnTo>
                  <a:lnTo>
                    <a:pt x="561863" y="657675"/>
                  </a:lnTo>
                  <a:lnTo>
                    <a:pt x="513764" y="647539"/>
                  </a:lnTo>
                  <a:lnTo>
                    <a:pt x="469259" y="635427"/>
                  </a:lnTo>
                  <a:lnTo>
                    <a:pt x="428870" y="621439"/>
                  </a:lnTo>
                  <a:lnTo>
                    <a:pt x="393116" y="605676"/>
                  </a:lnTo>
                  <a:lnTo>
                    <a:pt x="362521" y="588238"/>
                  </a:lnTo>
                  <a:lnTo>
                    <a:pt x="282729" y="585154"/>
                  </a:lnTo>
                  <a:lnTo>
                    <a:pt x="214970" y="577484"/>
                  </a:lnTo>
                  <a:lnTo>
                    <a:pt x="159332" y="565759"/>
                  </a:lnTo>
                  <a:lnTo>
                    <a:pt x="115904" y="550507"/>
                  </a:lnTo>
                  <a:lnTo>
                    <a:pt x="66033" y="511541"/>
                  </a:lnTo>
                  <a:lnTo>
                    <a:pt x="59766" y="488886"/>
                  </a:lnTo>
                  <a:lnTo>
                    <a:pt x="64614" y="470208"/>
                  </a:lnTo>
                  <a:lnTo>
                    <a:pt x="78844" y="452612"/>
                  </a:lnTo>
                  <a:lnTo>
                    <a:pt x="101985" y="436229"/>
                  </a:lnTo>
                  <a:lnTo>
                    <a:pt x="133565" y="421195"/>
                  </a:lnTo>
                  <a:lnTo>
                    <a:pt x="76247" y="406522"/>
                  </a:lnTo>
                  <a:lnTo>
                    <a:pt x="34383" y="386956"/>
                  </a:lnTo>
                  <a:lnTo>
                    <a:pt x="8719" y="363541"/>
                  </a:lnTo>
                  <a:lnTo>
                    <a:pt x="0" y="337324"/>
                  </a:lnTo>
                  <a:lnTo>
                    <a:pt x="8391" y="312663"/>
                  </a:lnTo>
                  <a:lnTo>
                    <a:pt x="32214" y="290305"/>
                  </a:lnTo>
                  <a:lnTo>
                    <a:pt x="69437" y="270987"/>
                  </a:lnTo>
                  <a:lnTo>
                    <a:pt x="118030" y="255452"/>
                  </a:lnTo>
                  <a:lnTo>
                    <a:pt x="175965" y="244437"/>
                  </a:lnTo>
                  <a:lnTo>
                    <a:pt x="241211" y="238683"/>
                  </a:lnTo>
                  <a:close/>
                </a:path>
                <a:path w="2700654" h="720725">
                  <a:moveTo>
                    <a:pt x="241211" y="238683"/>
                  </a:moveTo>
                  <a:lnTo>
                    <a:pt x="244504" y="245051"/>
                  </a:lnTo>
                  <a:lnTo>
                    <a:pt x="249758" y="251553"/>
                  </a:lnTo>
                  <a:lnTo>
                    <a:pt x="255687" y="257920"/>
                  </a:lnTo>
                  <a:lnTo>
                    <a:pt x="261010" y="263880"/>
                  </a:lnTo>
                </a:path>
              </a:pathLst>
            </a:custGeom>
            <a:ln w="3175">
              <a:solidFill>
                <a:srgbClr val="3464A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5803201" y="1706400"/>
              <a:ext cx="87630" cy="24130"/>
            </a:xfrm>
            <a:custGeom>
              <a:avLst/>
              <a:gdLst/>
              <a:ahLst/>
              <a:cxnLst/>
              <a:rect l="l" t="t" r="r" b="b"/>
              <a:pathLst>
                <a:path w="87629" h="24130">
                  <a:moveTo>
                    <a:pt x="0" y="0"/>
                  </a:moveTo>
                  <a:lnTo>
                    <a:pt x="22478" y="5230"/>
                  </a:lnTo>
                  <a:lnTo>
                    <a:pt x="45629" y="11071"/>
                  </a:lnTo>
                  <a:lnTo>
                    <a:pt x="67835" y="17316"/>
                  </a:lnTo>
                  <a:lnTo>
                    <a:pt x="87477" y="23761"/>
                  </a:lnTo>
                </a:path>
              </a:pathLst>
            </a:custGeom>
            <a:ln w="3175">
              <a:solidFill>
                <a:srgbClr val="3464A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6310795" y="1676517"/>
              <a:ext cx="22860" cy="23495"/>
            </a:xfrm>
            <a:custGeom>
              <a:avLst/>
              <a:gdLst/>
              <a:ahLst/>
              <a:cxnLst/>
              <a:rect l="l" t="t" r="r" b="b"/>
              <a:pathLst>
                <a:path w="22860" h="23494">
                  <a:moveTo>
                    <a:pt x="22326" y="0"/>
                  </a:moveTo>
                  <a:lnTo>
                    <a:pt x="15600" y="5430"/>
                  </a:lnTo>
                  <a:lnTo>
                    <a:pt x="9815" y="11298"/>
                  </a:lnTo>
                  <a:lnTo>
                    <a:pt x="4704" y="17368"/>
                  </a:lnTo>
                  <a:lnTo>
                    <a:pt x="0" y="23406"/>
                  </a:lnTo>
                </a:path>
              </a:pathLst>
            </a:custGeom>
            <a:ln w="3175">
              <a:solidFill>
                <a:srgbClr val="3464A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6749643" y="1658521"/>
              <a:ext cx="41275" cy="28575"/>
            </a:xfrm>
            <a:custGeom>
              <a:avLst/>
              <a:gdLst/>
              <a:ahLst/>
              <a:cxnLst/>
              <a:rect l="l" t="t" r="r" b="b"/>
              <a:pathLst>
                <a:path w="41275" h="28575">
                  <a:moveTo>
                    <a:pt x="41033" y="0"/>
                  </a:moveTo>
                  <a:lnTo>
                    <a:pt x="28496" y="6420"/>
                  </a:lnTo>
                  <a:lnTo>
                    <a:pt x="18221" y="13546"/>
                  </a:lnTo>
                  <a:lnTo>
                    <a:pt x="9093" y="21007"/>
                  </a:lnTo>
                  <a:lnTo>
                    <a:pt x="0" y="28435"/>
                  </a:lnTo>
                </a:path>
              </a:pathLst>
            </a:custGeom>
            <a:ln w="3175">
              <a:solidFill>
                <a:srgbClr val="3464A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7320965" y="1710362"/>
              <a:ext cx="11430" cy="22860"/>
            </a:xfrm>
            <a:custGeom>
              <a:avLst/>
              <a:gdLst/>
              <a:ahLst/>
              <a:cxnLst/>
              <a:rect l="l" t="t" r="r" b="b"/>
              <a:pathLst>
                <a:path w="11429" h="22860">
                  <a:moveTo>
                    <a:pt x="0" y="0"/>
                  </a:moveTo>
                  <a:lnTo>
                    <a:pt x="3293" y="5463"/>
                  </a:lnTo>
                  <a:lnTo>
                    <a:pt x="7735" y="12104"/>
                  </a:lnTo>
                  <a:lnTo>
                    <a:pt x="10828" y="18271"/>
                  </a:lnTo>
                  <a:lnTo>
                    <a:pt x="10071" y="22313"/>
                  </a:lnTo>
                </a:path>
              </a:pathLst>
            </a:custGeom>
            <a:ln w="3175">
              <a:solidFill>
                <a:srgbClr val="3464A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7445883" y="1875247"/>
              <a:ext cx="90170" cy="44450"/>
            </a:xfrm>
            <a:custGeom>
              <a:avLst/>
              <a:gdLst/>
              <a:ahLst/>
              <a:cxnLst/>
              <a:rect l="l" t="t" r="r" b="b"/>
              <a:pathLst>
                <a:path w="90170" h="44450">
                  <a:moveTo>
                    <a:pt x="89992" y="0"/>
                  </a:moveTo>
                  <a:lnTo>
                    <a:pt x="72591" y="12334"/>
                  </a:lnTo>
                  <a:lnTo>
                    <a:pt x="52016" y="23893"/>
                  </a:lnTo>
                  <a:lnTo>
                    <a:pt x="27930" y="34573"/>
                  </a:lnTo>
                  <a:lnTo>
                    <a:pt x="0" y="44272"/>
                  </a:lnTo>
                </a:path>
              </a:pathLst>
            </a:custGeom>
            <a:ln w="3175">
              <a:solidFill>
                <a:srgbClr val="3464A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7057085" y="2001599"/>
              <a:ext cx="208279" cy="119380"/>
            </a:xfrm>
            <a:custGeom>
              <a:avLst/>
              <a:gdLst/>
              <a:ahLst/>
              <a:cxnLst/>
              <a:rect l="l" t="t" r="r" b="b"/>
              <a:pathLst>
                <a:path w="208279" h="119380">
                  <a:moveTo>
                    <a:pt x="207708" y="118808"/>
                  </a:moveTo>
                  <a:lnTo>
                    <a:pt x="205221" y="98504"/>
                  </a:lnTo>
                  <a:lnTo>
                    <a:pt x="184934" y="72584"/>
                  </a:lnTo>
                  <a:lnTo>
                    <a:pt x="145120" y="44935"/>
                  </a:lnTo>
                  <a:lnTo>
                    <a:pt x="84051" y="19444"/>
                  </a:lnTo>
                  <a:lnTo>
                    <a:pt x="0" y="0"/>
                  </a:lnTo>
                </a:path>
              </a:pathLst>
            </a:custGeom>
            <a:ln w="3175">
              <a:solidFill>
                <a:srgbClr val="3464A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6712204" y="2198881"/>
              <a:ext cx="16510" cy="31750"/>
            </a:xfrm>
            <a:custGeom>
              <a:avLst/>
              <a:gdLst/>
              <a:ahLst/>
              <a:cxnLst/>
              <a:rect l="l" t="t" r="r" b="b"/>
              <a:pathLst>
                <a:path w="16509" h="31750">
                  <a:moveTo>
                    <a:pt x="0" y="31686"/>
                  </a:moveTo>
                  <a:lnTo>
                    <a:pt x="6275" y="23494"/>
                  </a:lnTo>
                  <a:lnTo>
                    <a:pt x="10796" y="15571"/>
                  </a:lnTo>
                  <a:lnTo>
                    <a:pt x="13967" y="7785"/>
                  </a:lnTo>
                  <a:lnTo>
                    <a:pt x="16192" y="0"/>
                  </a:lnTo>
                </a:path>
              </a:pathLst>
            </a:custGeom>
            <a:ln w="3175">
              <a:solidFill>
                <a:srgbClr val="3464A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5914440" y="2241362"/>
              <a:ext cx="45085" cy="29209"/>
            </a:xfrm>
            <a:custGeom>
              <a:avLst/>
              <a:gdLst/>
              <a:ahLst/>
              <a:cxnLst/>
              <a:rect l="l" t="t" r="r" b="b"/>
              <a:pathLst>
                <a:path w="45085" h="29210">
                  <a:moveTo>
                    <a:pt x="44996" y="29159"/>
                  </a:moveTo>
                  <a:lnTo>
                    <a:pt x="31234" y="22427"/>
                  </a:lnTo>
                  <a:lnTo>
                    <a:pt x="19664" y="15255"/>
                  </a:lnTo>
                  <a:lnTo>
                    <a:pt x="9511" y="7745"/>
                  </a:lnTo>
                  <a:lnTo>
                    <a:pt x="0" y="0"/>
                  </a:lnTo>
                </a:path>
              </a:pathLst>
            </a:custGeom>
            <a:ln w="3175">
              <a:solidFill>
                <a:srgbClr val="3464A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5294515" y="2201764"/>
              <a:ext cx="69850" cy="6985"/>
            </a:xfrm>
            <a:custGeom>
              <a:avLst/>
              <a:gdLst/>
              <a:ahLst/>
              <a:cxnLst/>
              <a:rect l="l" t="t" r="r" b="b"/>
              <a:pathLst>
                <a:path w="69850" h="6985">
                  <a:moveTo>
                    <a:pt x="0" y="6476"/>
                  </a:moveTo>
                  <a:lnTo>
                    <a:pt x="17798" y="5264"/>
                  </a:lnTo>
                  <a:lnTo>
                    <a:pt x="35463" y="3781"/>
                  </a:lnTo>
                  <a:lnTo>
                    <a:pt x="52858" y="2026"/>
                  </a:lnTo>
                  <a:lnTo>
                    <a:pt x="69850" y="0"/>
                  </a:lnTo>
                </a:path>
              </a:pathLst>
            </a:custGeom>
            <a:ln w="3175">
              <a:solidFill>
                <a:srgbClr val="3464A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5065560" y="2041197"/>
              <a:ext cx="158115" cy="14604"/>
            </a:xfrm>
            <a:custGeom>
              <a:avLst/>
              <a:gdLst/>
              <a:ahLst/>
              <a:cxnLst/>
              <a:rect l="l" t="t" r="r" b="b"/>
              <a:pathLst>
                <a:path w="158114" h="14605">
                  <a:moveTo>
                    <a:pt x="0" y="0"/>
                  </a:moveTo>
                  <a:lnTo>
                    <a:pt x="32435" y="6341"/>
                  </a:lnTo>
                  <a:lnTo>
                    <a:pt x="68583" y="11298"/>
                  </a:lnTo>
                  <a:lnTo>
                    <a:pt x="109860" y="14028"/>
                  </a:lnTo>
                  <a:lnTo>
                    <a:pt x="157683" y="13690"/>
                  </a:lnTo>
                </a:path>
              </a:pathLst>
            </a:custGeom>
            <a:ln w="3175">
              <a:solidFill>
                <a:srgbClr val="3464A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0" name="object 60"/>
          <p:cNvGrpSpPr/>
          <p:nvPr/>
        </p:nvGrpSpPr>
        <p:grpSpPr>
          <a:xfrm>
            <a:off x="6031445" y="2387526"/>
            <a:ext cx="450215" cy="120650"/>
            <a:chOff x="6031445" y="2387526"/>
            <a:chExt cx="450215" cy="120650"/>
          </a:xfrm>
        </p:grpSpPr>
        <p:sp>
          <p:nvSpPr>
            <p:cNvPr id="61" name="object 61"/>
            <p:cNvSpPr/>
            <p:nvPr/>
          </p:nvSpPr>
          <p:spPr>
            <a:xfrm>
              <a:off x="6031445" y="2387526"/>
              <a:ext cx="450215" cy="120650"/>
            </a:xfrm>
            <a:custGeom>
              <a:avLst/>
              <a:gdLst/>
              <a:ahLst/>
              <a:cxnLst/>
              <a:rect l="l" t="t" r="r" b="b"/>
              <a:pathLst>
                <a:path w="450214" h="120650">
                  <a:moveTo>
                    <a:pt x="224993" y="0"/>
                  </a:moveTo>
                  <a:lnTo>
                    <a:pt x="166943" y="2111"/>
                  </a:lnTo>
                  <a:lnTo>
                    <a:pt x="112674" y="8280"/>
                  </a:lnTo>
                  <a:lnTo>
                    <a:pt x="66055" y="17773"/>
                  </a:lnTo>
                  <a:lnTo>
                    <a:pt x="17161" y="37233"/>
                  </a:lnTo>
                  <a:lnTo>
                    <a:pt x="0" y="60121"/>
                  </a:lnTo>
                  <a:lnTo>
                    <a:pt x="1940" y="68084"/>
                  </a:lnTo>
                  <a:lnTo>
                    <a:pt x="46662" y="96825"/>
                  </a:lnTo>
                  <a:lnTo>
                    <a:pt x="88149" y="107875"/>
                  </a:lnTo>
                  <a:lnTo>
                    <a:pt x="139134" y="115682"/>
                  </a:lnTo>
                  <a:lnTo>
                    <a:pt x="195697" y="119703"/>
                  </a:lnTo>
                  <a:lnTo>
                    <a:pt x="224993" y="120230"/>
                  </a:lnTo>
                  <a:lnTo>
                    <a:pt x="254496" y="119703"/>
                  </a:lnTo>
                  <a:lnTo>
                    <a:pt x="311212" y="115682"/>
                  </a:lnTo>
                  <a:lnTo>
                    <a:pt x="362199" y="107875"/>
                  </a:lnTo>
                  <a:lnTo>
                    <a:pt x="403690" y="96825"/>
                  </a:lnTo>
                  <a:lnTo>
                    <a:pt x="442482" y="75779"/>
                  </a:lnTo>
                  <a:lnTo>
                    <a:pt x="449999" y="60121"/>
                  </a:lnTo>
                  <a:lnTo>
                    <a:pt x="448114" y="52312"/>
                  </a:lnTo>
                  <a:lnTo>
                    <a:pt x="403690" y="23718"/>
                  </a:lnTo>
                  <a:lnTo>
                    <a:pt x="362199" y="12572"/>
                  </a:lnTo>
                  <a:lnTo>
                    <a:pt x="311212" y="4704"/>
                  </a:lnTo>
                  <a:lnTo>
                    <a:pt x="254496" y="533"/>
                  </a:lnTo>
                  <a:lnTo>
                    <a:pt x="224993" y="0"/>
                  </a:lnTo>
                  <a:close/>
                </a:path>
              </a:pathLst>
            </a:custGeom>
            <a:solidFill>
              <a:srgbClr val="719FC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6031445" y="2387526"/>
              <a:ext cx="450215" cy="120650"/>
            </a:xfrm>
            <a:custGeom>
              <a:avLst/>
              <a:gdLst/>
              <a:ahLst/>
              <a:cxnLst/>
              <a:rect l="l" t="t" r="r" b="b"/>
              <a:pathLst>
                <a:path w="450214" h="120650">
                  <a:moveTo>
                    <a:pt x="449999" y="60121"/>
                  </a:moveTo>
                  <a:lnTo>
                    <a:pt x="420115" y="90360"/>
                  </a:lnTo>
                  <a:lnTo>
                    <a:pt x="362199" y="107875"/>
                  </a:lnTo>
                  <a:lnTo>
                    <a:pt x="311212" y="115682"/>
                  </a:lnTo>
                  <a:lnTo>
                    <a:pt x="254496" y="119703"/>
                  </a:lnTo>
                  <a:lnTo>
                    <a:pt x="224993" y="120230"/>
                  </a:lnTo>
                  <a:lnTo>
                    <a:pt x="195697" y="119703"/>
                  </a:lnTo>
                  <a:lnTo>
                    <a:pt x="139134" y="115682"/>
                  </a:lnTo>
                  <a:lnTo>
                    <a:pt x="88149" y="107875"/>
                  </a:lnTo>
                  <a:lnTo>
                    <a:pt x="46662" y="96825"/>
                  </a:lnTo>
                  <a:lnTo>
                    <a:pt x="7694" y="75779"/>
                  </a:lnTo>
                  <a:lnTo>
                    <a:pt x="0" y="60121"/>
                  </a:lnTo>
                  <a:lnTo>
                    <a:pt x="1940" y="52312"/>
                  </a:lnTo>
                  <a:lnTo>
                    <a:pt x="46662" y="23718"/>
                  </a:lnTo>
                  <a:lnTo>
                    <a:pt x="88149" y="12572"/>
                  </a:lnTo>
                  <a:lnTo>
                    <a:pt x="139134" y="4704"/>
                  </a:lnTo>
                  <a:lnTo>
                    <a:pt x="195697" y="533"/>
                  </a:lnTo>
                  <a:lnTo>
                    <a:pt x="224993" y="0"/>
                  </a:lnTo>
                  <a:lnTo>
                    <a:pt x="254496" y="533"/>
                  </a:lnTo>
                  <a:lnTo>
                    <a:pt x="311212" y="4704"/>
                  </a:lnTo>
                  <a:lnTo>
                    <a:pt x="362199" y="12572"/>
                  </a:lnTo>
                  <a:lnTo>
                    <a:pt x="403690" y="23718"/>
                  </a:lnTo>
                  <a:lnTo>
                    <a:pt x="442482" y="44637"/>
                  </a:lnTo>
                  <a:lnTo>
                    <a:pt x="449999" y="60121"/>
                  </a:lnTo>
                  <a:close/>
                </a:path>
              </a:pathLst>
            </a:custGeom>
            <a:ln w="3175">
              <a:solidFill>
                <a:srgbClr val="3464A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3" name="object 63"/>
          <p:cNvGrpSpPr/>
          <p:nvPr/>
        </p:nvGrpSpPr>
        <p:grpSpPr>
          <a:xfrm>
            <a:off x="6097320" y="2575080"/>
            <a:ext cx="300355" cy="80010"/>
            <a:chOff x="6097320" y="2575080"/>
            <a:chExt cx="300355" cy="80010"/>
          </a:xfrm>
        </p:grpSpPr>
        <p:sp>
          <p:nvSpPr>
            <p:cNvPr id="64" name="object 64"/>
            <p:cNvSpPr/>
            <p:nvPr/>
          </p:nvSpPr>
          <p:spPr>
            <a:xfrm>
              <a:off x="6097320" y="2575080"/>
              <a:ext cx="300355" cy="80010"/>
            </a:xfrm>
            <a:custGeom>
              <a:avLst/>
              <a:gdLst/>
              <a:ahLst/>
              <a:cxnLst/>
              <a:rect l="l" t="t" r="r" b="b"/>
              <a:pathLst>
                <a:path w="300354" h="80010">
                  <a:moveTo>
                    <a:pt x="150114" y="0"/>
                  </a:moveTo>
                  <a:lnTo>
                    <a:pt x="111326" y="1350"/>
                  </a:lnTo>
                  <a:lnTo>
                    <a:pt x="58782" y="8366"/>
                  </a:lnTo>
                  <a:lnTo>
                    <a:pt x="20154" y="20167"/>
                  </a:lnTo>
                  <a:lnTo>
                    <a:pt x="0" y="39966"/>
                  </a:lnTo>
                  <a:lnTo>
                    <a:pt x="1277" y="45293"/>
                  </a:lnTo>
                  <a:lnTo>
                    <a:pt x="44051" y="68448"/>
                  </a:lnTo>
                  <a:lnTo>
                    <a:pt x="92808" y="77033"/>
                  </a:lnTo>
                  <a:lnTo>
                    <a:pt x="150114" y="79921"/>
                  </a:lnTo>
                  <a:lnTo>
                    <a:pt x="169716" y="79588"/>
                  </a:lnTo>
                  <a:lnTo>
                    <a:pt x="224993" y="74879"/>
                  </a:lnTo>
                  <a:lnTo>
                    <a:pt x="269093" y="64504"/>
                  </a:lnTo>
                  <a:lnTo>
                    <a:pt x="300240" y="39966"/>
                  </a:lnTo>
                  <a:lnTo>
                    <a:pt x="298912" y="34844"/>
                  </a:lnTo>
                  <a:lnTo>
                    <a:pt x="256185" y="11839"/>
                  </a:lnTo>
                  <a:lnTo>
                    <a:pt x="207426" y="3037"/>
                  </a:lnTo>
                  <a:lnTo>
                    <a:pt x="150114" y="0"/>
                  </a:lnTo>
                  <a:close/>
                </a:path>
              </a:pathLst>
            </a:custGeom>
            <a:solidFill>
              <a:srgbClr val="719FC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6097320" y="2575080"/>
              <a:ext cx="300355" cy="80010"/>
            </a:xfrm>
            <a:custGeom>
              <a:avLst/>
              <a:gdLst/>
              <a:ahLst/>
              <a:cxnLst/>
              <a:rect l="l" t="t" r="r" b="b"/>
              <a:pathLst>
                <a:path w="300354" h="80010">
                  <a:moveTo>
                    <a:pt x="300240" y="39966"/>
                  </a:moveTo>
                  <a:lnTo>
                    <a:pt x="269093" y="64504"/>
                  </a:lnTo>
                  <a:lnTo>
                    <a:pt x="224993" y="74879"/>
                  </a:lnTo>
                  <a:lnTo>
                    <a:pt x="169716" y="79588"/>
                  </a:lnTo>
                  <a:lnTo>
                    <a:pt x="150114" y="79921"/>
                  </a:lnTo>
                  <a:lnTo>
                    <a:pt x="130518" y="79588"/>
                  </a:lnTo>
                  <a:lnTo>
                    <a:pt x="75234" y="74879"/>
                  </a:lnTo>
                  <a:lnTo>
                    <a:pt x="31141" y="64504"/>
                  </a:lnTo>
                  <a:lnTo>
                    <a:pt x="0" y="39966"/>
                  </a:lnTo>
                  <a:lnTo>
                    <a:pt x="1277" y="34844"/>
                  </a:lnTo>
                  <a:lnTo>
                    <a:pt x="44051" y="11839"/>
                  </a:lnTo>
                  <a:lnTo>
                    <a:pt x="92808" y="3037"/>
                  </a:lnTo>
                  <a:lnTo>
                    <a:pt x="150114" y="0"/>
                  </a:lnTo>
                  <a:lnTo>
                    <a:pt x="169716" y="337"/>
                  </a:lnTo>
                  <a:lnTo>
                    <a:pt x="224993" y="5397"/>
                  </a:lnTo>
                  <a:lnTo>
                    <a:pt x="269093" y="15784"/>
                  </a:lnTo>
                  <a:lnTo>
                    <a:pt x="300240" y="39966"/>
                  </a:lnTo>
                  <a:close/>
                </a:path>
              </a:pathLst>
            </a:custGeom>
            <a:ln w="3175">
              <a:solidFill>
                <a:srgbClr val="3464A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6" name="object 66"/>
          <p:cNvGrpSpPr/>
          <p:nvPr/>
        </p:nvGrpSpPr>
        <p:grpSpPr>
          <a:xfrm>
            <a:off x="6152400" y="2729157"/>
            <a:ext cx="175260" cy="46990"/>
            <a:chOff x="6152400" y="2729157"/>
            <a:chExt cx="175260" cy="46990"/>
          </a:xfrm>
        </p:grpSpPr>
        <p:sp>
          <p:nvSpPr>
            <p:cNvPr id="67" name="object 67"/>
            <p:cNvSpPr/>
            <p:nvPr/>
          </p:nvSpPr>
          <p:spPr>
            <a:xfrm>
              <a:off x="6152400" y="2729157"/>
              <a:ext cx="175260" cy="46990"/>
            </a:xfrm>
            <a:custGeom>
              <a:avLst/>
              <a:gdLst/>
              <a:ahLst/>
              <a:cxnLst/>
              <a:rect l="l" t="t" r="r" b="b"/>
              <a:pathLst>
                <a:path w="175260" h="46989">
                  <a:moveTo>
                    <a:pt x="87477" y="0"/>
                  </a:moveTo>
                  <a:lnTo>
                    <a:pt x="43561" y="3251"/>
                  </a:lnTo>
                  <a:lnTo>
                    <a:pt x="3962" y="15125"/>
                  </a:lnTo>
                  <a:lnTo>
                    <a:pt x="0" y="19443"/>
                  </a:lnTo>
                  <a:lnTo>
                    <a:pt x="0" y="27368"/>
                  </a:lnTo>
                  <a:lnTo>
                    <a:pt x="43561" y="43561"/>
                  </a:lnTo>
                  <a:lnTo>
                    <a:pt x="87477" y="46812"/>
                  </a:lnTo>
                  <a:lnTo>
                    <a:pt x="98999" y="46607"/>
                  </a:lnTo>
                  <a:lnTo>
                    <a:pt x="140758" y="41808"/>
                  </a:lnTo>
                  <a:lnTo>
                    <a:pt x="174955" y="27368"/>
                  </a:lnTo>
                  <a:lnTo>
                    <a:pt x="174955" y="23406"/>
                  </a:lnTo>
                  <a:lnTo>
                    <a:pt x="174955" y="19443"/>
                  </a:lnTo>
                  <a:lnTo>
                    <a:pt x="131394" y="3251"/>
                  </a:lnTo>
                  <a:lnTo>
                    <a:pt x="98999" y="204"/>
                  </a:lnTo>
                  <a:lnTo>
                    <a:pt x="87477" y="0"/>
                  </a:lnTo>
                  <a:close/>
                </a:path>
              </a:pathLst>
            </a:custGeom>
            <a:solidFill>
              <a:srgbClr val="719FC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6152400" y="2729157"/>
              <a:ext cx="175260" cy="46990"/>
            </a:xfrm>
            <a:custGeom>
              <a:avLst/>
              <a:gdLst/>
              <a:ahLst/>
              <a:cxnLst/>
              <a:rect l="l" t="t" r="r" b="b"/>
              <a:pathLst>
                <a:path w="175260" h="46989">
                  <a:moveTo>
                    <a:pt x="174955" y="23406"/>
                  </a:moveTo>
                  <a:lnTo>
                    <a:pt x="174955" y="27368"/>
                  </a:lnTo>
                  <a:lnTo>
                    <a:pt x="171005" y="31686"/>
                  </a:lnTo>
                  <a:lnTo>
                    <a:pt x="131394" y="43561"/>
                  </a:lnTo>
                  <a:lnTo>
                    <a:pt x="87477" y="46812"/>
                  </a:lnTo>
                  <a:lnTo>
                    <a:pt x="75957" y="46607"/>
                  </a:lnTo>
                  <a:lnTo>
                    <a:pt x="34198" y="41808"/>
                  </a:lnTo>
                  <a:lnTo>
                    <a:pt x="0" y="27368"/>
                  </a:lnTo>
                  <a:lnTo>
                    <a:pt x="0" y="23406"/>
                  </a:lnTo>
                  <a:lnTo>
                    <a:pt x="0" y="19443"/>
                  </a:lnTo>
                  <a:lnTo>
                    <a:pt x="43561" y="3251"/>
                  </a:lnTo>
                  <a:lnTo>
                    <a:pt x="87477" y="0"/>
                  </a:lnTo>
                  <a:lnTo>
                    <a:pt x="98999" y="204"/>
                  </a:lnTo>
                  <a:lnTo>
                    <a:pt x="140758" y="5004"/>
                  </a:lnTo>
                  <a:lnTo>
                    <a:pt x="174955" y="19443"/>
                  </a:lnTo>
                  <a:lnTo>
                    <a:pt x="174955" y="23406"/>
                  </a:lnTo>
                  <a:close/>
                </a:path>
              </a:pathLst>
            </a:custGeom>
            <a:ln w="3175">
              <a:solidFill>
                <a:srgbClr val="3464A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9" name="object 69"/>
          <p:cNvSpPr txBox="1"/>
          <p:nvPr/>
        </p:nvSpPr>
        <p:spPr>
          <a:xfrm>
            <a:off x="5618416" y="1802057"/>
            <a:ext cx="11398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А</a:t>
            </a:r>
            <a:r>
              <a:rPr sz="1800" spc="5" dirty="0">
                <a:latin typeface="Arial"/>
                <a:cs typeface="Arial"/>
              </a:rPr>
              <a:t>к</a:t>
            </a:r>
            <a:r>
              <a:rPr sz="1800" dirty="0">
                <a:latin typeface="Arial"/>
                <a:cs typeface="Arial"/>
              </a:rPr>
              <a:t>ти</a:t>
            </a:r>
            <a:r>
              <a:rPr sz="1800" spc="-20" dirty="0">
                <a:latin typeface="Arial"/>
                <a:cs typeface="Arial"/>
              </a:rPr>
              <a:t>в</a:t>
            </a:r>
            <a:r>
              <a:rPr sz="1800" spc="-15" dirty="0">
                <a:latin typeface="Arial"/>
                <a:cs typeface="Arial"/>
              </a:rPr>
              <a:t>а</a:t>
            </a:r>
            <a:r>
              <a:rPr sz="1800" spc="-5" dirty="0">
                <a:latin typeface="Arial"/>
                <a:cs typeface="Arial"/>
              </a:rPr>
              <a:t>ц</a:t>
            </a:r>
            <a:r>
              <a:rPr sz="1800" dirty="0">
                <a:latin typeface="Arial"/>
                <a:cs typeface="Arial"/>
              </a:rPr>
              <a:t>ия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70" name="object 70"/>
          <p:cNvGrpSpPr/>
          <p:nvPr/>
        </p:nvGrpSpPr>
        <p:grpSpPr>
          <a:xfrm>
            <a:off x="971994" y="1620002"/>
            <a:ext cx="3060700" cy="720725"/>
            <a:chOff x="971994" y="1620002"/>
            <a:chExt cx="3060700" cy="720725"/>
          </a:xfrm>
        </p:grpSpPr>
        <p:sp>
          <p:nvSpPr>
            <p:cNvPr id="71" name="object 71"/>
            <p:cNvSpPr/>
            <p:nvPr/>
          </p:nvSpPr>
          <p:spPr>
            <a:xfrm>
              <a:off x="971994" y="1620002"/>
              <a:ext cx="3060700" cy="720725"/>
            </a:xfrm>
            <a:custGeom>
              <a:avLst/>
              <a:gdLst/>
              <a:ahLst/>
              <a:cxnLst/>
              <a:rect l="l" t="t" r="r" b="b"/>
              <a:pathLst>
                <a:path w="3060700" h="720725">
                  <a:moveTo>
                    <a:pt x="1958802" y="650519"/>
                  </a:moveTo>
                  <a:lnTo>
                    <a:pt x="1163167" y="650519"/>
                  </a:lnTo>
                  <a:lnTo>
                    <a:pt x="1199333" y="665717"/>
                  </a:lnTo>
                  <a:lnTo>
                    <a:pt x="1240472" y="679353"/>
                  </a:lnTo>
                  <a:lnTo>
                    <a:pt x="1285990" y="691284"/>
                  </a:lnTo>
                  <a:lnTo>
                    <a:pt x="1335292" y="701368"/>
                  </a:lnTo>
                  <a:lnTo>
                    <a:pt x="1387783" y="709460"/>
                  </a:lnTo>
                  <a:lnTo>
                    <a:pt x="1442868" y="715418"/>
                  </a:lnTo>
                  <a:lnTo>
                    <a:pt x="1499953" y="719098"/>
                  </a:lnTo>
                  <a:lnTo>
                    <a:pt x="1558442" y="720356"/>
                  </a:lnTo>
                  <a:lnTo>
                    <a:pt x="1620953" y="719022"/>
                  </a:lnTo>
                  <a:lnTo>
                    <a:pt x="1681485" y="715124"/>
                  </a:lnTo>
                  <a:lnTo>
                    <a:pt x="1739394" y="708820"/>
                  </a:lnTo>
                  <a:lnTo>
                    <a:pt x="1794039" y="700268"/>
                  </a:lnTo>
                  <a:lnTo>
                    <a:pt x="1844779" y="689625"/>
                  </a:lnTo>
                  <a:lnTo>
                    <a:pt x="1890973" y="677049"/>
                  </a:lnTo>
                  <a:lnTo>
                    <a:pt x="1931977" y="662698"/>
                  </a:lnTo>
                  <a:lnTo>
                    <a:pt x="1958802" y="650519"/>
                  </a:lnTo>
                  <a:close/>
                </a:path>
                <a:path w="3060700" h="720725">
                  <a:moveTo>
                    <a:pt x="746645" y="65519"/>
                  </a:moveTo>
                  <a:lnTo>
                    <a:pt x="685647" y="66972"/>
                  </a:lnTo>
                  <a:lnTo>
                    <a:pt x="625527" y="71189"/>
                  </a:lnTo>
                  <a:lnTo>
                    <a:pt x="567162" y="77956"/>
                  </a:lnTo>
                  <a:lnTo>
                    <a:pt x="511431" y="87057"/>
                  </a:lnTo>
                  <a:lnTo>
                    <a:pt x="459213" y="98280"/>
                  </a:lnTo>
                  <a:lnTo>
                    <a:pt x="411383" y="111408"/>
                  </a:lnTo>
                  <a:lnTo>
                    <a:pt x="368822" y="126229"/>
                  </a:lnTo>
                  <a:lnTo>
                    <a:pt x="332406" y="142528"/>
                  </a:lnTo>
                  <a:lnTo>
                    <a:pt x="281523" y="178700"/>
                  </a:lnTo>
                  <a:lnTo>
                    <a:pt x="265758" y="218212"/>
                  </a:lnTo>
                  <a:lnTo>
                    <a:pt x="273240" y="238683"/>
                  </a:lnTo>
                  <a:lnTo>
                    <a:pt x="209478" y="243276"/>
                  </a:lnTo>
                  <a:lnTo>
                    <a:pt x="151534" y="251811"/>
                  </a:lnTo>
                  <a:lnTo>
                    <a:pt x="100862" y="263823"/>
                  </a:lnTo>
                  <a:lnTo>
                    <a:pt x="58917" y="278846"/>
                  </a:lnTo>
                  <a:lnTo>
                    <a:pt x="7031" y="316063"/>
                  </a:lnTo>
                  <a:lnTo>
                    <a:pt x="0" y="337324"/>
                  </a:lnTo>
                  <a:lnTo>
                    <a:pt x="9911" y="363541"/>
                  </a:lnTo>
                  <a:lnTo>
                    <a:pt x="39062" y="386956"/>
                  </a:lnTo>
                  <a:lnTo>
                    <a:pt x="86571" y="406522"/>
                  </a:lnTo>
                  <a:lnTo>
                    <a:pt x="151561" y="421195"/>
                  </a:lnTo>
                  <a:lnTo>
                    <a:pt x="115675" y="436229"/>
                  </a:lnTo>
                  <a:lnTo>
                    <a:pt x="89376" y="452612"/>
                  </a:lnTo>
                  <a:lnTo>
                    <a:pt x="73202" y="470208"/>
                  </a:lnTo>
                  <a:lnTo>
                    <a:pt x="67691" y="488886"/>
                  </a:lnTo>
                  <a:lnTo>
                    <a:pt x="73129" y="508804"/>
                  </a:lnTo>
                  <a:lnTo>
                    <a:pt x="116439" y="543986"/>
                  </a:lnTo>
                  <a:lnTo>
                    <a:pt x="154176" y="558541"/>
                  </a:lnTo>
                  <a:lnTo>
                    <a:pt x="202544" y="570598"/>
                  </a:lnTo>
                  <a:lnTo>
                    <a:pt x="261477" y="579803"/>
                  </a:lnTo>
                  <a:lnTo>
                    <a:pt x="330908" y="585801"/>
                  </a:lnTo>
                  <a:lnTo>
                    <a:pt x="410768" y="588238"/>
                  </a:lnTo>
                  <a:lnTo>
                    <a:pt x="441790" y="604006"/>
                  </a:lnTo>
                  <a:lnTo>
                    <a:pt x="477552" y="618425"/>
                  </a:lnTo>
                  <a:lnTo>
                    <a:pt x="517635" y="631423"/>
                  </a:lnTo>
                  <a:lnTo>
                    <a:pt x="561617" y="642926"/>
                  </a:lnTo>
                  <a:lnTo>
                    <a:pt x="609077" y="652860"/>
                  </a:lnTo>
                  <a:lnTo>
                    <a:pt x="659594" y="661153"/>
                  </a:lnTo>
                  <a:lnTo>
                    <a:pt x="712746" y="667731"/>
                  </a:lnTo>
                  <a:lnTo>
                    <a:pt x="768113" y="672520"/>
                  </a:lnTo>
                  <a:lnTo>
                    <a:pt x="825273" y="675448"/>
                  </a:lnTo>
                  <a:lnTo>
                    <a:pt x="883805" y="676440"/>
                  </a:lnTo>
                  <a:lnTo>
                    <a:pt x="970256" y="675854"/>
                  </a:lnTo>
                  <a:lnTo>
                    <a:pt x="1029207" y="674136"/>
                  </a:lnTo>
                  <a:lnTo>
                    <a:pt x="1067850" y="671340"/>
                  </a:lnTo>
                  <a:lnTo>
                    <a:pt x="1112976" y="662745"/>
                  </a:lnTo>
                  <a:lnTo>
                    <a:pt x="1133843" y="657057"/>
                  </a:lnTo>
                  <a:lnTo>
                    <a:pt x="1163167" y="650519"/>
                  </a:lnTo>
                  <a:lnTo>
                    <a:pt x="1958802" y="650519"/>
                  </a:lnTo>
                  <a:lnTo>
                    <a:pt x="1967152" y="646728"/>
                  </a:lnTo>
                  <a:lnTo>
                    <a:pt x="1995855" y="629298"/>
                  </a:lnTo>
                  <a:lnTo>
                    <a:pt x="2017445" y="610565"/>
                  </a:lnTo>
                  <a:lnTo>
                    <a:pt x="2451928" y="610565"/>
                  </a:lnTo>
                  <a:lnTo>
                    <a:pt x="2523156" y="592966"/>
                  </a:lnTo>
                  <a:lnTo>
                    <a:pt x="2563790" y="577844"/>
                  </a:lnTo>
                  <a:lnTo>
                    <a:pt x="2621398" y="542019"/>
                  </a:lnTo>
                  <a:lnTo>
                    <a:pt x="2642044" y="500405"/>
                  </a:lnTo>
                  <a:lnTo>
                    <a:pt x="2710970" y="495509"/>
                  </a:lnTo>
                  <a:lnTo>
                    <a:pt x="2775961" y="487682"/>
                  </a:lnTo>
                  <a:lnTo>
                    <a:pt x="2836234" y="477168"/>
                  </a:lnTo>
                  <a:lnTo>
                    <a:pt x="2891007" y="464211"/>
                  </a:lnTo>
                  <a:lnTo>
                    <a:pt x="2939499" y="449056"/>
                  </a:lnTo>
                  <a:lnTo>
                    <a:pt x="2980927" y="431946"/>
                  </a:lnTo>
                  <a:lnTo>
                    <a:pt x="3014510" y="413125"/>
                  </a:lnTo>
                  <a:lnTo>
                    <a:pt x="3055013" y="371330"/>
                  </a:lnTo>
                  <a:lnTo>
                    <a:pt x="3060369" y="348843"/>
                  </a:lnTo>
                  <a:lnTo>
                    <a:pt x="3052837" y="323685"/>
                  </a:lnTo>
                  <a:lnTo>
                    <a:pt x="3031162" y="299338"/>
                  </a:lnTo>
                  <a:lnTo>
                    <a:pt x="2996729" y="276345"/>
                  </a:lnTo>
                  <a:lnTo>
                    <a:pt x="2950921" y="255244"/>
                  </a:lnTo>
                  <a:lnTo>
                    <a:pt x="2966220" y="243711"/>
                  </a:lnTo>
                  <a:lnTo>
                    <a:pt x="2976352" y="231843"/>
                  </a:lnTo>
                  <a:lnTo>
                    <a:pt x="2981960" y="219706"/>
                  </a:lnTo>
                  <a:lnTo>
                    <a:pt x="2983687" y="207365"/>
                  </a:lnTo>
                  <a:lnTo>
                    <a:pt x="2976779" y="184409"/>
                  </a:lnTo>
                  <a:lnTo>
                    <a:pt x="2925338" y="142874"/>
                  </a:lnTo>
                  <a:lnTo>
                    <a:pt x="2883347" y="125227"/>
                  </a:lnTo>
                  <a:lnTo>
                    <a:pt x="2832207" y="110282"/>
                  </a:lnTo>
                  <a:lnTo>
                    <a:pt x="2773188" y="98504"/>
                  </a:lnTo>
                  <a:lnTo>
                    <a:pt x="2707563" y="90360"/>
                  </a:lnTo>
                  <a:lnTo>
                    <a:pt x="2704030" y="86398"/>
                  </a:lnTo>
                  <a:lnTo>
                    <a:pt x="987488" y="86398"/>
                  </a:lnTo>
                  <a:lnTo>
                    <a:pt x="943226" y="79182"/>
                  </a:lnTo>
                  <a:lnTo>
                    <a:pt x="896128" y="73244"/>
                  </a:lnTo>
                  <a:lnTo>
                    <a:pt x="847076" y="68825"/>
                  </a:lnTo>
                  <a:lnTo>
                    <a:pt x="796955" y="66169"/>
                  </a:lnTo>
                  <a:lnTo>
                    <a:pt x="746645" y="65519"/>
                  </a:lnTo>
                  <a:close/>
                </a:path>
                <a:path w="3060700" h="720725">
                  <a:moveTo>
                    <a:pt x="2451928" y="610565"/>
                  </a:moveTo>
                  <a:lnTo>
                    <a:pt x="2017445" y="610565"/>
                  </a:lnTo>
                  <a:lnTo>
                    <a:pt x="2067864" y="619329"/>
                  </a:lnTo>
                  <a:lnTo>
                    <a:pt x="2121084" y="625633"/>
                  </a:lnTo>
                  <a:lnTo>
                    <a:pt x="2176665" y="629442"/>
                  </a:lnTo>
                  <a:lnTo>
                    <a:pt x="2234171" y="630720"/>
                  </a:lnTo>
                  <a:lnTo>
                    <a:pt x="2300703" y="629044"/>
                  </a:lnTo>
                  <a:lnTo>
                    <a:pt x="2363680" y="624182"/>
                  </a:lnTo>
                  <a:lnTo>
                    <a:pt x="2422289" y="616383"/>
                  </a:lnTo>
                  <a:lnTo>
                    <a:pt x="2451928" y="610565"/>
                  </a:lnTo>
                  <a:close/>
                </a:path>
                <a:path w="3060700" h="720725">
                  <a:moveTo>
                    <a:pt x="1323009" y="21602"/>
                  </a:moveTo>
                  <a:lnTo>
                    <a:pt x="1263447" y="23075"/>
                  </a:lnTo>
                  <a:lnTo>
                    <a:pt x="1206522" y="27394"/>
                  </a:lnTo>
                  <a:lnTo>
                    <a:pt x="1152979" y="34408"/>
                  </a:lnTo>
                  <a:lnTo>
                    <a:pt x="1103560" y="43967"/>
                  </a:lnTo>
                  <a:lnTo>
                    <a:pt x="1059009" y="55918"/>
                  </a:lnTo>
                  <a:lnTo>
                    <a:pt x="1020071" y="70112"/>
                  </a:lnTo>
                  <a:lnTo>
                    <a:pt x="987488" y="86398"/>
                  </a:lnTo>
                  <a:lnTo>
                    <a:pt x="2704030" y="86398"/>
                  </a:lnTo>
                  <a:lnTo>
                    <a:pt x="2688239" y="68691"/>
                  </a:lnTo>
                  <a:lnTo>
                    <a:pt x="2668540" y="56514"/>
                  </a:lnTo>
                  <a:lnTo>
                    <a:pt x="1587969" y="56514"/>
                  </a:lnTo>
                  <a:lnTo>
                    <a:pt x="1542372" y="44697"/>
                  </a:lnTo>
                  <a:lnTo>
                    <a:pt x="1491382" y="35209"/>
                  </a:lnTo>
                  <a:lnTo>
                    <a:pt x="1436696" y="28140"/>
                  </a:lnTo>
                  <a:lnTo>
                    <a:pt x="1380006" y="23575"/>
                  </a:lnTo>
                  <a:lnTo>
                    <a:pt x="1323009" y="21602"/>
                  </a:lnTo>
                  <a:close/>
                </a:path>
                <a:path w="3060700" h="720725">
                  <a:moveTo>
                    <a:pt x="1863001" y="0"/>
                  </a:moveTo>
                  <a:lnTo>
                    <a:pt x="1805802" y="1711"/>
                  </a:lnTo>
                  <a:lnTo>
                    <a:pt x="1751375" y="6732"/>
                  </a:lnTo>
                  <a:lnTo>
                    <a:pt x="1701049" y="14893"/>
                  </a:lnTo>
                  <a:lnTo>
                    <a:pt x="1656152" y="26024"/>
                  </a:lnTo>
                  <a:lnTo>
                    <a:pt x="1618016" y="39955"/>
                  </a:lnTo>
                  <a:lnTo>
                    <a:pt x="1587969" y="56514"/>
                  </a:lnTo>
                  <a:lnTo>
                    <a:pt x="2668540" y="56514"/>
                  </a:lnTo>
                  <a:lnTo>
                    <a:pt x="2656874" y="49303"/>
                  </a:lnTo>
                  <a:lnTo>
                    <a:pt x="2629849" y="38519"/>
                  </a:lnTo>
                  <a:lnTo>
                    <a:pt x="2106726" y="38519"/>
                  </a:lnTo>
                  <a:lnTo>
                    <a:pt x="2068902" y="25530"/>
                  </a:lnTo>
                  <a:lnTo>
                    <a:pt x="2024459" y="14854"/>
                  </a:lnTo>
                  <a:lnTo>
                    <a:pt x="1974556" y="6821"/>
                  </a:lnTo>
                  <a:lnTo>
                    <a:pt x="1920351" y="1760"/>
                  </a:lnTo>
                  <a:lnTo>
                    <a:pt x="1863001" y="0"/>
                  </a:lnTo>
                  <a:close/>
                </a:path>
                <a:path w="3060700" h="720725">
                  <a:moveTo>
                    <a:pt x="2371686" y="0"/>
                  </a:moveTo>
                  <a:lnTo>
                    <a:pt x="2311123" y="1690"/>
                  </a:lnTo>
                  <a:lnTo>
                    <a:pt x="2253017" y="6612"/>
                  </a:lnTo>
                  <a:lnTo>
                    <a:pt x="2198696" y="14541"/>
                  </a:lnTo>
                  <a:lnTo>
                    <a:pt x="2149489" y="25252"/>
                  </a:lnTo>
                  <a:lnTo>
                    <a:pt x="2106726" y="38519"/>
                  </a:lnTo>
                  <a:lnTo>
                    <a:pt x="2629849" y="38519"/>
                  </a:lnTo>
                  <a:lnTo>
                    <a:pt x="2563995" y="18901"/>
                  </a:lnTo>
                  <a:lnTo>
                    <a:pt x="2505465" y="8656"/>
                  </a:lnTo>
                  <a:lnTo>
                    <a:pt x="2440864" y="2228"/>
                  </a:lnTo>
                  <a:lnTo>
                    <a:pt x="2371686" y="0"/>
                  </a:lnTo>
                  <a:close/>
                </a:path>
              </a:pathLst>
            </a:custGeom>
            <a:solidFill>
              <a:srgbClr val="B7B3C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971994" y="1620002"/>
              <a:ext cx="3060700" cy="720725"/>
            </a:xfrm>
            <a:custGeom>
              <a:avLst/>
              <a:gdLst/>
              <a:ahLst/>
              <a:cxnLst/>
              <a:rect l="l" t="t" r="r" b="b"/>
              <a:pathLst>
                <a:path w="3060700" h="720725">
                  <a:moveTo>
                    <a:pt x="273240" y="238683"/>
                  </a:moveTo>
                  <a:lnTo>
                    <a:pt x="265758" y="218212"/>
                  </a:lnTo>
                  <a:lnTo>
                    <a:pt x="268812" y="198146"/>
                  </a:lnTo>
                  <a:lnTo>
                    <a:pt x="281523" y="178700"/>
                  </a:lnTo>
                  <a:lnTo>
                    <a:pt x="332406" y="142528"/>
                  </a:lnTo>
                  <a:lnTo>
                    <a:pt x="368822" y="126229"/>
                  </a:lnTo>
                  <a:lnTo>
                    <a:pt x="411383" y="111408"/>
                  </a:lnTo>
                  <a:lnTo>
                    <a:pt x="459213" y="98280"/>
                  </a:lnTo>
                  <a:lnTo>
                    <a:pt x="511431" y="87057"/>
                  </a:lnTo>
                  <a:lnTo>
                    <a:pt x="567162" y="77956"/>
                  </a:lnTo>
                  <a:lnTo>
                    <a:pt x="625527" y="71189"/>
                  </a:lnTo>
                  <a:lnTo>
                    <a:pt x="685647" y="66972"/>
                  </a:lnTo>
                  <a:lnTo>
                    <a:pt x="746645" y="65519"/>
                  </a:lnTo>
                  <a:lnTo>
                    <a:pt x="796955" y="66169"/>
                  </a:lnTo>
                  <a:lnTo>
                    <a:pt x="847076" y="68825"/>
                  </a:lnTo>
                  <a:lnTo>
                    <a:pt x="896128" y="73244"/>
                  </a:lnTo>
                  <a:lnTo>
                    <a:pt x="943226" y="79182"/>
                  </a:lnTo>
                  <a:lnTo>
                    <a:pt x="987488" y="86398"/>
                  </a:lnTo>
                  <a:lnTo>
                    <a:pt x="1020071" y="70112"/>
                  </a:lnTo>
                  <a:lnTo>
                    <a:pt x="1059009" y="55918"/>
                  </a:lnTo>
                  <a:lnTo>
                    <a:pt x="1103560" y="43967"/>
                  </a:lnTo>
                  <a:lnTo>
                    <a:pt x="1152979" y="34408"/>
                  </a:lnTo>
                  <a:lnTo>
                    <a:pt x="1206522" y="27394"/>
                  </a:lnTo>
                  <a:lnTo>
                    <a:pt x="1263447" y="23075"/>
                  </a:lnTo>
                  <a:lnTo>
                    <a:pt x="1323009" y="21602"/>
                  </a:lnTo>
                  <a:lnTo>
                    <a:pt x="1380006" y="23575"/>
                  </a:lnTo>
                  <a:lnTo>
                    <a:pt x="1436696" y="28140"/>
                  </a:lnTo>
                  <a:lnTo>
                    <a:pt x="1491382" y="35209"/>
                  </a:lnTo>
                  <a:lnTo>
                    <a:pt x="1542372" y="44697"/>
                  </a:lnTo>
                  <a:lnTo>
                    <a:pt x="1587969" y="56514"/>
                  </a:lnTo>
                  <a:lnTo>
                    <a:pt x="1618016" y="39955"/>
                  </a:lnTo>
                  <a:lnTo>
                    <a:pt x="1656152" y="26024"/>
                  </a:lnTo>
                  <a:lnTo>
                    <a:pt x="1701049" y="14893"/>
                  </a:lnTo>
                  <a:lnTo>
                    <a:pt x="1751375" y="6732"/>
                  </a:lnTo>
                  <a:lnTo>
                    <a:pt x="1805802" y="1711"/>
                  </a:lnTo>
                  <a:lnTo>
                    <a:pt x="1863001" y="0"/>
                  </a:lnTo>
                  <a:lnTo>
                    <a:pt x="1920351" y="1760"/>
                  </a:lnTo>
                  <a:lnTo>
                    <a:pt x="1974556" y="6821"/>
                  </a:lnTo>
                  <a:lnTo>
                    <a:pt x="2024459" y="14854"/>
                  </a:lnTo>
                  <a:lnTo>
                    <a:pt x="2068902" y="25530"/>
                  </a:lnTo>
                  <a:lnTo>
                    <a:pt x="2106726" y="38519"/>
                  </a:lnTo>
                  <a:lnTo>
                    <a:pt x="2149489" y="25252"/>
                  </a:lnTo>
                  <a:lnTo>
                    <a:pt x="2198696" y="14541"/>
                  </a:lnTo>
                  <a:lnTo>
                    <a:pt x="2253017" y="6612"/>
                  </a:lnTo>
                  <a:lnTo>
                    <a:pt x="2311123" y="1690"/>
                  </a:lnTo>
                  <a:lnTo>
                    <a:pt x="2371686" y="0"/>
                  </a:lnTo>
                  <a:lnTo>
                    <a:pt x="2440864" y="2228"/>
                  </a:lnTo>
                  <a:lnTo>
                    <a:pt x="2505465" y="8656"/>
                  </a:lnTo>
                  <a:lnTo>
                    <a:pt x="2563995" y="18901"/>
                  </a:lnTo>
                  <a:lnTo>
                    <a:pt x="2614962" y="32578"/>
                  </a:lnTo>
                  <a:lnTo>
                    <a:pt x="2656874" y="49303"/>
                  </a:lnTo>
                  <a:lnTo>
                    <a:pt x="2707563" y="90360"/>
                  </a:lnTo>
                  <a:lnTo>
                    <a:pt x="2773188" y="98504"/>
                  </a:lnTo>
                  <a:lnTo>
                    <a:pt x="2832207" y="110282"/>
                  </a:lnTo>
                  <a:lnTo>
                    <a:pt x="2883347" y="125227"/>
                  </a:lnTo>
                  <a:lnTo>
                    <a:pt x="2925338" y="142874"/>
                  </a:lnTo>
                  <a:lnTo>
                    <a:pt x="2976779" y="184409"/>
                  </a:lnTo>
                  <a:lnTo>
                    <a:pt x="2983687" y="207365"/>
                  </a:lnTo>
                  <a:lnTo>
                    <a:pt x="2981960" y="219706"/>
                  </a:lnTo>
                  <a:lnTo>
                    <a:pt x="2976352" y="231843"/>
                  </a:lnTo>
                  <a:lnTo>
                    <a:pt x="2966220" y="243711"/>
                  </a:lnTo>
                  <a:lnTo>
                    <a:pt x="2950921" y="255244"/>
                  </a:lnTo>
                  <a:lnTo>
                    <a:pt x="2996729" y="276345"/>
                  </a:lnTo>
                  <a:lnTo>
                    <a:pt x="3031162" y="299338"/>
                  </a:lnTo>
                  <a:lnTo>
                    <a:pt x="3052837" y="323685"/>
                  </a:lnTo>
                  <a:lnTo>
                    <a:pt x="3060369" y="348843"/>
                  </a:lnTo>
                  <a:lnTo>
                    <a:pt x="3055013" y="371330"/>
                  </a:lnTo>
                  <a:lnTo>
                    <a:pt x="3014510" y="413125"/>
                  </a:lnTo>
                  <a:lnTo>
                    <a:pt x="2980927" y="431946"/>
                  </a:lnTo>
                  <a:lnTo>
                    <a:pt x="2939499" y="449056"/>
                  </a:lnTo>
                  <a:lnTo>
                    <a:pt x="2891007" y="464211"/>
                  </a:lnTo>
                  <a:lnTo>
                    <a:pt x="2836234" y="477168"/>
                  </a:lnTo>
                  <a:lnTo>
                    <a:pt x="2775961" y="487682"/>
                  </a:lnTo>
                  <a:lnTo>
                    <a:pt x="2710970" y="495509"/>
                  </a:lnTo>
                  <a:lnTo>
                    <a:pt x="2642044" y="500405"/>
                  </a:lnTo>
                  <a:lnTo>
                    <a:pt x="2636747" y="521811"/>
                  </a:lnTo>
                  <a:lnTo>
                    <a:pt x="2596808" y="560779"/>
                  </a:lnTo>
                  <a:lnTo>
                    <a:pt x="2523156" y="592966"/>
                  </a:lnTo>
                  <a:lnTo>
                    <a:pt x="2475718" y="605895"/>
                  </a:lnTo>
                  <a:lnTo>
                    <a:pt x="2422289" y="616383"/>
                  </a:lnTo>
                  <a:lnTo>
                    <a:pt x="2363680" y="624182"/>
                  </a:lnTo>
                  <a:lnTo>
                    <a:pt x="2300703" y="629044"/>
                  </a:lnTo>
                  <a:lnTo>
                    <a:pt x="2234171" y="630720"/>
                  </a:lnTo>
                  <a:lnTo>
                    <a:pt x="2176665" y="629442"/>
                  </a:lnTo>
                  <a:lnTo>
                    <a:pt x="2121084" y="625633"/>
                  </a:lnTo>
                  <a:lnTo>
                    <a:pt x="2067864" y="619329"/>
                  </a:lnTo>
                  <a:lnTo>
                    <a:pt x="2017445" y="610565"/>
                  </a:lnTo>
                  <a:lnTo>
                    <a:pt x="1995855" y="629298"/>
                  </a:lnTo>
                  <a:lnTo>
                    <a:pt x="1931977" y="662698"/>
                  </a:lnTo>
                  <a:lnTo>
                    <a:pt x="1890973" y="677049"/>
                  </a:lnTo>
                  <a:lnTo>
                    <a:pt x="1844779" y="689625"/>
                  </a:lnTo>
                  <a:lnTo>
                    <a:pt x="1794039" y="700268"/>
                  </a:lnTo>
                  <a:lnTo>
                    <a:pt x="1739394" y="708820"/>
                  </a:lnTo>
                  <a:lnTo>
                    <a:pt x="1681485" y="715124"/>
                  </a:lnTo>
                  <a:lnTo>
                    <a:pt x="1620953" y="719022"/>
                  </a:lnTo>
                  <a:lnTo>
                    <a:pt x="1558442" y="720356"/>
                  </a:lnTo>
                  <a:lnTo>
                    <a:pt x="1499953" y="719098"/>
                  </a:lnTo>
                  <a:lnTo>
                    <a:pt x="1442868" y="715418"/>
                  </a:lnTo>
                  <a:lnTo>
                    <a:pt x="1387783" y="709460"/>
                  </a:lnTo>
                  <a:lnTo>
                    <a:pt x="1335292" y="701368"/>
                  </a:lnTo>
                  <a:lnTo>
                    <a:pt x="1285990" y="691284"/>
                  </a:lnTo>
                  <a:lnTo>
                    <a:pt x="1240472" y="679353"/>
                  </a:lnTo>
                  <a:lnTo>
                    <a:pt x="1199333" y="665717"/>
                  </a:lnTo>
                  <a:lnTo>
                    <a:pt x="1163167" y="650519"/>
                  </a:lnTo>
                  <a:lnTo>
                    <a:pt x="1133843" y="657057"/>
                  </a:lnTo>
                  <a:lnTo>
                    <a:pt x="1093376" y="667524"/>
                  </a:lnTo>
                  <a:lnTo>
                    <a:pt x="1029207" y="674136"/>
                  </a:lnTo>
                  <a:lnTo>
                    <a:pt x="970256" y="675854"/>
                  </a:lnTo>
                  <a:lnTo>
                    <a:pt x="883805" y="676440"/>
                  </a:lnTo>
                  <a:lnTo>
                    <a:pt x="825273" y="675448"/>
                  </a:lnTo>
                  <a:lnTo>
                    <a:pt x="768113" y="672520"/>
                  </a:lnTo>
                  <a:lnTo>
                    <a:pt x="712746" y="667731"/>
                  </a:lnTo>
                  <a:lnTo>
                    <a:pt x="659594" y="661153"/>
                  </a:lnTo>
                  <a:lnTo>
                    <a:pt x="609077" y="652860"/>
                  </a:lnTo>
                  <a:lnTo>
                    <a:pt x="561617" y="642926"/>
                  </a:lnTo>
                  <a:lnTo>
                    <a:pt x="517635" y="631423"/>
                  </a:lnTo>
                  <a:lnTo>
                    <a:pt x="477552" y="618425"/>
                  </a:lnTo>
                  <a:lnTo>
                    <a:pt x="441790" y="604006"/>
                  </a:lnTo>
                  <a:lnTo>
                    <a:pt x="410768" y="588238"/>
                  </a:lnTo>
                  <a:lnTo>
                    <a:pt x="330908" y="585801"/>
                  </a:lnTo>
                  <a:lnTo>
                    <a:pt x="261477" y="579803"/>
                  </a:lnTo>
                  <a:lnTo>
                    <a:pt x="202544" y="570598"/>
                  </a:lnTo>
                  <a:lnTo>
                    <a:pt x="154176" y="558541"/>
                  </a:lnTo>
                  <a:lnTo>
                    <a:pt x="116439" y="543986"/>
                  </a:lnTo>
                  <a:lnTo>
                    <a:pt x="73129" y="508804"/>
                  </a:lnTo>
                  <a:lnTo>
                    <a:pt x="67691" y="488886"/>
                  </a:lnTo>
                  <a:lnTo>
                    <a:pt x="73202" y="470208"/>
                  </a:lnTo>
                  <a:lnTo>
                    <a:pt x="89376" y="452612"/>
                  </a:lnTo>
                  <a:lnTo>
                    <a:pt x="115675" y="436229"/>
                  </a:lnTo>
                  <a:lnTo>
                    <a:pt x="151561" y="421195"/>
                  </a:lnTo>
                  <a:lnTo>
                    <a:pt x="86571" y="406522"/>
                  </a:lnTo>
                  <a:lnTo>
                    <a:pt x="39062" y="386956"/>
                  </a:lnTo>
                  <a:lnTo>
                    <a:pt x="9911" y="363541"/>
                  </a:lnTo>
                  <a:lnTo>
                    <a:pt x="0" y="337324"/>
                  </a:lnTo>
                  <a:lnTo>
                    <a:pt x="7031" y="316063"/>
                  </a:lnTo>
                  <a:lnTo>
                    <a:pt x="58917" y="278846"/>
                  </a:lnTo>
                  <a:lnTo>
                    <a:pt x="100862" y="263823"/>
                  </a:lnTo>
                  <a:lnTo>
                    <a:pt x="151534" y="251811"/>
                  </a:lnTo>
                  <a:lnTo>
                    <a:pt x="209478" y="243276"/>
                  </a:lnTo>
                  <a:lnTo>
                    <a:pt x="273240" y="238683"/>
                  </a:lnTo>
                  <a:close/>
                </a:path>
                <a:path w="3060700" h="720725">
                  <a:moveTo>
                    <a:pt x="273240" y="238683"/>
                  </a:moveTo>
                  <a:lnTo>
                    <a:pt x="276988" y="245051"/>
                  </a:lnTo>
                  <a:lnTo>
                    <a:pt x="282962" y="251553"/>
                  </a:lnTo>
                  <a:lnTo>
                    <a:pt x="289746" y="257920"/>
                  </a:lnTo>
                  <a:lnTo>
                    <a:pt x="295922" y="263880"/>
                  </a:lnTo>
                </a:path>
              </a:pathLst>
            </a:custGeom>
            <a:ln w="3175">
              <a:solidFill>
                <a:srgbClr val="3464A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1959483" y="1706400"/>
              <a:ext cx="99060" cy="24130"/>
            </a:xfrm>
            <a:custGeom>
              <a:avLst/>
              <a:gdLst/>
              <a:ahLst/>
              <a:cxnLst/>
              <a:rect l="l" t="t" r="r" b="b"/>
              <a:pathLst>
                <a:path w="99060" h="24130">
                  <a:moveTo>
                    <a:pt x="0" y="0"/>
                  </a:moveTo>
                  <a:lnTo>
                    <a:pt x="25339" y="5230"/>
                  </a:lnTo>
                  <a:lnTo>
                    <a:pt x="51522" y="11071"/>
                  </a:lnTo>
                  <a:lnTo>
                    <a:pt x="76693" y="17316"/>
                  </a:lnTo>
                  <a:lnTo>
                    <a:pt x="98996" y="23761"/>
                  </a:lnTo>
                </a:path>
              </a:pathLst>
            </a:custGeom>
            <a:ln w="3175">
              <a:solidFill>
                <a:srgbClr val="3464A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2534754" y="1676517"/>
              <a:ext cx="25400" cy="23495"/>
            </a:xfrm>
            <a:custGeom>
              <a:avLst/>
              <a:gdLst/>
              <a:ahLst/>
              <a:cxnLst/>
              <a:rect l="l" t="t" r="r" b="b"/>
              <a:pathLst>
                <a:path w="25400" h="23494">
                  <a:moveTo>
                    <a:pt x="25209" y="0"/>
                  </a:moveTo>
                  <a:lnTo>
                    <a:pt x="17523" y="5430"/>
                  </a:lnTo>
                  <a:lnTo>
                    <a:pt x="10985" y="11298"/>
                  </a:lnTo>
                  <a:lnTo>
                    <a:pt x="5257" y="17368"/>
                  </a:lnTo>
                  <a:lnTo>
                    <a:pt x="0" y="23406"/>
                  </a:lnTo>
                </a:path>
              </a:pathLst>
            </a:custGeom>
            <a:ln w="3175">
              <a:solidFill>
                <a:srgbClr val="3464A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3031921" y="1658521"/>
              <a:ext cx="46990" cy="28575"/>
            </a:xfrm>
            <a:custGeom>
              <a:avLst/>
              <a:gdLst/>
              <a:ahLst/>
              <a:cxnLst/>
              <a:rect l="l" t="t" r="r" b="b"/>
              <a:pathLst>
                <a:path w="46989" h="28575">
                  <a:moveTo>
                    <a:pt x="46799" y="0"/>
                  </a:moveTo>
                  <a:lnTo>
                    <a:pt x="32496" y="6420"/>
                  </a:lnTo>
                  <a:lnTo>
                    <a:pt x="20694" y="13546"/>
                  </a:lnTo>
                  <a:lnTo>
                    <a:pt x="10244" y="21007"/>
                  </a:lnTo>
                  <a:lnTo>
                    <a:pt x="0" y="28435"/>
                  </a:lnTo>
                </a:path>
              </a:pathLst>
            </a:custGeom>
            <a:ln w="3175">
              <a:solidFill>
                <a:srgbClr val="3464A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3679558" y="1710362"/>
              <a:ext cx="12700" cy="22860"/>
            </a:xfrm>
            <a:custGeom>
              <a:avLst/>
              <a:gdLst/>
              <a:ahLst/>
              <a:cxnLst/>
              <a:rect l="l" t="t" r="r" b="b"/>
              <a:pathLst>
                <a:path w="12700" h="22860">
                  <a:moveTo>
                    <a:pt x="0" y="0"/>
                  </a:moveTo>
                  <a:lnTo>
                    <a:pt x="3619" y="5463"/>
                  </a:lnTo>
                  <a:lnTo>
                    <a:pt x="8686" y="12104"/>
                  </a:lnTo>
                  <a:lnTo>
                    <a:pt x="12201" y="18271"/>
                  </a:lnTo>
                  <a:lnTo>
                    <a:pt x="11163" y="22313"/>
                  </a:lnTo>
                </a:path>
              </a:pathLst>
            </a:custGeom>
            <a:ln w="3175">
              <a:solidFill>
                <a:srgbClr val="3464A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3821036" y="1875247"/>
              <a:ext cx="102235" cy="44450"/>
            </a:xfrm>
            <a:custGeom>
              <a:avLst/>
              <a:gdLst/>
              <a:ahLst/>
              <a:cxnLst/>
              <a:rect l="l" t="t" r="r" b="b"/>
              <a:pathLst>
                <a:path w="102235" h="44450">
                  <a:moveTo>
                    <a:pt x="101879" y="0"/>
                  </a:moveTo>
                  <a:lnTo>
                    <a:pt x="82315" y="12334"/>
                  </a:lnTo>
                  <a:lnTo>
                    <a:pt x="59040" y="23893"/>
                  </a:lnTo>
                  <a:lnTo>
                    <a:pt x="31715" y="34573"/>
                  </a:lnTo>
                  <a:lnTo>
                    <a:pt x="0" y="44272"/>
                  </a:lnTo>
                </a:path>
              </a:pathLst>
            </a:custGeom>
            <a:ln w="3175">
              <a:solidFill>
                <a:srgbClr val="3464A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3380397" y="2001599"/>
              <a:ext cx="235076" cy="11880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2989440" y="2198881"/>
              <a:ext cx="18415" cy="31750"/>
            </a:xfrm>
            <a:custGeom>
              <a:avLst/>
              <a:gdLst/>
              <a:ahLst/>
              <a:cxnLst/>
              <a:rect l="l" t="t" r="r" b="b"/>
              <a:pathLst>
                <a:path w="18414" h="31750">
                  <a:moveTo>
                    <a:pt x="0" y="31686"/>
                  </a:moveTo>
                  <a:lnTo>
                    <a:pt x="7173" y="23494"/>
                  </a:lnTo>
                  <a:lnTo>
                    <a:pt x="12287" y="15571"/>
                  </a:lnTo>
                  <a:lnTo>
                    <a:pt x="15848" y="7785"/>
                  </a:lnTo>
                  <a:lnTo>
                    <a:pt x="18364" y="0"/>
                  </a:lnTo>
                </a:path>
              </a:pathLst>
            </a:custGeom>
            <a:ln w="3175">
              <a:solidFill>
                <a:srgbClr val="3464A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2085479" y="2241362"/>
              <a:ext cx="51435" cy="29209"/>
            </a:xfrm>
            <a:custGeom>
              <a:avLst/>
              <a:gdLst/>
              <a:ahLst/>
              <a:cxnLst/>
              <a:rect l="l" t="t" r="r" b="b"/>
              <a:pathLst>
                <a:path w="51435" h="29210">
                  <a:moveTo>
                    <a:pt x="51117" y="29159"/>
                  </a:moveTo>
                  <a:lnTo>
                    <a:pt x="35536" y="22427"/>
                  </a:lnTo>
                  <a:lnTo>
                    <a:pt x="22320" y="15255"/>
                  </a:lnTo>
                  <a:lnTo>
                    <a:pt x="10723" y="7745"/>
                  </a:lnTo>
                  <a:lnTo>
                    <a:pt x="0" y="0"/>
                  </a:lnTo>
                </a:path>
              </a:pathLst>
            </a:custGeom>
            <a:ln w="3175">
              <a:solidFill>
                <a:srgbClr val="3464A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1382763" y="2201764"/>
              <a:ext cx="79375" cy="6985"/>
            </a:xfrm>
            <a:custGeom>
              <a:avLst/>
              <a:gdLst/>
              <a:ahLst/>
              <a:cxnLst/>
              <a:rect l="l" t="t" r="r" b="b"/>
              <a:pathLst>
                <a:path w="79375" h="6985">
                  <a:moveTo>
                    <a:pt x="0" y="6476"/>
                  </a:moveTo>
                  <a:lnTo>
                    <a:pt x="20170" y="5264"/>
                  </a:lnTo>
                  <a:lnTo>
                    <a:pt x="40136" y="3781"/>
                  </a:lnTo>
                  <a:lnTo>
                    <a:pt x="59834" y="2026"/>
                  </a:lnTo>
                  <a:lnTo>
                    <a:pt x="79197" y="0"/>
                  </a:lnTo>
                </a:path>
              </a:pathLst>
            </a:custGeom>
            <a:ln w="3175">
              <a:solidFill>
                <a:srgbClr val="3464A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1123556" y="2041197"/>
              <a:ext cx="179070" cy="14604"/>
            </a:xfrm>
            <a:custGeom>
              <a:avLst/>
              <a:gdLst/>
              <a:ahLst/>
              <a:cxnLst/>
              <a:rect l="l" t="t" r="r" b="b"/>
              <a:pathLst>
                <a:path w="179069" h="14605">
                  <a:moveTo>
                    <a:pt x="0" y="0"/>
                  </a:moveTo>
                  <a:lnTo>
                    <a:pt x="36508" y="6341"/>
                  </a:lnTo>
                  <a:lnTo>
                    <a:pt x="77403" y="11298"/>
                  </a:lnTo>
                  <a:lnTo>
                    <a:pt x="124236" y="14028"/>
                  </a:lnTo>
                  <a:lnTo>
                    <a:pt x="178562" y="13690"/>
                  </a:lnTo>
                </a:path>
              </a:pathLst>
            </a:custGeom>
            <a:ln w="3175">
              <a:solidFill>
                <a:srgbClr val="3464A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3" name="object 83"/>
          <p:cNvGrpSpPr/>
          <p:nvPr/>
        </p:nvGrpSpPr>
        <p:grpSpPr>
          <a:xfrm>
            <a:off x="3170885" y="2570407"/>
            <a:ext cx="510540" cy="120650"/>
            <a:chOff x="3170885" y="2570407"/>
            <a:chExt cx="510540" cy="120650"/>
          </a:xfrm>
        </p:grpSpPr>
        <p:sp>
          <p:nvSpPr>
            <p:cNvPr id="84" name="object 84"/>
            <p:cNvSpPr/>
            <p:nvPr/>
          </p:nvSpPr>
          <p:spPr>
            <a:xfrm>
              <a:off x="3170885" y="2570407"/>
              <a:ext cx="510540" cy="120650"/>
            </a:xfrm>
            <a:custGeom>
              <a:avLst/>
              <a:gdLst/>
              <a:ahLst/>
              <a:cxnLst/>
              <a:rect l="l" t="t" r="r" b="b"/>
              <a:pathLst>
                <a:path w="510539" h="120650">
                  <a:moveTo>
                    <a:pt x="254876" y="0"/>
                  </a:moveTo>
                  <a:lnTo>
                    <a:pt x="188996" y="2111"/>
                  </a:lnTo>
                  <a:lnTo>
                    <a:pt x="127431" y="8280"/>
                  </a:lnTo>
                  <a:lnTo>
                    <a:pt x="74739" y="17640"/>
                  </a:lnTo>
                  <a:lnTo>
                    <a:pt x="34201" y="30238"/>
                  </a:lnTo>
                  <a:lnTo>
                    <a:pt x="2204" y="52312"/>
                  </a:lnTo>
                  <a:lnTo>
                    <a:pt x="0" y="60121"/>
                  </a:lnTo>
                  <a:lnTo>
                    <a:pt x="2204" y="67934"/>
                  </a:lnTo>
                  <a:lnTo>
                    <a:pt x="34201" y="90360"/>
                  </a:lnTo>
                  <a:lnTo>
                    <a:pt x="74739" y="102687"/>
                  </a:lnTo>
                  <a:lnTo>
                    <a:pt x="127431" y="112318"/>
                  </a:lnTo>
                  <a:lnTo>
                    <a:pt x="188996" y="118165"/>
                  </a:lnTo>
                  <a:lnTo>
                    <a:pt x="254876" y="120230"/>
                  </a:lnTo>
                  <a:lnTo>
                    <a:pt x="288359" y="119703"/>
                  </a:lnTo>
                  <a:lnTo>
                    <a:pt x="352629" y="115682"/>
                  </a:lnTo>
                  <a:lnTo>
                    <a:pt x="410356" y="107875"/>
                  </a:lnTo>
                  <a:lnTo>
                    <a:pt x="457348" y="96825"/>
                  </a:lnTo>
                  <a:lnTo>
                    <a:pt x="501388" y="75645"/>
                  </a:lnTo>
                  <a:lnTo>
                    <a:pt x="510120" y="60121"/>
                  </a:lnTo>
                  <a:lnTo>
                    <a:pt x="507914" y="52312"/>
                  </a:lnTo>
                  <a:lnTo>
                    <a:pt x="475919" y="30238"/>
                  </a:lnTo>
                  <a:lnTo>
                    <a:pt x="435370" y="17640"/>
                  </a:lnTo>
                  <a:lnTo>
                    <a:pt x="382676" y="8280"/>
                  </a:lnTo>
                  <a:lnTo>
                    <a:pt x="321067" y="2111"/>
                  </a:lnTo>
                  <a:lnTo>
                    <a:pt x="254876" y="0"/>
                  </a:lnTo>
                  <a:close/>
                </a:path>
              </a:pathLst>
            </a:custGeom>
            <a:solidFill>
              <a:srgbClr val="B7B3C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3170885" y="2570407"/>
              <a:ext cx="510540" cy="120650"/>
            </a:xfrm>
            <a:custGeom>
              <a:avLst/>
              <a:gdLst/>
              <a:ahLst/>
              <a:cxnLst/>
              <a:rect l="l" t="t" r="r" b="b"/>
              <a:pathLst>
                <a:path w="510539" h="120650">
                  <a:moveTo>
                    <a:pt x="510120" y="60121"/>
                  </a:moveTo>
                  <a:lnTo>
                    <a:pt x="475919" y="90360"/>
                  </a:lnTo>
                  <a:lnTo>
                    <a:pt x="435370" y="102687"/>
                  </a:lnTo>
                  <a:lnTo>
                    <a:pt x="382676" y="112318"/>
                  </a:lnTo>
                  <a:lnTo>
                    <a:pt x="321067" y="118165"/>
                  </a:lnTo>
                  <a:lnTo>
                    <a:pt x="254876" y="120230"/>
                  </a:lnTo>
                  <a:lnTo>
                    <a:pt x="221598" y="119703"/>
                  </a:lnTo>
                  <a:lnTo>
                    <a:pt x="157473" y="115682"/>
                  </a:lnTo>
                  <a:lnTo>
                    <a:pt x="99752" y="107875"/>
                  </a:lnTo>
                  <a:lnTo>
                    <a:pt x="52765" y="96825"/>
                  </a:lnTo>
                  <a:lnTo>
                    <a:pt x="8728" y="75645"/>
                  </a:lnTo>
                  <a:lnTo>
                    <a:pt x="0" y="60121"/>
                  </a:lnTo>
                  <a:lnTo>
                    <a:pt x="2204" y="52312"/>
                  </a:lnTo>
                  <a:lnTo>
                    <a:pt x="34201" y="30238"/>
                  </a:lnTo>
                  <a:lnTo>
                    <a:pt x="74739" y="17640"/>
                  </a:lnTo>
                  <a:lnTo>
                    <a:pt x="127431" y="8280"/>
                  </a:lnTo>
                  <a:lnTo>
                    <a:pt x="188996" y="2111"/>
                  </a:lnTo>
                  <a:lnTo>
                    <a:pt x="254876" y="0"/>
                  </a:lnTo>
                  <a:lnTo>
                    <a:pt x="288359" y="533"/>
                  </a:lnTo>
                  <a:lnTo>
                    <a:pt x="352629" y="4704"/>
                  </a:lnTo>
                  <a:lnTo>
                    <a:pt x="410356" y="12522"/>
                  </a:lnTo>
                  <a:lnTo>
                    <a:pt x="457348" y="23568"/>
                  </a:lnTo>
                  <a:lnTo>
                    <a:pt x="501388" y="44637"/>
                  </a:lnTo>
                  <a:lnTo>
                    <a:pt x="510120" y="60121"/>
                  </a:lnTo>
                  <a:close/>
                </a:path>
              </a:pathLst>
            </a:custGeom>
            <a:ln w="3175">
              <a:solidFill>
                <a:srgbClr val="3464A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6" name="object 86"/>
          <p:cNvGrpSpPr/>
          <p:nvPr/>
        </p:nvGrpSpPr>
        <p:grpSpPr>
          <a:xfrm>
            <a:off x="3775316" y="2956321"/>
            <a:ext cx="340360" cy="80010"/>
            <a:chOff x="3775316" y="2956321"/>
            <a:chExt cx="340360" cy="80010"/>
          </a:xfrm>
        </p:grpSpPr>
        <p:sp>
          <p:nvSpPr>
            <p:cNvPr id="87" name="object 87"/>
            <p:cNvSpPr/>
            <p:nvPr/>
          </p:nvSpPr>
          <p:spPr>
            <a:xfrm>
              <a:off x="3775316" y="2956321"/>
              <a:ext cx="340360" cy="80010"/>
            </a:xfrm>
            <a:custGeom>
              <a:avLst/>
              <a:gdLst/>
              <a:ahLst/>
              <a:cxnLst/>
              <a:rect l="l" t="t" r="r" b="b"/>
              <a:pathLst>
                <a:path w="340360" h="80010">
                  <a:moveTo>
                    <a:pt x="169926" y="0"/>
                  </a:moveTo>
                  <a:lnTo>
                    <a:pt x="125958" y="1350"/>
                  </a:lnTo>
                  <a:lnTo>
                    <a:pt x="84963" y="5397"/>
                  </a:lnTo>
                  <a:lnTo>
                    <a:pt x="35149" y="15784"/>
                  </a:lnTo>
                  <a:lnTo>
                    <a:pt x="1468" y="34794"/>
                  </a:lnTo>
                  <a:lnTo>
                    <a:pt x="0" y="39966"/>
                  </a:lnTo>
                  <a:lnTo>
                    <a:pt x="1468" y="45287"/>
                  </a:lnTo>
                  <a:lnTo>
                    <a:pt x="35149" y="64499"/>
                  </a:lnTo>
                  <a:lnTo>
                    <a:pt x="84963" y="74523"/>
                  </a:lnTo>
                  <a:lnTo>
                    <a:pt x="125958" y="78570"/>
                  </a:lnTo>
                  <a:lnTo>
                    <a:pt x="169926" y="79921"/>
                  </a:lnTo>
                  <a:lnTo>
                    <a:pt x="192218" y="79583"/>
                  </a:lnTo>
                  <a:lnTo>
                    <a:pt x="235180" y="76883"/>
                  </a:lnTo>
                  <a:lnTo>
                    <a:pt x="273628" y="71767"/>
                  </a:lnTo>
                  <a:lnTo>
                    <a:pt x="317169" y="60121"/>
                  </a:lnTo>
                  <a:lnTo>
                    <a:pt x="340207" y="39966"/>
                  </a:lnTo>
                  <a:lnTo>
                    <a:pt x="338733" y="34794"/>
                  </a:lnTo>
                  <a:lnTo>
                    <a:pt x="304857" y="15784"/>
                  </a:lnTo>
                  <a:lnTo>
                    <a:pt x="255244" y="5397"/>
                  </a:lnTo>
                  <a:lnTo>
                    <a:pt x="214071" y="1350"/>
                  </a:lnTo>
                  <a:lnTo>
                    <a:pt x="169926" y="0"/>
                  </a:lnTo>
                  <a:close/>
                </a:path>
              </a:pathLst>
            </a:custGeom>
            <a:solidFill>
              <a:srgbClr val="B7B3C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3775316" y="2956321"/>
              <a:ext cx="340360" cy="80010"/>
            </a:xfrm>
            <a:custGeom>
              <a:avLst/>
              <a:gdLst/>
              <a:ahLst/>
              <a:cxnLst/>
              <a:rect l="l" t="t" r="r" b="b"/>
              <a:pathLst>
                <a:path w="340360" h="80010">
                  <a:moveTo>
                    <a:pt x="340207" y="39966"/>
                  </a:moveTo>
                  <a:lnTo>
                    <a:pt x="304857" y="64499"/>
                  </a:lnTo>
                  <a:lnTo>
                    <a:pt x="255244" y="74523"/>
                  </a:lnTo>
                  <a:lnTo>
                    <a:pt x="214071" y="78570"/>
                  </a:lnTo>
                  <a:lnTo>
                    <a:pt x="169926" y="79921"/>
                  </a:lnTo>
                  <a:lnTo>
                    <a:pt x="147688" y="79583"/>
                  </a:lnTo>
                  <a:lnTo>
                    <a:pt x="104971" y="76883"/>
                  </a:lnTo>
                  <a:lnTo>
                    <a:pt x="66423" y="71767"/>
                  </a:lnTo>
                  <a:lnTo>
                    <a:pt x="22682" y="60121"/>
                  </a:lnTo>
                  <a:lnTo>
                    <a:pt x="0" y="39966"/>
                  </a:lnTo>
                  <a:lnTo>
                    <a:pt x="1468" y="34794"/>
                  </a:lnTo>
                  <a:lnTo>
                    <a:pt x="35149" y="15784"/>
                  </a:lnTo>
                  <a:lnTo>
                    <a:pt x="84963" y="5397"/>
                  </a:lnTo>
                  <a:lnTo>
                    <a:pt x="125958" y="1350"/>
                  </a:lnTo>
                  <a:lnTo>
                    <a:pt x="169926" y="0"/>
                  </a:lnTo>
                  <a:lnTo>
                    <a:pt x="192218" y="337"/>
                  </a:lnTo>
                  <a:lnTo>
                    <a:pt x="235180" y="3037"/>
                  </a:lnTo>
                  <a:lnTo>
                    <a:pt x="273628" y="8366"/>
                  </a:lnTo>
                  <a:lnTo>
                    <a:pt x="317169" y="20167"/>
                  </a:lnTo>
                  <a:lnTo>
                    <a:pt x="340207" y="39966"/>
                  </a:lnTo>
                  <a:close/>
                </a:path>
              </a:pathLst>
            </a:custGeom>
            <a:ln w="3175">
              <a:solidFill>
                <a:srgbClr val="3464A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9" name="object 89"/>
          <p:cNvGrpSpPr/>
          <p:nvPr/>
        </p:nvGrpSpPr>
        <p:grpSpPr>
          <a:xfrm>
            <a:off x="4325404" y="3310207"/>
            <a:ext cx="198120" cy="46990"/>
            <a:chOff x="4325404" y="3310207"/>
            <a:chExt cx="198120" cy="46990"/>
          </a:xfrm>
        </p:grpSpPr>
        <p:sp>
          <p:nvSpPr>
            <p:cNvPr id="90" name="object 90"/>
            <p:cNvSpPr/>
            <p:nvPr/>
          </p:nvSpPr>
          <p:spPr>
            <a:xfrm>
              <a:off x="4325404" y="3310207"/>
              <a:ext cx="198120" cy="46990"/>
            </a:xfrm>
            <a:custGeom>
              <a:avLst/>
              <a:gdLst/>
              <a:ahLst/>
              <a:cxnLst/>
              <a:rect l="l" t="t" r="r" b="b"/>
              <a:pathLst>
                <a:path w="198120" h="46989">
                  <a:moveTo>
                    <a:pt x="98996" y="0"/>
                  </a:moveTo>
                  <a:lnTo>
                    <a:pt x="49314" y="3238"/>
                  </a:lnTo>
                  <a:lnTo>
                    <a:pt x="4317" y="15112"/>
                  </a:lnTo>
                  <a:lnTo>
                    <a:pt x="0" y="19430"/>
                  </a:lnTo>
                  <a:lnTo>
                    <a:pt x="0" y="27355"/>
                  </a:lnTo>
                  <a:lnTo>
                    <a:pt x="38523" y="41806"/>
                  </a:lnTo>
                  <a:lnTo>
                    <a:pt x="86068" y="46597"/>
                  </a:lnTo>
                  <a:lnTo>
                    <a:pt x="98996" y="46799"/>
                  </a:lnTo>
                  <a:lnTo>
                    <a:pt x="111924" y="46597"/>
                  </a:lnTo>
                  <a:lnTo>
                    <a:pt x="159469" y="41806"/>
                  </a:lnTo>
                  <a:lnTo>
                    <a:pt x="197992" y="27355"/>
                  </a:lnTo>
                  <a:lnTo>
                    <a:pt x="197992" y="23393"/>
                  </a:lnTo>
                  <a:lnTo>
                    <a:pt x="197992" y="19430"/>
                  </a:lnTo>
                  <a:lnTo>
                    <a:pt x="159469" y="4993"/>
                  </a:lnTo>
                  <a:lnTo>
                    <a:pt x="111924" y="202"/>
                  </a:lnTo>
                  <a:lnTo>
                    <a:pt x="98996" y="0"/>
                  </a:lnTo>
                  <a:close/>
                </a:path>
              </a:pathLst>
            </a:custGeom>
            <a:solidFill>
              <a:srgbClr val="B7B3C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4325404" y="3310207"/>
              <a:ext cx="198120" cy="46990"/>
            </a:xfrm>
            <a:custGeom>
              <a:avLst/>
              <a:gdLst/>
              <a:ahLst/>
              <a:cxnLst/>
              <a:rect l="l" t="t" r="r" b="b"/>
              <a:pathLst>
                <a:path w="198120" h="46989">
                  <a:moveTo>
                    <a:pt x="197992" y="23393"/>
                  </a:moveTo>
                  <a:lnTo>
                    <a:pt x="197992" y="27355"/>
                  </a:lnTo>
                  <a:lnTo>
                    <a:pt x="193674" y="31673"/>
                  </a:lnTo>
                  <a:lnTo>
                    <a:pt x="148678" y="43560"/>
                  </a:lnTo>
                  <a:lnTo>
                    <a:pt x="98996" y="46799"/>
                  </a:lnTo>
                  <a:lnTo>
                    <a:pt x="86068" y="46597"/>
                  </a:lnTo>
                  <a:lnTo>
                    <a:pt x="38523" y="41806"/>
                  </a:lnTo>
                  <a:lnTo>
                    <a:pt x="0" y="27355"/>
                  </a:lnTo>
                  <a:lnTo>
                    <a:pt x="0" y="23393"/>
                  </a:lnTo>
                  <a:lnTo>
                    <a:pt x="0" y="19430"/>
                  </a:lnTo>
                  <a:lnTo>
                    <a:pt x="38523" y="4993"/>
                  </a:lnTo>
                  <a:lnTo>
                    <a:pt x="86068" y="202"/>
                  </a:lnTo>
                  <a:lnTo>
                    <a:pt x="98996" y="0"/>
                  </a:lnTo>
                  <a:lnTo>
                    <a:pt x="111924" y="202"/>
                  </a:lnTo>
                  <a:lnTo>
                    <a:pt x="159469" y="4993"/>
                  </a:lnTo>
                  <a:lnTo>
                    <a:pt x="197992" y="19430"/>
                  </a:lnTo>
                  <a:lnTo>
                    <a:pt x="197992" y="23393"/>
                  </a:lnTo>
                  <a:close/>
                </a:path>
              </a:pathLst>
            </a:custGeom>
            <a:ln w="3175">
              <a:solidFill>
                <a:srgbClr val="3464A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2" name="object 92"/>
          <p:cNvSpPr txBox="1"/>
          <p:nvPr/>
        </p:nvSpPr>
        <p:spPr>
          <a:xfrm>
            <a:off x="1262418" y="1802057"/>
            <a:ext cx="22669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Сигнал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Возбуждения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93" name="object 93"/>
          <p:cNvGrpSpPr/>
          <p:nvPr/>
        </p:nvGrpSpPr>
        <p:grpSpPr>
          <a:xfrm>
            <a:off x="7020000" y="5220008"/>
            <a:ext cx="2700655" cy="720725"/>
            <a:chOff x="7020000" y="5220008"/>
            <a:chExt cx="2700655" cy="720725"/>
          </a:xfrm>
        </p:grpSpPr>
        <p:sp>
          <p:nvSpPr>
            <p:cNvPr id="94" name="object 94"/>
            <p:cNvSpPr/>
            <p:nvPr/>
          </p:nvSpPr>
          <p:spPr>
            <a:xfrm>
              <a:off x="7020000" y="5220008"/>
              <a:ext cx="2700655" cy="720725"/>
            </a:xfrm>
            <a:custGeom>
              <a:avLst/>
              <a:gdLst/>
              <a:ahLst/>
              <a:cxnLst/>
              <a:rect l="l" t="t" r="r" b="b"/>
              <a:pathLst>
                <a:path w="2700654" h="720725">
                  <a:moveTo>
                    <a:pt x="1729078" y="650519"/>
                  </a:moveTo>
                  <a:lnTo>
                    <a:pt x="1026363" y="650519"/>
                  </a:lnTo>
                  <a:lnTo>
                    <a:pt x="1063102" y="667764"/>
                  </a:lnTo>
                  <a:lnTo>
                    <a:pt x="1105522" y="682942"/>
                  </a:lnTo>
                  <a:lnTo>
                    <a:pt x="1152823" y="695841"/>
                  </a:lnTo>
                  <a:lnTo>
                    <a:pt x="1204206" y="706245"/>
                  </a:lnTo>
                  <a:lnTo>
                    <a:pt x="1258870" y="713942"/>
                  </a:lnTo>
                  <a:lnTo>
                    <a:pt x="1316014" y="718717"/>
                  </a:lnTo>
                  <a:lnTo>
                    <a:pt x="1374838" y="720356"/>
                  </a:lnTo>
                  <a:lnTo>
                    <a:pt x="1436122" y="718712"/>
                  </a:lnTo>
                  <a:lnTo>
                    <a:pt x="1495142" y="713924"/>
                  </a:lnTo>
                  <a:lnTo>
                    <a:pt x="1551130" y="706208"/>
                  </a:lnTo>
                  <a:lnTo>
                    <a:pt x="1603313" y="695782"/>
                  </a:lnTo>
                  <a:lnTo>
                    <a:pt x="1650922" y="682860"/>
                  </a:lnTo>
                  <a:lnTo>
                    <a:pt x="1693186" y="667660"/>
                  </a:lnTo>
                  <a:lnTo>
                    <a:pt x="1729078" y="650519"/>
                  </a:lnTo>
                  <a:close/>
                </a:path>
                <a:path w="2700654" h="720725">
                  <a:moveTo>
                    <a:pt x="658799" y="65519"/>
                  </a:moveTo>
                  <a:lnTo>
                    <a:pt x="600471" y="67221"/>
                  </a:lnTo>
                  <a:lnTo>
                    <a:pt x="543142" y="72145"/>
                  </a:lnTo>
                  <a:lnTo>
                    <a:pt x="487795" y="80019"/>
                  </a:lnTo>
                  <a:lnTo>
                    <a:pt x="435414" y="90570"/>
                  </a:lnTo>
                  <a:lnTo>
                    <a:pt x="386983" y="103526"/>
                  </a:lnTo>
                  <a:lnTo>
                    <a:pt x="343485" y="118614"/>
                  </a:lnTo>
                  <a:lnTo>
                    <a:pt x="305905" y="135563"/>
                  </a:lnTo>
                  <a:lnTo>
                    <a:pt x="252432" y="173950"/>
                  </a:lnTo>
                  <a:lnTo>
                    <a:pt x="234434" y="216508"/>
                  </a:lnTo>
                  <a:lnTo>
                    <a:pt x="241198" y="238671"/>
                  </a:lnTo>
                  <a:lnTo>
                    <a:pt x="175958" y="244430"/>
                  </a:lnTo>
                  <a:lnTo>
                    <a:pt x="118027" y="255447"/>
                  </a:lnTo>
                  <a:lnTo>
                    <a:pt x="69435" y="270984"/>
                  </a:lnTo>
                  <a:lnTo>
                    <a:pt x="32213" y="290300"/>
                  </a:lnTo>
                  <a:lnTo>
                    <a:pt x="0" y="337312"/>
                  </a:lnTo>
                  <a:lnTo>
                    <a:pt x="8717" y="363531"/>
                  </a:lnTo>
                  <a:lnTo>
                    <a:pt x="34377" y="386949"/>
                  </a:lnTo>
                  <a:lnTo>
                    <a:pt x="76236" y="406520"/>
                  </a:lnTo>
                  <a:lnTo>
                    <a:pt x="133553" y="421195"/>
                  </a:lnTo>
                  <a:lnTo>
                    <a:pt x="101978" y="436224"/>
                  </a:lnTo>
                  <a:lnTo>
                    <a:pt x="78836" y="452605"/>
                  </a:lnTo>
                  <a:lnTo>
                    <a:pt x="64603" y="470201"/>
                  </a:lnTo>
                  <a:lnTo>
                    <a:pt x="59753" y="488873"/>
                  </a:lnTo>
                  <a:lnTo>
                    <a:pt x="66020" y="511532"/>
                  </a:lnTo>
                  <a:lnTo>
                    <a:pt x="115893" y="550501"/>
                  </a:lnTo>
                  <a:lnTo>
                    <a:pt x="159322" y="565753"/>
                  </a:lnTo>
                  <a:lnTo>
                    <a:pt x="214961" y="577479"/>
                  </a:lnTo>
                  <a:lnTo>
                    <a:pt x="282724" y="585150"/>
                  </a:lnTo>
                  <a:lnTo>
                    <a:pt x="362521" y="588238"/>
                  </a:lnTo>
                  <a:lnTo>
                    <a:pt x="393113" y="605672"/>
                  </a:lnTo>
                  <a:lnTo>
                    <a:pt x="428863" y="621434"/>
                  </a:lnTo>
                  <a:lnTo>
                    <a:pt x="469250" y="635421"/>
                  </a:lnTo>
                  <a:lnTo>
                    <a:pt x="513754" y="647534"/>
                  </a:lnTo>
                  <a:lnTo>
                    <a:pt x="561851" y="657671"/>
                  </a:lnTo>
                  <a:lnTo>
                    <a:pt x="613021" y="665731"/>
                  </a:lnTo>
                  <a:lnTo>
                    <a:pt x="666743" y="671613"/>
                  </a:lnTo>
                  <a:lnTo>
                    <a:pt x="722494" y="675216"/>
                  </a:lnTo>
                  <a:lnTo>
                    <a:pt x="779754" y="676440"/>
                  </a:lnTo>
                  <a:lnTo>
                    <a:pt x="866274" y="675644"/>
                  </a:lnTo>
                  <a:lnTo>
                    <a:pt x="921213" y="673318"/>
                  </a:lnTo>
                  <a:lnTo>
                    <a:pt x="954632" y="669551"/>
                  </a:lnTo>
                  <a:lnTo>
                    <a:pt x="976589" y="664436"/>
                  </a:lnTo>
                  <a:lnTo>
                    <a:pt x="997146" y="658061"/>
                  </a:lnTo>
                  <a:lnTo>
                    <a:pt x="1026363" y="650519"/>
                  </a:lnTo>
                  <a:lnTo>
                    <a:pt x="1729078" y="650519"/>
                  </a:lnTo>
                  <a:lnTo>
                    <a:pt x="1729333" y="650397"/>
                  </a:lnTo>
                  <a:lnTo>
                    <a:pt x="1758593" y="631289"/>
                  </a:lnTo>
                  <a:lnTo>
                    <a:pt x="1780197" y="610552"/>
                  </a:lnTo>
                  <a:lnTo>
                    <a:pt x="2163983" y="610552"/>
                  </a:lnTo>
                  <a:lnTo>
                    <a:pt x="2203856" y="600434"/>
                  </a:lnTo>
                  <a:lnTo>
                    <a:pt x="2247135" y="584818"/>
                  </a:lnTo>
                  <a:lnTo>
                    <a:pt x="2282510" y="566665"/>
                  </a:lnTo>
                  <a:lnTo>
                    <a:pt x="2325608" y="524111"/>
                  </a:lnTo>
                  <a:lnTo>
                    <a:pt x="2331364" y="500392"/>
                  </a:lnTo>
                  <a:lnTo>
                    <a:pt x="2398723" y="494767"/>
                  </a:lnTo>
                  <a:lnTo>
                    <a:pt x="2461699" y="485558"/>
                  </a:lnTo>
                  <a:lnTo>
                    <a:pt x="2519345" y="473098"/>
                  </a:lnTo>
                  <a:lnTo>
                    <a:pt x="2570717" y="457724"/>
                  </a:lnTo>
                  <a:lnTo>
                    <a:pt x="2614868" y="439768"/>
                  </a:lnTo>
                  <a:lnTo>
                    <a:pt x="2650854" y="419567"/>
                  </a:lnTo>
                  <a:lnTo>
                    <a:pt x="2694546" y="373763"/>
                  </a:lnTo>
                  <a:lnTo>
                    <a:pt x="2700362" y="348830"/>
                  </a:lnTo>
                  <a:lnTo>
                    <a:pt x="2693742" y="323679"/>
                  </a:lnTo>
                  <a:lnTo>
                    <a:pt x="2674667" y="299335"/>
                  </a:lnTo>
                  <a:lnTo>
                    <a:pt x="2644320" y="276339"/>
                  </a:lnTo>
                  <a:lnTo>
                    <a:pt x="2603880" y="255231"/>
                  </a:lnTo>
                  <a:lnTo>
                    <a:pt x="2617339" y="243703"/>
                  </a:lnTo>
                  <a:lnTo>
                    <a:pt x="2626245" y="231835"/>
                  </a:lnTo>
                  <a:lnTo>
                    <a:pt x="2631170" y="219695"/>
                  </a:lnTo>
                  <a:lnTo>
                    <a:pt x="2632684" y="207352"/>
                  </a:lnTo>
                  <a:lnTo>
                    <a:pt x="2624431" y="180688"/>
                  </a:lnTo>
                  <a:lnTo>
                    <a:pt x="2563742" y="133735"/>
                  </a:lnTo>
                  <a:lnTo>
                    <a:pt x="2514868" y="114928"/>
                  </a:lnTo>
                  <a:lnTo>
                    <a:pt x="2456013" y="100223"/>
                  </a:lnTo>
                  <a:lnTo>
                    <a:pt x="2388958" y="90360"/>
                  </a:lnTo>
                  <a:lnTo>
                    <a:pt x="2385847" y="86398"/>
                  </a:lnTo>
                  <a:lnTo>
                    <a:pt x="871194" y="86398"/>
                  </a:lnTo>
                  <a:lnTo>
                    <a:pt x="821911" y="77563"/>
                  </a:lnTo>
                  <a:lnTo>
                    <a:pt x="769050" y="70824"/>
                  </a:lnTo>
                  <a:lnTo>
                    <a:pt x="714162" y="66652"/>
                  </a:lnTo>
                  <a:lnTo>
                    <a:pt x="658799" y="65519"/>
                  </a:lnTo>
                  <a:close/>
                </a:path>
                <a:path w="2700654" h="720725">
                  <a:moveTo>
                    <a:pt x="2163983" y="610552"/>
                  </a:moveTo>
                  <a:lnTo>
                    <a:pt x="1780197" y="610552"/>
                  </a:lnTo>
                  <a:lnTo>
                    <a:pt x="1824544" y="619324"/>
                  </a:lnTo>
                  <a:lnTo>
                    <a:pt x="1871457" y="625632"/>
                  </a:lnTo>
                  <a:lnTo>
                    <a:pt x="1920530" y="629442"/>
                  </a:lnTo>
                  <a:lnTo>
                    <a:pt x="1971357" y="630720"/>
                  </a:lnTo>
                  <a:lnTo>
                    <a:pt x="2036421" y="628656"/>
                  </a:lnTo>
                  <a:lnTo>
                    <a:pt x="2097515" y="622694"/>
                  </a:lnTo>
                  <a:lnTo>
                    <a:pt x="2153654" y="613173"/>
                  </a:lnTo>
                  <a:lnTo>
                    <a:pt x="2163983" y="610552"/>
                  </a:lnTo>
                  <a:close/>
                </a:path>
                <a:path w="2700654" h="720725">
                  <a:moveTo>
                    <a:pt x="1167472" y="21590"/>
                  </a:moveTo>
                  <a:lnTo>
                    <a:pt x="1106327" y="23590"/>
                  </a:lnTo>
                  <a:lnTo>
                    <a:pt x="1048501" y="29431"/>
                  </a:lnTo>
                  <a:lnTo>
                    <a:pt x="995035" y="38873"/>
                  </a:lnTo>
                  <a:lnTo>
                    <a:pt x="946968" y="51674"/>
                  </a:lnTo>
                  <a:lnTo>
                    <a:pt x="905341" y="67596"/>
                  </a:lnTo>
                  <a:lnTo>
                    <a:pt x="871194" y="86398"/>
                  </a:lnTo>
                  <a:lnTo>
                    <a:pt x="2385847" y="86398"/>
                  </a:lnTo>
                  <a:lnTo>
                    <a:pt x="2371943" y="68691"/>
                  </a:lnTo>
                  <a:lnTo>
                    <a:pt x="2354581" y="56515"/>
                  </a:lnTo>
                  <a:lnTo>
                    <a:pt x="1401114" y="56515"/>
                  </a:lnTo>
                  <a:lnTo>
                    <a:pt x="1360883" y="44690"/>
                  </a:lnTo>
                  <a:lnTo>
                    <a:pt x="1315917" y="35199"/>
                  </a:lnTo>
                  <a:lnTo>
                    <a:pt x="1267702" y="28128"/>
                  </a:lnTo>
                  <a:lnTo>
                    <a:pt x="1217725" y="23562"/>
                  </a:lnTo>
                  <a:lnTo>
                    <a:pt x="1167472" y="21590"/>
                  </a:lnTo>
                  <a:close/>
                </a:path>
                <a:path w="2700654" h="720725">
                  <a:moveTo>
                    <a:pt x="1643760" y="0"/>
                  </a:moveTo>
                  <a:lnTo>
                    <a:pt x="1583446" y="2456"/>
                  </a:lnTo>
                  <a:lnTo>
                    <a:pt x="1526987" y="9630"/>
                  </a:lnTo>
                  <a:lnTo>
                    <a:pt x="1476420" y="21226"/>
                  </a:lnTo>
                  <a:lnTo>
                    <a:pt x="1433783" y="36953"/>
                  </a:lnTo>
                  <a:lnTo>
                    <a:pt x="1401114" y="56515"/>
                  </a:lnTo>
                  <a:lnTo>
                    <a:pt x="2354581" y="56515"/>
                  </a:lnTo>
                  <a:lnTo>
                    <a:pt x="2344298" y="49303"/>
                  </a:lnTo>
                  <a:lnTo>
                    <a:pt x="2320467" y="38519"/>
                  </a:lnTo>
                  <a:lnTo>
                    <a:pt x="1858683" y="38519"/>
                  </a:lnTo>
                  <a:lnTo>
                    <a:pt x="1816141" y="22626"/>
                  </a:lnTo>
                  <a:lnTo>
                    <a:pt x="1764857" y="10482"/>
                  </a:lnTo>
                  <a:lnTo>
                    <a:pt x="1706755" y="2727"/>
                  </a:lnTo>
                  <a:lnTo>
                    <a:pt x="1643760" y="0"/>
                  </a:lnTo>
                  <a:close/>
                </a:path>
                <a:path w="2700654" h="720725">
                  <a:moveTo>
                    <a:pt x="2092680" y="0"/>
                  </a:moveTo>
                  <a:lnTo>
                    <a:pt x="2039312" y="1689"/>
                  </a:lnTo>
                  <a:lnTo>
                    <a:pt x="1988018" y="6609"/>
                  </a:lnTo>
                  <a:lnTo>
                    <a:pt x="1940009" y="14536"/>
                  </a:lnTo>
                  <a:lnTo>
                    <a:pt x="1896494" y="25247"/>
                  </a:lnTo>
                  <a:lnTo>
                    <a:pt x="1858683" y="38519"/>
                  </a:lnTo>
                  <a:lnTo>
                    <a:pt x="2320467" y="38519"/>
                  </a:lnTo>
                  <a:lnTo>
                    <a:pt x="2262381" y="18901"/>
                  </a:lnTo>
                  <a:lnTo>
                    <a:pt x="2210741" y="8656"/>
                  </a:lnTo>
                  <a:lnTo>
                    <a:pt x="2153736" y="2228"/>
                  </a:lnTo>
                  <a:lnTo>
                    <a:pt x="2092680" y="0"/>
                  </a:lnTo>
                  <a:close/>
                </a:path>
              </a:pathLst>
            </a:custGeom>
            <a:solidFill>
              <a:srgbClr val="F00D0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7020000" y="5220008"/>
              <a:ext cx="2700655" cy="720725"/>
            </a:xfrm>
            <a:custGeom>
              <a:avLst/>
              <a:gdLst/>
              <a:ahLst/>
              <a:cxnLst/>
              <a:rect l="l" t="t" r="r" b="b"/>
              <a:pathLst>
                <a:path w="2700654" h="720725">
                  <a:moveTo>
                    <a:pt x="241198" y="238671"/>
                  </a:moveTo>
                  <a:lnTo>
                    <a:pt x="234434" y="216508"/>
                  </a:lnTo>
                  <a:lnTo>
                    <a:pt x="238507" y="194844"/>
                  </a:lnTo>
                  <a:lnTo>
                    <a:pt x="252432" y="173950"/>
                  </a:lnTo>
                  <a:lnTo>
                    <a:pt x="305905" y="135563"/>
                  </a:lnTo>
                  <a:lnTo>
                    <a:pt x="343485" y="118614"/>
                  </a:lnTo>
                  <a:lnTo>
                    <a:pt x="386983" y="103526"/>
                  </a:lnTo>
                  <a:lnTo>
                    <a:pt x="435414" y="90570"/>
                  </a:lnTo>
                  <a:lnTo>
                    <a:pt x="487795" y="80019"/>
                  </a:lnTo>
                  <a:lnTo>
                    <a:pt x="543142" y="72145"/>
                  </a:lnTo>
                  <a:lnTo>
                    <a:pt x="600471" y="67221"/>
                  </a:lnTo>
                  <a:lnTo>
                    <a:pt x="658799" y="65519"/>
                  </a:lnTo>
                  <a:lnTo>
                    <a:pt x="714162" y="66652"/>
                  </a:lnTo>
                  <a:lnTo>
                    <a:pt x="769050" y="70824"/>
                  </a:lnTo>
                  <a:lnTo>
                    <a:pt x="821911" y="77563"/>
                  </a:lnTo>
                  <a:lnTo>
                    <a:pt x="871194" y="86398"/>
                  </a:lnTo>
                  <a:lnTo>
                    <a:pt x="905341" y="67596"/>
                  </a:lnTo>
                  <a:lnTo>
                    <a:pt x="946968" y="51674"/>
                  </a:lnTo>
                  <a:lnTo>
                    <a:pt x="995035" y="38873"/>
                  </a:lnTo>
                  <a:lnTo>
                    <a:pt x="1048501" y="29431"/>
                  </a:lnTo>
                  <a:lnTo>
                    <a:pt x="1106327" y="23590"/>
                  </a:lnTo>
                  <a:lnTo>
                    <a:pt x="1167472" y="21590"/>
                  </a:lnTo>
                  <a:lnTo>
                    <a:pt x="1217725" y="23562"/>
                  </a:lnTo>
                  <a:lnTo>
                    <a:pt x="1267702" y="28128"/>
                  </a:lnTo>
                  <a:lnTo>
                    <a:pt x="1315917" y="35199"/>
                  </a:lnTo>
                  <a:lnTo>
                    <a:pt x="1360883" y="44690"/>
                  </a:lnTo>
                  <a:lnTo>
                    <a:pt x="1401114" y="56515"/>
                  </a:lnTo>
                  <a:lnTo>
                    <a:pt x="1433783" y="36953"/>
                  </a:lnTo>
                  <a:lnTo>
                    <a:pt x="1476420" y="21226"/>
                  </a:lnTo>
                  <a:lnTo>
                    <a:pt x="1526987" y="9630"/>
                  </a:lnTo>
                  <a:lnTo>
                    <a:pt x="1583446" y="2456"/>
                  </a:lnTo>
                  <a:lnTo>
                    <a:pt x="1643760" y="0"/>
                  </a:lnTo>
                  <a:lnTo>
                    <a:pt x="1706755" y="2727"/>
                  </a:lnTo>
                  <a:lnTo>
                    <a:pt x="1764857" y="10482"/>
                  </a:lnTo>
                  <a:lnTo>
                    <a:pt x="1816141" y="22626"/>
                  </a:lnTo>
                  <a:lnTo>
                    <a:pt x="1858683" y="38519"/>
                  </a:lnTo>
                  <a:lnTo>
                    <a:pt x="1896494" y="25247"/>
                  </a:lnTo>
                  <a:lnTo>
                    <a:pt x="1940009" y="14536"/>
                  </a:lnTo>
                  <a:lnTo>
                    <a:pt x="1988018" y="6609"/>
                  </a:lnTo>
                  <a:lnTo>
                    <a:pt x="2039312" y="1689"/>
                  </a:lnTo>
                  <a:lnTo>
                    <a:pt x="2092680" y="0"/>
                  </a:lnTo>
                  <a:lnTo>
                    <a:pt x="2153736" y="2228"/>
                  </a:lnTo>
                  <a:lnTo>
                    <a:pt x="2210741" y="8656"/>
                  </a:lnTo>
                  <a:lnTo>
                    <a:pt x="2262381" y="18901"/>
                  </a:lnTo>
                  <a:lnTo>
                    <a:pt x="2307339" y="32578"/>
                  </a:lnTo>
                  <a:lnTo>
                    <a:pt x="2344298" y="49303"/>
                  </a:lnTo>
                  <a:lnTo>
                    <a:pt x="2388958" y="90360"/>
                  </a:lnTo>
                  <a:lnTo>
                    <a:pt x="2456013" y="100223"/>
                  </a:lnTo>
                  <a:lnTo>
                    <a:pt x="2514868" y="114928"/>
                  </a:lnTo>
                  <a:lnTo>
                    <a:pt x="2563742" y="133735"/>
                  </a:lnTo>
                  <a:lnTo>
                    <a:pt x="2600856" y="155902"/>
                  </a:lnTo>
                  <a:lnTo>
                    <a:pt x="2632684" y="207352"/>
                  </a:lnTo>
                  <a:lnTo>
                    <a:pt x="2631170" y="219695"/>
                  </a:lnTo>
                  <a:lnTo>
                    <a:pt x="2626245" y="231835"/>
                  </a:lnTo>
                  <a:lnTo>
                    <a:pt x="2617339" y="243703"/>
                  </a:lnTo>
                  <a:lnTo>
                    <a:pt x="2603880" y="255231"/>
                  </a:lnTo>
                  <a:lnTo>
                    <a:pt x="2644320" y="276339"/>
                  </a:lnTo>
                  <a:lnTo>
                    <a:pt x="2674667" y="299335"/>
                  </a:lnTo>
                  <a:lnTo>
                    <a:pt x="2693742" y="323679"/>
                  </a:lnTo>
                  <a:lnTo>
                    <a:pt x="2700362" y="348830"/>
                  </a:lnTo>
                  <a:lnTo>
                    <a:pt x="2694546" y="373763"/>
                  </a:lnTo>
                  <a:lnTo>
                    <a:pt x="2650854" y="419567"/>
                  </a:lnTo>
                  <a:lnTo>
                    <a:pt x="2614868" y="439768"/>
                  </a:lnTo>
                  <a:lnTo>
                    <a:pt x="2570717" y="457724"/>
                  </a:lnTo>
                  <a:lnTo>
                    <a:pt x="2519345" y="473098"/>
                  </a:lnTo>
                  <a:lnTo>
                    <a:pt x="2461699" y="485558"/>
                  </a:lnTo>
                  <a:lnTo>
                    <a:pt x="2398723" y="494767"/>
                  </a:lnTo>
                  <a:lnTo>
                    <a:pt x="2331364" y="500392"/>
                  </a:lnTo>
                  <a:lnTo>
                    <a:pt x="2325608" y="524111"/>
                  </a:lnTo>
                  <a:lnTo>
                    <a:pt x="2282510" y="566665"/>
                  </a:lnTo>
                  <a:lnTo>
                    <a:pt x="2247135" y="584818"/>
                  </a:lnTo>
                  <a:lnTo>
                    <a:pt x="2203856" y="600434"/>
                  </a:lnTo>
                  <a:lnTo>
                    <a:pt x="2153654" y="613173"/>
                  </a:lnTo>
                  <a:lnTo>
                    <a:pt x="2097515" y="622694"/>
                  </a:lnTo>
                  <a:lnTo>
                    <a:pt x="2036421" y="628656"/>
                  </a:lnTo>
                  <a:lnTo>
                    <a:pt x="1971357" y="630720"/>
                  </a:lnTo>
                  <a:lnTo>
                    <a:pt x="1920530" y="629442"/>
                  </a:lnTo>
                  <a:lnTo>
                    <a:pt x="1871457" y="625632"/>
                  </a:lnTo>
                  <a:lnTo>
                    <a:pt x="1824544" y="619324"/>
                  </a:lnTo>
                  <a:lnTo>
                    <a:pt x="1780197" y="610552"/>
                  </a:lnTo>
                  <a:lnTo>
                    <a:pt x="1758593" y="631289"/>
                  </a:lnTo>
                  <a:lnTo>
                    <a:pt x="1693186" y="667660"/>
                  </a:lnTo>
                  <a:lnTo>
                    <a:pt x="1650922" y="682860"/>
                  </a:lnTo>
                  <a:lnTo>
                    <a:pt x="1603313" y="695782"/>
                  </a:lnTo>
                  <a:lnTo>
                    <a:pt x="1551130" y="706208"/>
                  </a:lnTo>
                  <a:lnTo>
                    <a:pt x="1495142" y="713924"/>
                  </a:lnTo>
                  <a:lnTo>
                    <a:pt x="1436122" y="718712"/>
                  </a:lnTo>
                  <a:lnTo>
                    <a:pt x="1374838" y="720356"/>
                  </a:lnTo>
                  <a:lnTo>
                    <a:pt x="1316014" y="718717"/>
                  </a:lnTo>
                  <a:lnTo>
                    <a:pt x="1258870" y="713942"/>
                  </a:lnTo>
                  <a:lnTo>
                    <a:pt x="1204206" y="706245"/>
                  </a:lnTo>
                  <a:lnTo>
                    <a:pt x="1152823" y="695841"/>
                  </a:lnTo>
                  <a:lnTo>
                    <a:pt x="1105522" y="682942"/>
                  </a:lnTo>
                  <a:lnTo>
                    <a:pt x="1063102" y="667764"/>
                  </a:lnTo>
                  <a:lnTo>
                    <a:pt x="1026363" y="650519"/>
                  </a:lnTo>
                  <a:lnTo>
                    <a:pt x="997146" y="658061"/>
                  </a:lnTo>
                  <a:lnTo>
                    <a:pt x="954632" y="669551"/>
                  </a:lnTo>
                  <a:lnTo>
                    <a:pt x="866274" y="675644"/>
                  </a:lnTo>
                  <a:lnTo>
                    <a:pt x="779754" y="676440"/>
                  </a:lnTo>
                  <a:lnTo>
                    <a:pt x="722494" y="675216"/>
                  </a:lnTo>
                  <a:lnTo>
                    <a:pt x="666743" y="671613"/>
                  </a:lnTo>
                  <a:lnTo>
                    <a:pt x="613021" y="665731"/>
                  </a:lnTo>
                  <a:lnTo>
                    <a:pt x="561851" y="657671"/>
                  </a:lnTo>
                  <a:lnTo>
                    <a:pt x="513754" y="647534"/>
                  </a:lnTo>
                  <a:lnTo>
                    <a:pt x="469250" y="635421"/>
                  </a:lnTo>
                  <a:lnTo>
                    <a:pt x="428863" y="621434"/>
                  </a:lnTo>
                  <a:lnTo>
                    <a:pt x="393113" y="605672"/>
                  </a:lnTo>
                  <a:lnTo>
                    <a:pt x="362521" y="588238"/>
                  </a:lnTo>
                  <a:lnTo>
                    <a:pt x="282724" y="585150"/>
                  </a:lnTo>
                  <a:lnTo>
                    <a:pt x="214961" y="577479"/>
                  </a:lnTo>
                  <a:lnTo>
                    <a:pt x="159322" y="565753"/>
                  </a:lnTo>
                  <a:lnTo>
                    <a:pt x="115893" y="550501"/>
                  </a:lnTo>
                  <a:lnTo>
                    <a:pt x="66020" y="511532"/>
                  </a:lnTo>
                  <a:lnTo>
                    <a:pt x="59753" y="488873"/>
                  </a:lnTo>
                  <a:lnTo>
                    <a:pt x="64603" y="470201"/>
                  </a:lnTo>
                  <a:lnTo>
                    <a:pt x="78836" y="452605"/>
                  </a:lnTo>
                  <a:lnTo>
                    <a:pt x="101978" y="436224"/>
                  </a:lnTo>
                  <a:lnTo>
                    <a:pt x="133553" y="421195"/>
                  </a:lnTo>
                  <a:lnTo>
                    <a:pt x="76236" y="406520"/>
                  </a:lnTo>
                  <a:lnTo>
                    <a:pt x="34377" y="386949"/>
                  </a:lnTo>
                  <a:lnTo>
                    <a:pt x="8717" y="363531"/>
                  </a:lnTo>
                  <a:lnTo>
                    <a:pt x="0" y="337312"/>
                  </a:lnTo>
                  <a:lnTo>
                    <a:pt x="8391" y="312656"/>
                  </a:lnTo>
                  <a:lnTo>
                    <a:pt x="32213" y="290300"/>
                  </a:lnTo>
                  <a:lnTo>
                    <a:pt x="69435" y="270984"/>
                  </a:lnTo>
                  <a:lnTo>
                    <a:pt x="118027" y="255447"/>
                  </a:lnTo>
                  <a:lnTo>
                    <a:pt x="175958" y="244430"/>
                  </a:lnTo>
                  <a:lnTo>
                    <a:pt x="241198" y="238671"/>
                  </a:lnTo>
                  <a:close/>
                </a:path>
                <a:path w="2700654" h="720725">
                  <a:moveTo>
                    <a:pt x="241198" y="238671"/>
                  </a:moveTo>
                  <a:lnTo>
                    <a:pt x="244492" y="245038"/>
                  </a:lnTo>
                  <a:lnTo>
                    <a:pt x="249745" y="251542"/>
                  </a:lnTo>
                  <a:lnTo>
                    <a:pt x="255675" y="257912"/>
                  </a:lnTo>
                  <a:lnTo>
                    <a:pt x="260997" y="263880"/>
                  </a:lnTo>
                </a:path>
              </a:pathLst>
            </a:custGeom>
            <a:ln w="3175">
              <a:solidFill>
                <a:srgbClr val="3464A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7891195" y="5306406"/>
              <a:ext cx="87630" cy="24130"/>
            </a:xfrm>
            <a:custGeom>
              <a:avLst/>
              <a:gdLst/>
              <a:ahLst/>
              <a:cxnLst/>
              <a:rect l="l" t="t" r="r" b="b"/>
              <a:pathLst>
                <a:path w="87629" h="24129">
                  <a:moveTo>
                    <a:pt x="0" y="0"/>
                  </a:moveTo>
                  <a:lnTo>
                    <a:pt x="22480" y="5229"/>
                  </a:lnTo>
                  <a:lnTo>
                    <a:pt x="45635" y="11066"/>
                  </a:lnTo>
                  <a:lnTo>
                    <a:pt x="67845" y="17311"/>
                  </a:lnTo>
                  <a:lnTo>
                    <a:pt x="87490" y="23761"/>
                  </a:lnTo>
                </a:path>
              </a:pathLst>
            </a:custGeom>
            <a:ln w="3175">
              <a:solidFill>
                <a:srgbClr val="3464A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8398801" y="5276523"/>
              <a:ext cx="22860" cy="23495"/>
            </a:xfrm>
            <a:custGeom>
              <a:avLst/>
              <a:gdLst/>
              <a:ahLst/>
              <a:cxnLst/>
              <a:rect l="l" t="t" r="r" b="b"/>
              <a:pathLst>
                <a:path w="22859" h="23495">
                  <a:moveTo>
                    <a:pt x="22313" y="0"/>
                  </a:moveTo>
                  <a:lnTo>
                    <a:pt x="15589" y="5430"/>
                  </a:lnTo>
                  <a:lnTo>
                    <a:pt x="9809" y="11298"/>
                  </a:lnTo>
                  <a:lnTo>
                    <a:pt x="4702" y="17368"/>
                  </a:lnTo>
                  <a:lnTo>
                    <a:pt x="0" y="23406"/>
                  </a:lnTo>
                </a:path>
              </a:pathLst>
            </a:custGeom>
            <a:ln w="3175">
              <a:solidFill>
                <a:srgbClr val="3464A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8837637" y="5258527"/>
              <a:ext cx="41275" cy="28575"/>
            </a:xfrm>
            <a:custGeom>
              <a:avLst/>
              <a:gdLst/>
              <a:ahLst/>
              <a:cxnLst/>
              <a:rect l="l" t="t" r="r" b="b"/>
              <a:pathLst>
                <a:path w="41275" h="28575">
                  <a:moveTo>
                    <a:pt x="41046" y="0"/>
                  </a:moveTo>
                  <a:lnTo>
                    <a:pt x="28507" y="6414"/>
                  </a:lnTo>
                  <a:lnTo>
                    <a:pt x="18227" y="13541"/>
                  </a:lnTo>
                  <a:lnTo>
                    <a:pt x="9095" y="21006"/>
                  </a:lnTo>
                  <a:lnTo>
                    <a:pt x="0" y="28435"/>
                  </a:lnTo>
                </a:path>
              </a:pathLst>
            </a:custGeom>
            <a:ln w="3175">
              <a:solidFill>
                <a:srgbClr val="3464A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9408959" y="5310368"/>
              <a:ext cx="11430" cy="22860"/>
            </a:xfrm>
            <a:custGeom>
              <a:avLst/>
              <a:gdLst/>
              <a:ahLst/>
              <a:cxnLst/>
              <a:rect l="l" t="t" r="r" b="b"/>
              <a:pathLst>
                <a:path w="11429" h="22860">
                  <a:moveTo>
                    <a:pt x="0" y="0"/>
                  </a:moveTo>
                  <a:lnTo>
                    <a:pt x="3293" y="5458"/>
                  </a:lnTo>
                  <a:lnTo>
                    <a:pt x="7737" y="12099"/>
                  </a:lnTo>
                  <a:lnTo>
                    <a:pt x="10833" y="18270"/>
                  </a:lnTo>
                  <a:lnTo>
                    <a:pt x="10083" y="22313"/>
                  </a:lnTo>
                </a:path>
              </a:pathLst>
            </a:custGeom>
            <a:ln w="3175">
              <a:solidFill>
                <a:srgbClr val="3464A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9533876" y="5475240"/>
              <a:ext cx="90170" cy="44450"/>
            </a:xfrm>
            <a:custGeom>
              <a:avLst/>
              <a:gdLst/>
              <a:ahLst/>
              <a:cxnLst/>
              <a:rect l="l" t="t" r="r" b="b"/>
              <a:pathLst>
                <a:path w="90170" h="44450">
                  <a:moveTo>
                    <a:pt x="90004" y="0"/>
                  </a:moveTo>
                  <a:lnTo>
                    <a:pt x="72598" y="12339"/>
                  </a:lnTo>
                  <a:lnTo>
                    <a:pt x="52022" y="23899"/>
                  </a:lnTo>
                  <a:lnTo>
                    <a:pt x="27936" y="34581"/>
                  </a:lnTo>
                  <a:lnTo>
                    <a:pt x="0" y="44284"/>
                  </a:lnTo>
                </a:path>
              </a:pathLst>
            </a:custGeom>
            <a:ln w="3175">
              <a:solidFill>
                <a:srgbClr val="3464A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9145079" y="5601605"/>
              <a:ext cx="208279" cy="119380"/>
            </a:xfrm>
            <a:custGeom>
              <a:avLst/>
              <a:gdLst/>
              <a:ahLst/>
              <a:cxnLst/>
              <a:rect l="l" t="t" r="r" b="b"/>
              <a:pathLst>
                <a:path w="208279" h="119379">
                  <a:moveTo>
                    <a:pt x="207721" y="118795"/>
                  </a:moveTo>
                  <a:lnTo>
                    <a:pt x="205227" y="98491"/>
                  </a:lnTo>
                  <a:lnTo>
                    <a:pt x="184937" y="72572"/>
                  </a:lnTo>
                  <a:lnTo>
                    <a:pt x="145121" y="44925"/>
                  </a:lnTo>
                  <a:lnTo>
                    <a:pt x="84051" y="19438"/>
                  </a:lnTo>
                  <a:lnTo>
                    <a:pt x="0" y="0"/>
                  </a:lnTo>
                </a:path>
              </a:pathLst>
            </a:custGeom>
            <a:ln w="3175">
              <a:solidFill>
                <a:srgbClr val="3464A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8800198" y="5798886"/>
              <a:ext cx="16510" cy="31750"/>
            </a:xfrm>
            <a:custGeom>
              <a:avLst/>
              <a:gdLst/>
              <a:ahLst/>
              <a:cxnLst/>
              <a:rect l="l" t="t" r="r" b="b"/>
              <a:pathLst>
                <a:path w="16509" h="31750">
                  <a:moveTo>
                    <a:pt x="0" y="31673"/>
                  </a:moveTo>
                  <a:lnTo>
                    <a:pt x="6275" y="23483"/>
                  </a:lnTo>
                  <a:lnTo>
                    <a:pt x="10798" y="15565"/>
                  </a:lnTo>
                  <a:lnTo>
                    <a:pt x="13973" y="7783"/>
                  </a:lnTo>
                  <a:lnTo>
                    <a:pt x="16205" y="0"/>
                  </a:lnTo>
                </a:path>
              </a:pathLst>
            </a:custGeom>
            <a:ln w="3175">
              <a:solidFill>
                <a:srgbClr val="3464A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8002434" y="5841368"/>
              <a:ext cx="45085" cy="29209"/>
            </a:xfrm>
            <a:custGeom>
              <a:avLst/>
              <a:gdLst/>
              <a:ahLst/>
              <a:cxnLst/>
              <a:rect l="l" t="t" r="r" b="b"/>
              <a:pathLst>
                <a:path w="45084" h="29210">
                  <a:moveTo>
                    <a:pt x="45008" y="29159"/>
                  </a:moveTo>
                  <a:lnTo>
                    <a:pt x="31241" y="22422"/>
                  </a:lnTo>
                  <a:lnTo>
                    <a:pt x="19670" y="15251"/>
                  </a:lnTo>
                  <a:lnTo>
                    <a:pt x="9516" y="7744"/>
                  </a:lnTo>
                  <a:lnTo>
                    <a:pt x="0" y="0"/>
                  </a:lnTo>
                </a:path>
              </a:pathLst>
            </a:custGeom>
            <a:ln w="3175">
              <a:solidFill>
                <a:srgbClr val="3464A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7382522" y="5801757"/>
              <a:ext cx="69850" cy="6985"/>
            </a:xfrm>
            <a:custGeom>
              <a:avLst/>
              <a:gdLst/>
              <a:ahLst/>
              <a:cxnLst/>
              <a:rect l="l" t="t" r="r" b="b"/>
              <a:pathLst>
                <a:path w="69850" h="6985">
                  <a:moveTo>
                    <a:pt x="0" y="6489"/>
                  </a:moveTo>
                  <a:lnTo>
                    <a:pt x="17798" y="5270"/>
                  </a:lnTo>
                  <a:lnTo>
                    <a:pt x="35461" y="3783"/>
                  </a:lnTo>
                  <a:lnTo>
                    <a:pt x="52853" y="2026"/>
                  </a:lnTo>
                  <a:lnTo>
                    <a:pt x="69837" y="0"/>
                  </a:lnTo>
                </a:path>
              </a:pathLst>
            </a:custGeom>
            <a:ln w="3175">
              <a:solidFill>
                <a:srgbClr val="3464A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7153554" y="5641203"/>
              <a:ext cx="158115" cy="14604"/>
            </a:xfrm>
            <a:custGeom>
              <a:avLst/>
              <a:gdLst/>
              <a:ahLst/>
              <a:cxnLst/>
              <a:rect l="l" t="t" r="r" b="b"/>
              <a:pathLst>
                <a:path w="158115" h="14604">
                  <a:moveTo>
                    <a:pt x="0" y="0"/>
                  </a:moveTo>
                  <a:lnTo>
                    <a:pt x="32435" y="6341"/>
                  </a:lnTo>
                  <a:lnTo>
                    <a:pt x="68583" y="11296"/>
                  </a:lnTo>
                  <a:lnTo>
                    <a:pt x="109860" y="14023"/>
                  </a:lnTo>
                  <a:lnTo>
                    <a:pt x="157683" y="13677"/>
                  </a:lnTo>
                </a:path>
              </a:pathLst>
            </a:custGeom>
            <a:ln w="3175">
              <a:solidFill>
                <a:srgbClr val="3464A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6" name="object 106"/>
          <p:cNvGrpSpPr/>
          <p:nvPr/>
        </p:nvGrpSpPr>
        <p:grpSpPr>
          <a:xfrm>
            <a:off x="8241118" y="4813201"/>
            <a:ext cx="450215" cy="120014"/>
            <a:chOff x="8241118" y="4813201"/>
            <a:chExt cx="450215" cy="120014"/>
          </a:xfrm>
        </p:grpSpPr>
        <p:sp>
          <p:nvSpPr>
            <p:cNvPr id="107" name="object 107"/>
            <p:cNvSpPr/>
            <p:nvPr/>
          </p:nvSpPr>
          <p:spPr>
            <a:xfrm>
              <a:off x="8241118" y="4813201"/>
              <a:ext cx="450215" cy="120014"/>
            </a:xfrm>
            <a:custGeom>
              <a:avLst/>
              <a:gdLst/>
              <a:ahLst/>
              <a:cxnLst/>
              <a:rect l="l" t="t" r="r" b="b"/>
              <a:pathLst>
                <a:path w="450215" h="120014">
                  <a:moveTo>
                    <a:pt x="225005" y="0"/>
                  </a:moveTo>
                  <a:lnTo>
                    <a:pt x="166817" y="1938"/>
                  </a:lnTo>
                  <a:lnTo>
                    <a:pt x="112687" y="7924"/>
                  </a:lnTo>
                  <a:lnTo>
                    <a:pt x="66062" y="17551"/>
                  </a:lnTo>
                  <a:lnTo>
                    <a:pt x="17161" y="36882"/>
                  </a:lnTo>
                  <a:lnTo>
                    <a:pt x="0" y="59766"/>
                  </a:lnTo>
                  <a:lnTo>
                    <a:pt x="1940" y="67728"/>
                  </a:lnTo>
                  <a:lnTo>
                    <a:pt x="46664" y="96470"/>
                  </a:lnTo>
                  <a:lnTo>
                    <a:pt x="88160" y="107519"/>
                  </a:lnTo>
                  <a:lnTo>
                    <a:pt x="139091" y="115326"/>
                  </a:lnTo>
                  <a:lnTo>
                    <a:pt x="195558" y="119348"/>
                  </a:lnTo>
                  <a:lnTo>
                    <a:pt x="225005" y="119875"/>
                  </a:lnTo>
                  <a:lnTo>
                    <a:pt x="254507" y="119348"/>
                  </a:lnTo>
                  <a:lnTo>
                    <a:pt x="311214" y="115326"/>
                  </a:lnTo>
                  <a:lnTo>
                    <a:pt x="362205" y="107519"/>
                  </a:lnTo>
                  <a:lnTo>
                    <a:pt x="403692" y="96470"/>
                  </a:lnTo>
                  <a:lnTo>
                    <a:pt x="442348" y="75423"/>
                  </a:lnTo>
                  <a:lnTo>
                    <a:pt x="449999" y="59766"/>
                  </a:lnTo>
                  <a:lnTo>
                    <a:pt x="448064" y="51959"/>
                  </a:lnTo>
                  <a:lnTo>
                    <a:pt x="403692" y="23412"/>
                  </a:lnTo>
                  <a:lnTo>
                    <a:pt x="362205" y="12366"/>
                  </a:lnTo>
                  <a:lnTo>
                    <a:pt x="311214" y="4409"/>
                  </a:lnTo>
                  <a:lnTo>
                    <a:pt x="254507" y="479"/>
                  </a:lnTo>
                  <a:lnTo>
                    <a:pt x="225005" y="0"/>
                  </a:lnTo>
                  <a:close/>
                </a:path>
              </a:pathLst>
            </a:custGeom>
            <a:solidFill>
              <a:srgbClr val="F00D0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8241118" y="4813201"/>
              <a:ext cx="450215" cy="120014"/>
            </a:xfrm>
            <a:custGeom>
              <a:avLst/>
              <a:gdLst/>
              <a:ahLst/>
              <a:cxnLst/>
              <a:rect l="l" t="t" r="r" b="b"/>
              <a:pathLst>
                <a:path w="450215" h="120014">
                  <a:moveTo>
                    <a:pt x="449999" y="59766"/>
                  </a:moveTo>
                  <a:lnTo>
                    <a:pt x="420115" y="90004"/>
                  </a:lnTo>
                  <a:lnTo>
                    <a:pt x="362205" y="107519"/>
                  </a:lnTo>
                  <a:lnTo>
                    <a:pt x="311214" y="115326"/>
                  </a:lnTo>
                  <a:lnTo>
                    <a:pt x="254507" y="119348"/>
                  </a:lnTo>
                  <a:lnTo>
                    <a:pt x="225005" y="119875"/>
                  </a:lnTo>
                  <a:lnTo>
                    <a:pt x="195558" y="119348"/>
                  </a:lnTo>
                  <a:lnTo>
                    <a:pt x="139091" y="115326"/>
                  </a:lnTo>
                  <a:lnTo>
                    <a:pt x="88160" y="107519"/>
                  </a:lnTo>
                  <a:lnTo>
                    <a:pt x="46664" y="96470"/>
                  </a:lnTo>
                  <a:lnTo>
                    <a:pt x="7694" y="75423"/>
                  </a:lnTo>
                  <a:lnTo>
                    <a:pt x="0" y="59766"/>
                  </a:lnTo>
                  <a:lnTo>
                    <a:pt x="1940" y="51959"/>
                  </a:lnTo>
                  <a:lnTo>
                    <a:pt x="46664" y="23412"/>
                  </a:lnTo>
                  <a:lnTo>
                    <a:pt x="88160" y="12366"/>
                  </a:lnTo>
                  <a:lnTo>
                    <a:pt x="139091" y="4409"/>
                  </a:lnTo>
                  <a:lnTo>
                    <a:pt x="195558" y="479"/>
                  </a:lnTo>
                  <a:lnTo>
                    <a:pt x="225005" y="0"/>
                  </a:lnTo>
                  <a:lnTo>
                    <a:pt x="254507" y="479"/>
                  </a:lnTo>
                  <a:lnTo>
                    <a:pt x="311214" y="4409"/>
                  </a:lnTo>
                  <a:lnTo>
                    <a:pt x="362205" y="12366"/>
                  </a:lnTo>
                  <a:lnTo>
                    <a:pt x="403692" y="23412"/>
                  </a:lnTo>
                  <a:lnTo>
                    <a:pt x="442348" y="44286"/>
                  </a:lnTo>
                  <a:lnTo>
                    <a:pt x="449999" y="59766"/>
                  </a:lnTo>
                  <a:close/>
                </a:path>
              </a:pathLst>
            </a:custGeom>
            <a:ln w="3175">
              <a:solidFill>
                <a:srgbClr val="3464A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9" name="object 109"/>
          <p:cNvGrpSpPr/>
          <p:nvPr/>
        </p:nvGrpSpPr>
        <p:grpSpPr>
          <a:xfrm>
            <a:off x="8371446" y="4425838"/>
            <a:ext cx="300355" cy="80645"/>
            <a:chOff x="8371446" y="4425838"/>
            <a:chExt cx="300355" cy="80645"/>
          </a:xfrm>
        </p:grpSpPr>
        <p:sp>
          <p:nvSpPr>
            <p:cNvPr id="110" name="object 110"/>
            <p:cNvSpPr/>
            <p:nvPr/>
          </p:nvSpPr>
          <p:spPr>
            <a:xfrm>
              <a:off x="8371446" y="4425838"/>
              <a:ext cx="300355" cy="80645"/>
            </a:xfrm>
            <a:custGeom>
              <a:avLst/>
              <a:gdLst/>
              <a:ahLst/>
              <a:cxnLst/>
              <a:rect l="l" t="t" r="r" b="b"/>
              <a:pathLst>
                <a:path w="300354" h="80645">
                  <a:moveTo>
                    <a:pt x="150113" y="0"/>
                  </a:moveTo>
                  <a:lnTo>
                    <a:pt x="111282" y="1485"/>
                  </a:lnTo>
                  <a:lnTo>
                    <a:pt x="58581" y="8371"/>
                  </a:lnTo>
                  <a:lnTo>
                    <a:pt x="20154" y="20167"/>
                  </a:lnTo>
                  <a:lnTo>
                    <a:pt x="0" y="40322"/>
                  </a:lnTo>
                  <a:lnTo>
                    <a:pt x="1275" y="45443"/>
                  </a:lnTo>
                  <a:lnTo>
                    <a:pt x="43868" y="68448"/>
                  </a:lnTo>
                  <a:lnTo>
                    <a:pt x="92658" y="77246"/>
                  </a:lnTo>
                  <a:lnTo>
                    <a:pt x="150113" y="80289"/>
                  </a:lnTo>
                  <a:lnTo>
                    <a:pt x="169709" y="79951"/>
                  </a:lnTo>
                  <a:lnTo>
                    <a:pt x="224993" y="74879"/>
                  </a:lnTo>
                  <a:lnTo>
                    <a:pt x="269036" y="64504"/>
                  </a:lnTo>
                  <a:lnTo>
                    <a:pt x="299872" y="40322"/>
                  </a:lnTo>
                  <a:lnTo>
                    <a:pt x="298602" y="34996"/>
                  </a:lnTo>
                  <a:lnTo>
                    <a:pt x="256043" y="11841"/>
                  </a:lnTo>
                  <a:lnTo>
                    <a:pt x="207419" y="3193"/>
                  </a:lnTo>
                  <a:lnTo>
                    <a:pt x="150113" y="0"/>
                  </a:lnTo>
                  <a:close/>
                </a:path>
              </a:pathLst>
            </a:custGeom>
            <a:solidFill>
              <a:srgbClr val="F00D0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8371446" y="4425838"/>
              <a:ext cx="300355" cy="80645"/>
            </a:xfrm>
            <a:custGeom>
              <a:avLst/>
              <a:gdLst/>
              <a:ahLst/>
              <a:cxnLst/>
              <a:rect l="l" t="t" r="r" b="b"/>
              <a:pathLst>
                <a:path w="300354" h="80645">
                  <a:moveTo>
                    <a:pt x="299872" y="40322"/>
                  </a:moveTo>
                  <a:lnTo>
                    <a:pt x="269036" y="64504"/>
                  </a:lnTo>
                  <a:lnTo>
                    <a:pt x="224993" y="74879"/>
                  </a:lnTo>
                  <a:lnTo>
                    <a:pt x="169709" y="79951"/>
                  </a:lnTo>
                  <a:lnTo>
                    <a:pt x="150113" y="80289"/>
                  </a:lnTo>
                  <a:lnTo>
                    <a:pt x="130512" y="79951"/>
                  </a:lnTo>
                  <a:lnTo>
                    <a:pt x="74879" y="74879"/>
                  </a:lnTo>
                  <a:lnTo>
                    <a:pt x="30980" y="64504"/>
                  </a:lnTo>
                  <a:lnTo>
                    <a:pt x="0" y="40322"/>
                  </a:lnTo>
                  <a:lnTo>
                    <a:pt x="1275" y="34996"/>
                  </a:lnTo>
                  <a:lnTo>
                    <a:pt x="43868" y="11841"/>
                  </a:lnTo>
                  <a:lnTo>
                    <a:pt x="92658" y="3193"/>
                  </a:lnTo>
                  <a:lnTo>
                    <a:pt x="150113" y="0"/>
                  </a:lnTo>
                  <a:lnTo>
                    <a:pt x="169709" y="388"/>
                  </a:lnTo>
                  <a:lnTo>
                    <a:pt x="224993" y="5410"/>
                  </a:lnTo>
                  <a:lnTo>
                    <a:pt x="269036" y="15784"/>
                  </a:lnTo>
                  <a:lnTo>
                    <a:pt x="299872" y="40322"/>
                  </a:lnTo>
                  <a:close/>
                </a:path>
              </a:pathLst>
            </a:custGeom>
            <a:ln w="3175">
              <a:solidFill>
                <a:srgbClr val="3464A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2" name="object 112"/>
          <p:cNvGrpSpPr/>
          <p:nvPr/>
        </p:nvGrpSpPr>
        <p:grpSpPr>
          <a:xfrm>
            <a:off x="8485199" y="4065489"/>
            <a:ext cx="175260" cy="46990"/>
            <a:chOff x="8485199" y="4065489"/>
            <a:chExt cx="175260" cy="46990"/>
          </a:xfrm>
        </p:grpSpPr>
        <p:sp>
          <p:nvSpPr>
            <p:cNvPr id="113" name="object 113"/>
            <p:cNvSpPr/>
            <p:nvPr/>
          </p:nvSpPr>
          <p:spPr>
            <a:xfrm>
              <a:off x="8485199" y="4065489"/>
              <a:ext cx="175260" cy="46990"/>
            </a:xfrm>
            <a:custGeom>
              <a:avLst/>
              <a:gdLst/>
              <a:ahLst/>
              <a:cxnLst/>
              <a:rect l="l" t="t" r="r" b="b"/>
              <a:pathLst>
                <a:path w="175259" h="46989">
                  <a:moveTo>
                    <a:pt x="87477" y="0"/>
                  </a:moveTo>
                  <a:lnTo>
                    <a:pt x="43560" y="3238"/>
                  </a:lnTo>
                  <a:lnTo>
                    <a:pt x="3962" y="15112"/>
                  </a:lnTo>
                  <a:lnTo>
                    <a:pt x="0" y="19430"/>
                  </a:lnTo>
                  <a:lnTo>
                    <a:pt x="0" y="27355"/>
                  </a:lnTo>
                  <a:lnTo>
                    <a:pt x="43560" y="43548"/>
                  </a:lnTo>
                  <a:lnTo>
                    <a:pt x="87477" y="46799"/>
                  </a:lnTo>
                  <a:lnTo>
                    <a:pt x="98999" y="46596"/>
                  </a:lnTo>
                  <a:lnTo>
                    <a:pt x="140758" y="41795"/>
                  </a:lnTo>
                  <a:lnTo>
                    <a:pt x="174955" y="27355"/>
                  </a:lnTo>
                  <a:lnTo>
                    <a:pt x="174955" y="23393"/>
                  </a:lnTo>
                  <a:lnTo>
                    <a:pt x="174955" y="19430"/>
                  </a:lnTo>
                  <a:lnTo>
                    <a:pt x="131394" y="3238"/>
                  </a:lnTo>
                  <a:lnTo>
                    <a:pt x="98999" y="202"/>
                  </a:lnTo>
                  <a:lnTo>
                    <a:pt x="87477" y="0"/>
                  </a:lnTo>
                  <a:close/>
                </a:path>
              </a:pathLst>
            </a:custGeom>
            <a:solidFill>
              <a:srgbClr val="F00D0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8485199" y="4065489"/>
              <a:ext cx="175260" cy="46990"/>
            </a:xfrm>
            <a:custGeom>
              <a:avLst/>
              <a:gdLst/>
              <a:ahLst/>
              <a:cxnLst/>
              <a:rect l="l" t="t" r="r" b="b"/>
              <a:pathLst>
                <a:path w="175259" h="46989">
                  <a:moveTo>
                    <a:pt x="174955" y="23393"/>
                  </a:moveTo>
                  <a:lnTo>
                    <a:pt x="174955" y="27355"/>
                  </a:lnTo>
                  <a:lnTo>
                    <a:pt x="171005" y="31673"/>
                  </a:lnTo>
                  <a:lnTo>
                    <a:pt x="131394" y="43548"/>
                  </a:lnTo>
                  <a:lnTo>
                    <a:pt x="87477" y="46799"/>
                  </a:lnTo>
                  <a:lnTo>
                    <a:pt x="75957" y="46596"/>
                  </a:lnTo>
                  <a:lnTo>
                    <a:pt x="34198" y="41795"/>
                  </a:lnTo>
                  <a:lnTo>
                    <a:pt x="0" y="27355"/>
                  </a:lnTo>
                  <a:lnTo>
                    <a:pt x="0" y="23393"/>
                  </a:lnTo>
                  <a:lnTo>
                    <a:pt x="0" y="19430"/>
                  </a:lnTo>
                  <a:lnTo>
                    <a:pt x="43560" y="3238"/>
                  </a:lnTo>
                  <a:lnTo>
                    <a:pt x="87477" y="0"/>
                  </a:lnTo>
                  <a:lnTo>
                    <a:pt x="98999" y="202"/>
                  </a:lnTo>
                  <a:lnTo>
                    <a:pt x="140758" y="4993"/>
                  </a:lnTo>
                  <a:lnTo>
                    <a:pt x="174955" y="19430"/>
                  </a:lnTo>
                  <a:lnTo>
                    <a:pt x="174955" y="23393"/>
                  </a:lnTo>
                  <a:close/>
                </a:path>
              </a:pathLst>
            </a:custGeom>
            <a:ln w="3175">
              <a:solidFill>
                <a:srgbClr val="3464A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5" name="object 115"/>
          <p:cNvSpPr txBox="1"/>
          <p:nvPr/>
        </p:nvSpPr>
        <p:spPr>
          <a:xfrm>
            <a:off x="7258215" y="5402418"/>
            <a:ext cx="20364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Ошибка </a:t>
            </a:r>
            <a:r>
              <a:rPr sz="1800" spc="-5" dirty="0">
                <a:latin typeface="Arial"/>
                <a:cs typeface="Arial"/>
              </a:rPr>
              <a:t>на</a:t>
            </a:r>
            <a:r>
              <a:rPr sz="1800" spc="-60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выходе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16" name="object 116"/>
          <p:cNvGrpSpPr/>
          <p:nvPr/>
        </p:nvGrpSpPr>
        <p:grpSpPr>
          <a:xfrm>
            <a:off x="1957323" y="6396840"/>
            <a:ext cx="450215" cy="120014"/>
            <a:chOff x="1957323" y="6396840"/>
            <a:chExt cx="450215" cy="120014"/>
          </a:xfrm>
        </p:grpSpPr>
        <p:sp>
          <p:nvSpPr>
            <p:cNvPr id="117" name="object 117"/>
            <p:cNvSpPr/>
            <p:nvPr/>
          </p:nvSpPr>
          <p:spPr>
            <a:xfrm>
              <a:off x="1957323" y="6396840"/>
              <a:ext cx="450215" cy="120014"/>
            </a:xfrm>
            <a:custGeom>
              <a:avLst/>
              <a:gdLst/>
              <a:ahLst/>
              <a:cxnLst/>
              <a:rect l="l" t="t" r="r" b="b"/>
              <a:pathLst>
                <a:path w="450214" h="120015">
                  <a:moveTo>
                    <a:pt x="224993" y="0"/>
                  </a:moveTo>
                  <a:lnTo>
                    <a:pt x="166631" y="1938"/>
                  </a:lnTo>
                  <a:lnTo>
                    <a:pt x="112318" y="7924"/>
                  </a:lnTo>
                  <a:lnTo>
                    <a:pt x="65739" y="17551"/>
                  </a:lnTo>
                  <a:lnTo>
                    <a:pt x="17161" y="36882"/>
                  </a:lnTo>
                  <a:lnTo>
                    <a:pt x="0" y="59766"/>
                  </a:lnTo>
                  <a:lnTo>
                    <a:pt x="1940" y="67728"/>
                  </a:lnTo>
                  <a:lnTo>
                    <a:pt x="46451" y="96470"/>
                  </a:lnTo>
                  <a:lnTo>
                    <a:pt x="87797" y="107519"/>
                  </a:lnTo>
                  <a:lnTo>
                    <a:pt x="138784" y="115328"/>
                  </a:lnTo>
                  <a:lnTo>
                    <a:pt x="195491" y="119358"/>
                  </a:lnTo>
                  <a:lnTo>
                    <a:pt x="224993" y="119887"/>
                  </a:lnTo>
                  <a:lnTo>
                    <a:pt x="254439" y="119358"/>
                  </a:lnTo>
                  <a:lnTo>
                    <a:pt x="310902" y="115328"/>
                  </a:lnTo>
                  <a:lnTo>
                    <a:pt x="361838" y="107519"/>
                  </a:lnTo>
                  <a:lnTo>
                    <a:pt x="403334" y="96470"/>
                  </a:lnTo>
                  <a:lnTo>
                    <a:pt x="442304" y="75423"/>
                  </a:lnTo>
                  <a:lnTo>
                    <a:pt x="449999" y="59766"/>
                  </a:lnTo>
                  <a:lnTo>
                    <a:pt x="448058" y="51959"/>
                  </a:lnTo>
                  <a:lnTo>
                    <a:pt x="403334" y="23412"/>
                  </a:lnTo>
                  <a:lnTo>
                    <a:pt x="361838" y="12366"/>
                  </a:lnTo>
                  <a:lnTo>
                    <a:pt x="310902" y="4409"/>
                  </a:lnTo>
                  <a:lnTo>
                    <a:pt x="254439" y="479"/>
                  </a:lnTo>
                  <a:lnTo>
                    <a:pt x="224993" y="0"/>
                  </a:lnTo>
                  <a:close/>
                </a:path>
              </a:pathLst>
            </a:custGeom>
            <a:solidFill>
              <a:srgbClr val="FF850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1957323" y="6396840"/>
              <a:ext cx="450215" cy="120014"/>
            </a:xfrm>
            <a:custGeom>
              <a:avLst/>
              <a:gdLst/>
              <a:ahLst/>
              <a:cxnLst/>
              <a:rect l="l" t="t" r="r" b="b"/>
              <a:pathLst>
                <a:path w="450214" h="120015">
                  <a:moveTo>
                    <a:pt x="449999" y="59766"/>
                  </a:moveTo>
                  <a:lnTo>
                    <a:pt x="419760" y="90004"/>
                  </a:lnTo>
                  <a:lnTo>
                    <a:pt x="361838" y="107519"/>
                  </a:lnTo>
                  <a:lnTo>
                    <a:pt x="310902" y="115328"/>
                  </a:lnTo>
                  <a:lnTo>
                    <a:pt x="254439" y="119358"/>
                  </a:lnTo>
                  <a:lnTo>
                    <a:pt x="224993" y="119887"/>
                  </a:lnTo>
                  <a:lnTo>
                    <a:pt x="195491" y="119358"/>
                  </a:lnTo>
                  <a:lnTo>
                    <a:pt x="138784" y="115328"/>
                  </a:lnTo>
                  <a:lnTo>
                    <a:pt x="87797" y="107519"/>
                  </a:lnTo>
                  <a:lnTo>
                    <a:pt x="46451" y="96470"/>
                  </a:lnTo>
                  <a:lnTo>
                    <a:pt x="7694" y="75423"/>
                  </a:lnTo>
                  <a:lnTo>
                    <a:pt x="0" y="59766"/>
                  </a:lnTo>
                  <a:lnTo>
                    <a:pt x="1940" y="51959"/>
                  </a:lnTo>
                  <a:lnTo>
                    <a:pt x="46451" y="23412"/>
                  </a:lnTo>
                  <a:lnTo>
                    <a:pt x="87797" y="12366"/>
                  </a:lnTo>
                  <a:lnTo>
                    <a:pt x="138784" y="4409"/>
                  </a:lnTo>
                  <a:lnTo>
                    <a:pt x="195491" y="479"/>
                  </a:lnTo>
                  <a:lnTo>
                    <a:pt x="224993" y="0"/>
                  </a:lnTo>
                  <a:lnTo>
                    <a:pt x="254439" y="479"/>
                  </a:lnTo>
                  <a:lnTo>
                    <a:pt x="310902" y="4409"/>
                  </a:lnTo>
                  <a:lnTo>
                    <a:pt x="361838" y="12366"/>
                  </a:lnTo>
                  <a:lnTo>
                    <a:pt x="403334" y="23412"/>
                  </a:lnTo>
                  <a:lnTo>
                    <a:pt x="442304" y="44286"/>
                  </a:lnTo>
                  <a:lnTo>
                    <a:pt x="449999" y="59766"/>
                  </a:lnTo>
                  <a:close/>
                </a:path>
              </a:pathLst>
            </a:custGeom>
            <a:ln w="3175">
              <a:solidFill>
                <a:srgbClr val="3464A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9" name="object 119"/>
          <p:cNvGrpSpPr/>
          <p:nvPr/>
        </p:nvGrpSpPr>
        <p:grpSpPr>
          <a:xfrm>
            <a:off x="2258999" y="6146282"/>
            <a:ext cx="300355" cy="80010"/>
            <a:chOff x="2258999" y="6146282"/>
            <a:chExt cx="300355" cy="80010"/>
          </a:xfrm>
        </p:grpSpPr>
        <p:sp>
          <p:nvSpPr>
            <p:cNvPr id="120" name="object 120"/>
            <p:cNvSpPr/>
            <p:nvPr/>
          </p:nvSpPr>
          <p:spPr>
            <a:xfrm>
              <a:off x="2258999" y="6146282"/>
              <a:ext cx="300355" cy="80010"/>
            </a:xfrm>
            <a:custGeom>
              <a:avLst/>
              <a:gdLst/>
              <a:ahLst/>
              <a:cxnLst/>
              <a:rect l="l" t="t" r="r" b="b"/>
              <a:pathLst>
                <a:path w="300355" h="80010">
                  <a:moveTo>
                    <a:pt x="150114" y="0"/>
                  </a:moveTo>
                  <a:lnTo>
                    <a:pt x="111148" y="1350"/>
                  </a:lnTo>
                  <a:lnTo>
                    <a:pt x="58582" y="8360"/>
                  </a:lnTo>
                  <a:lnTo>
                    <a:pt x="20154" y="19799"/>
                  </a:lnTo>
                  <a:lnTo>
                    <a:pt x="0" y="39966"/>
                  </a:lnTo>
                  <a:lnTo>
                    <a:pt x="1277" y="45287"/>
                  </a:lnTo>
                  <a:lnTo>
                    <a:pt x="43873" y="68403"/>
                  </a:lnTo>
                  <a:lnTo>
                    <a:pt x="92608" y="76883"/>
                  </a:lnTo>
                  <a:lnTo>
                    <a:pt x="150114" y="79921"/>
                  </a:lnTo>
                  <a:lnTo>
                    <a:pt x="169716" y="79583"/>
                  </a:lnTo>
                  <a:lnTo>
                    <a:pt x="225005" y="74523"/>
                  </a:lnTo>
                  <a:lnTo>
                    <a:pt x="268891" y="64499"/>
                  </a:lnTo>
                  <a:lnTo>
                    <a:pt x="299885" y="39966"/>
                  </a:lnTo>
                  <a:lnTo>
                    <a:pt x="298607" y="34788"/>
                  </a:lnTo>
                  <a:lnTo>
                    <a:pt x="256005" y="11793"/>
                  </a:lnTo>
                  <a:lnTo>
                    <a:pt x="207431" y="3037"/>
                  </a:lnTo>
                  <a:lnTo>
                    <a:pt x="150114" y="0"/>
                  </a:lnTo>
                  <a:close/>
                </a:path>
              </a:pathLst>
            </a:custGeom>
            <a:solidFill>
              <a:srgbClr val="FF850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2258999" y="6146282"/>
              <a:ext cx="300355" cy="80010"/>
            </a:xfrm>
            <a:custGeom>
              <a:avLst/>
              <a:gdLst/>
              <a:ahLst/>
              <a:cxnLst/>
              <a:rect l="l" t="t" r="r" b="b"/>
              <a:pathLst>
                <a:path w="300355" h="80010">
                  <a:moveTo>
                    <a:pt x="299885" y="39966"/>
                  </a:moveTo>
                  <a:lnTo>
                    <a:pt x="268891" y="64499"/>
                  </a:lnTo>
                  <a:lnTo>
                    <a:pt x="225005" y="74523"/>
                  </a:lnTo>
                  <a:lnTo>
                    <a:pt x="169716" y="79583"/>
                  </a:lnTo>
                  <a:lnTo>
                    <a:pt x="150114" y="79921"/>
                  </a:lnTo>
                  <a:lnTo>
                    <a:pt x="130362" y="79583"/>
                  </a:lnTo>
                  <a:lnTo>
                    <a:pt x="74879" y="74523"/>
                  </a:lnTo>
                  <a:lnTo>
                    <a:pt x="30986" y="64499"/>
                  </a:lnTo>
                  <a:lnTo>
                    <a:pt x="0" y="39966"/>
                  </a:lnTo>
                  <a:lnTo>
                    <a:pt x="1277" y="34788"/>
                  </a:lnTo>
                  <a:lnTo>
                    <a:pt x="43873" y="11793"/>
                  </a:lnTo>
                  <a:lnTo>
                    <a:pt x="92608" y="3037"/>
                  </a:lnTo>
                  <a:lnTo>
                    <a:pt x="150114" y="0"/>
                  </a:lnTo>
                  <a:lnTo>
                    <a:pt x="169716" y="337"/>
                  </a:lnTo>
                  <a:lnTo>
                    <a:pt x="225005" y="5397"/>
                  </a:lnTo>
                  <a:lnTo>
                    <a:pt x="268891" y="15629"/>
                  </a:lnTo>
                  <a:lnTo>
                    <a:pt x="299885" y="39966"/>
                  </a:lnTo>
                  <a:close/>
                </a:path>
              </a:pathLst>
            </a:custGeom>
            <a:ln w="3175">
              <a:solidFill>
                <a:srgbClr val="3464A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2" name="object 122"/>
          <p:cNvGrpSpPr/>
          <p:nvPr/>
        </p:nvGrpSpPr>
        <p:grpSpPr>
          <a:xfrm>
            <a:off x="2523604" y="5921644"/>
            <a:ext cx="175260" cy="46990"/>
            <a:chOff x="2523604" y="5921644"/>
            <a:chExt cx="175260" cy="46990"/>
          </a:xfrm>
        </p:grpSpPr>
        <p:sp>
          <p:nvSpPr>
            <p:cNvPr id="123" name="object 123"/>
            <p:cNvSpPr/>
            <p:nvPr/>
          </p:nvSpPr>
          <p:spPr>
            <a:xfrm>
              <a:off x="2523604" y="5921644"/>
              <a:ext cx="175260" cy="46990"/>
            </a:xfrm>
            <a:custGeom>
              <a:avLst/>
              <a:gdLst/>
              <a:ahLst/>
              <a:cxnLst/>
              <a:rect l="l" t="t" r="r" b="b"/>
              <a:pathLst>
                <a:path w="175260" h="46989">
                  <a:moveTo>
                    <a:pt x="87477" y="0"/>
                  </a:moveTo>
                  <a:lnTo>
                    <a:pt x="43561" y="3238"/>
                  </a:lnTo>
                  <a:lnTo>
                    <a:pt x="3949" y="15112"/>
                  </a:lnTo>
                  <a:lnTo>
                    <a:pt x="0" y="19443"/>
                  </a:lnTo>
                  <a:lnTo>
                    <a:pt x="0" y="27355"/>
                  </a:lnTo>
                  <a:lnTo>
                    <a:pt x="43561" y="43560"/>
                  </a:lnTo>
                  <a:lnTo>
                    <a:pt x="87477" y="46799"/>
                  </a:lnTo>
                  <a:lnTo>
                    <a:pt x="98997" y="46597"/>
                  </a:lnTo>
                  <a:lnTo>
                    <a:pt x="140756" y="41806"/>
                  </a:lnTo>
                  <a:lnTo>
                    <a:pt x="174955" y="27355"/>
                  </a:lnTo>
                  <a:lnTo>
                    <a:pt x="174955" y="23393"/>
                  </a:lnTo>
                  <a:lnTo>
                    <a:pt x="174955" y="19443"/>
                  </a:lnTo>
                  <a:lnTo>
                    <a:pt x="131394" y="3238"/>
                  </a:lnTo>
                  <a:lnTo>
                    <a:pt x="98997" y="202"/>
                  </a:lnTo>
                  <a:lnTo>
                    <a:pt x="87477" y="0"/>
                  </a:lnTo>
                  <a:close/>
                </a:path>
              </a:pathLst>
            </a:custGeom>
            <a:solidFill>
              <a:srgbClr val="FF850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2523604" y="5921644"/>
              <a:ext cx="175260" cy="46990"/>
            </a:xfrm>
            <a:custGeom>
              <a:avLst/>
              <a:gdLst/>
              <a:ahLst/>
              <a:cxnLst/>
              <a:rect l="l" t="t" r="r" b="b"/>
              <a:pathLst>
                <a:path w="175260" h="46989">
                  <a:moveTo>
                    <a:pt x="174955" y="23393"/>
                  </a:moveTo>
                  <a:lnTo>
                    <a:pt x="174955" y="27355"/>
                  </a:lnTo>
                  <a:lnTo>
                    <a:pt x="170992" y="31673"/>
                  </a:lnTo>
                  <a:lnTo>
                    <a:pt x="131394" y="43560"/>
                  </a:lnTo>
                  <a:lnTo>
                    <a:pt x="87477" y="46799"/>
                  </a:lnTo>
                  <a:lnTo>
                    <a:pt x="75956" y="46597"/>
                  </a:lnTo>
                  <a:lnTo>
                    <a:pt x="34196" y="41806"/>
                  </a:lnTo>
                  <a:lnTo>
                    <a:pt x="0" y="27355"/>
                  </a:lnTo>
                  <a:lnTo>
                    <a:pt x="0" y="23393"/>
                  </a:lnTo>
                  <a:lnTo>
                    <a:pt x="0" y="19443"/>
                  </a:lnTo>
                  <a:lnTo>
                    <a:pt x="43561" y="3238"/>
                  </a:lnTo>
                  <a:lnTo>
                    <a:pt x="87477" y="0"/>
                  </a:lnTo>
                  <a:lnTo>
                    <a:pt x="98997" y="202"/>
                  </a:lnTo>
                  <a:lnTo>
                    <a:pt x="140756" y="4993"/>
                  </a:lnTo>
                  <a:lnTo>
                    <a:pt x="174955" y="19443"/>
                  </a:lnTo>
                  <a:lnTo>
                    <a:pt x="174955" y="23393"/>
                  </a:lnTo>
                  <a:close/>
                </a:path>
              </a:pathLst>
            </a:custGeom>
            <a:ln w="3175">
              <a:solidFill>
                <a:srgbClr val="3464A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5" name="object 125"/>
          <p:cNvSpPr txBox="1"/>
          <p:nvPr/>
        </p:nvSpPr>
        <p:spPr>
          <a:xfrm>
            <a:off x="583095" y="6842788"/>
            <a:ext cx="20669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Синаптический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вес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355" y="179644"/>
            <a:ext cx="9716770" cy="1257300"/>
          </a:xfrm>
          <a:custGeom>
            <a:avLst/>
            <a:gdLst/>
            <a:ahLst/>
            <a:cxnLst/>
            <a:rect l="l" t="t" r="r" b="b"/>
            <a:pathLst>
              <a:path w="9716770" h="1257300">
                <a:moveTo>
                  <a:pt x="9716757" y="0"/>
                </a:moveTo>
                <a:lnTo>
                  <a:pt x="0" y="0"/>
                </a:lnTo>
                <a:lnTo>
                  <a:pt x="0" y="1256753"/>
                </a:lnTo>
                <a:lnTo>
                  <a:pt x="4858550" y="1256753"/>
                </a:lnTo>
                <a:lnTo>
                  <a:pt x="9716757" y="1256753"/>
                </a:lnTo>
                <a:lnTo>
                  <a:pt x="9716757" y="0"/>
                </a:lnTo>
                <a:close/>
              </a:path>
            </a:pathLst>
          </a:custGeom>
          <a:solidFill>
            <a:srgbClr val="E74B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559637" y="6839639"/>
            <a:ext cx="2517140" cy="537210"/>
          </a:xfrm>
          <a:custGeom>
            <a:avLst/>
            <a:gdLst/>
            <a:ahLst/>
            <a:cxnLst/>
            <a:rect l="l" t="t" r="r" b="b"/>
            <a:pathLst>
              <a:path w="2517140" h="537209">
                <a:moveTo>
                  <a:pt x="2516759" y="0"/>
                </a:moveTo>
                <a:lnTo>
                  <a:pt x="0" y="0"/>
                </a:lnTo>
                <a:lnTo>
                  <a:pt x="0" y="536765"/>
                </a:lnTo>
                <a:lnTo>
                  <a:pt x="1258557" y="536765"/>
                </a:lnTo>
                <a:lnTo>
                  <a:pt x="2516759" y="536765"/>
                </a:lnTo>
                <a:lnTo>
                  <a:pt x="2516759" y="0"/>
                </a:lnTo>
                <a:close/>
              </a:path>
            </a:pathLst>
          </a:custGeom>
          <a:solidFill>
            <a:srgbClr val="E74B3B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899642" y="2440188"/>
            <a:ext cx="8818245" cy="4936490"/>
            <a:chOff x="899642" y="2440188"/>
            <a:chExt cx="8818245" cy="4936490"/>
          </a:xfrm>
        </p:grpSpPr>
        <p:sp>
          <p:nvSpPr>
            <p:cNvPr id="5" name="object 5"/>
            <p:cNvSpPr/>
            <p:nvPr/>
          </p:nvSpPr>
          <p:spPr>
            <a:xfrm>
              <a:off x="899642" y="6839638"/>
              <a:ext cx="6477000" cy="537210"/>
            </a:xfrm>
            <a:custGeom>
              <a:avLst/>
              <a:gdLst/>
              <a:ahLst/>
              <a:cxnLst/>
              <a:rect l="l" t="t" r="r" b="b"/>
              <a:pathLst>
                <a:path w="6477000" h="537209">
                  <a:moveTo>
                    <a:pt x="6476758" y="0"/>
                  </a:moveTo>
                  <a:lnTo>
                    <a:pt x="0" y="0"/>
                  </a:lnTo>
                  <a:lnTo>
                    <a:pt x="0" y="536765"/>
                  </a:lnTo>
                  <a:lnTo>
                    <a:pt x="3238563" y="536765"/>
                  </a:lnTo>
                  <a:lnTo>
                    <a:pt x="6476758" y="536765"/>
                  </a:lnTo>
                  <a:lnTo>
                    <a:pt x="6476758" y="0"/>
                  </a:lnTo>
                  <a:close/>
                </a:path>
              </a:pathLst>
            </a:custGeom>
            <a:solidFill>
              <a:srgbClr val="BCC3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755883" y="2440188"/>
              <a:ext cx="4477049" cy="416408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299081" y="3195435"/>
              <a:ext cx="1418590" cy="532130"/>
            </a:xfrm>
            <a:custGeom>
              <a:avLst/>
              <a:gdLst/>
              <a:ahLst/>
              <a:cxnLst/>
              <a:rect l="l" t="t" r="r" b="b"/>
              <a:pathLst>
                <a:path w="1418590" h="532129">
                  <a:moveTo>
                    <a:pt x="896759" y="465050"/>
                  </a:moveTo>
                  <a:lnTo>
                    <a:pt x="498233" y="465050"/>
                  </a:lnTo>
                  <a:lnTo>
                    <a:pt x="523521" y="490186"/>
                  </a:lnTo>
                  <a:lnTo>
                    <a:pt x="560559" y="510189"/>
                  </a:lnTo>
                  <a:lnTo>
                    <a:pt x="606841" y="524249"/>
                  </a:lnTo>
                  <a:lnTo>
                    <a:pt x="659863" y="531554"/>
                  </a:lnTo>
                  <a:lnTo>
                    <a:pt x="717118" y="531293"/>
                  </a:lnTo>
                  <a:lnTo>
                    <a:pt x="770702" y="523420"/>
                  </a:lnTo>
                  <a:lnTo>
                    <a:pt x="819897" y="509102"/>
                  </a:lnTo>
                  <a:lnTo>
                    <a:pt x="862613" y="489319"/>
                  </a:lnTo>
                  <a:lnTo>
                    <a:pt x="896759" y="465050"/>
                  </a:lnTo>
                  <a:close/>
                </a:path>
                <a:path w="1418590" h="532129">
                  <a:moveTo>
                    <a:pt x="335037" y="19788"/>
                  </a:moveTo>
                  <a:lnTo>
                    <a:pt x="245528" y="29530"/>
                  </a:lnTo>
                  <a:lnTo>
                    <a:pt x="199888" y="46950"/>
                  </a:lnTo>
                  <a:lnTo>
                    <a:pt x="166530" y="70919"/>
                  </a:lnTo>
                  <a:lnTo>
                    <a:pt x="149034" y="99646"/>
                  </a:lnTo>
                  <a:lnTo>
                    <a:pt x="98643" y="115899"/>
                  </a:lnTo>
                  <a:lnTo>
                    <a:pt x="59623" y="138933"/>
                  </a:lnTo>
                  <a:lnTo>
                    <a:pt x="34980" y="166626"/>
                  </a:lnTo>
                  <a:lnTo>
                    <a:pt x="27724" y="196852"/>
                  </a:lnTo>
                  <a:lnTo>
                    <a:pt x="29108" y="205948"/>
                  </a:lnTo>
                  <a:lnTo>
                    <a:pt x="32353" y="214846"/>
                  </a:lnTo>
                  <a:lnTo>
                    <a:pt x="37693" y="223475"/>
                  </a:lnTo>
                  <a:lnTo>
                    <a:pt x="45364" y="231764"/>
                  </a:lnTo>
                  <a:lnTo>
                    <a:pt x="25365" y="248960"/>
                  </a:lnTo>
                  <a:lnTo>
                    <a:pt x="10666" y="267272"/>
                  </a:lnTo>
                  <a:lnTo>
                    <a:pt x="1975" y="286190"/>
                  </a:lnTo>
                  <a:lnTo>
                    <a:pt x="0" y="305208"/>
                  </a:lnTo>
                  <a:lnTo>
                    <a:pt x="12192" y="337483"/>
                  </a:lnTo>
                  <a:lnTo>
                    <a:pt x="41562" y="364782"/>
                  </a:lnTo>
                  <a:lnTo>
                    <a:pt x="85067" y="385843"/>
                  </a:lnTo>
                  <a:lnTo>
                    <a:pt x="139668" y="399404"/>
                  </a:lnTo>
                  <a:lnTo>
                    <a:pt x="202323" y="404205"/>
                  </a:lnTo>
                  <a:lnTo>
                    <a:pt x="214191" y="434628"/>
                  </a:lnTo>
                  <a:lnTo>
                    <a:pt x="242944" y="459400"/>
                  </a:lnTo>
                  <a:lnTo>
                    <a:pt x="285419" y="477276"/>
                  </a:lnTo>
                  <a:lnTo>
                    <a:pt x="338453" y="487012"/>
                  </a:lnTo>
                  <a:lnTo>
                    <a:pt x="398881" y="487364"/>
                  </a:lnTo>
                  <a:lnTo>
                    <a:pt x="425438" y="484538"/>
                  </a:lnTo>
                  <a:lnTo>
                    <a:pt x="450986" y="479855"/>
                  </a:lnTo>
                  <a:lnTo>
                    <a:pt x="475319" y="473348"/>
                  </a:lnTo>
                  <a:lnTo>
                    <a:pt x="498233" y="465050"/>
                  </a:lnTo>
                  <a:lnTo>
                    <a:pt x="1092305" y="465050"/>
                  </a:lnTo>
                  <a:lnTo>
                    <a:pt x="1130726" y="455547"/>
                  </a:lnTo>
                  <a:lnTo>
                    <a:pt x="1175104" y="438505"/>
                  </a:lnTo>
                  <a:lnTo>
                    <a:pt x="1212707" y="417248"/>
                  </a:lnTo>
                  <a:lnTo>
                    <a:pt x="1241996" y="392330"/>
                  </a:lnTo>
                  <a:lnTo>
                    <a:pt x="1310767" y="380952"/>
                  </a:lnTo>
                  <a:lnTo>
                    <a:pt x="1359357" y="361275"/>
                  </a:lnTo>
                  <a:lnTo>
                    <a:pt x="1387696" y="335527"/>
                  </a:lnTo>
                  <a:lnTo>
                    <a:pt x="1395717" y="305932"/>
                  </a:lnTo>
                  <a:lnTo>
                    <a:pt x="1392069" y="292181"/>
                  </a:lnTo>
                  <a:lnTo>
                    <a:pt x="1383525" y="279648"/>
                  </a:lnTo>
                  <a:lnTo>
                    <a:pt x="1370457" y="268465"/>
                  </a:lnTo>
                  <a:lnTo>
                    <a:pt x="1353235" y="258764"/>
                  </a:lnTo>
                  <a:lnTo>
                    <a:pt x="1382403" y="245348"/>
                  </a:lnTo>
                  <a:lnTo>
                    <a:pt x="1403234" y="228929"/>
                  </a:lnTo>
                  <a:lnTo>
                    <a:pt x="1415356" y="210419"/>
                  </a:lnTo>
                  <a:lnTo>
                    <a:pt x="1418399" y="190730"/>
                  </a:lnTo>
                  <a:lnTo>
                    <a:pt x="1406664" y="164260"/>
                  </a:lnTo>
                  <a:lnTo>
                    <a:pt x="1378257" y="143661"/>
                  </a:lnTo>
                  <a:lnTo>
                    <a:pt x="1336892" y="130487"/>
                  </a:lnTo>
                  <a:lnTo>
                    <a:pt x="1286281" y="126290"/>
                  </a:lnTo>
                  <a:lnTo>
                    <a:pt x="1286706" y="97999"/>
                  </a:lnTo>
                  <a:lnTo>
                    <a:pt x="1271577" y="72321"/>
                  </a:lnTo>
                  <a:lnTo>
                    <a:pt x="1243590" y="50106"/>
                  </a:lnTo>
                  <a:lnTo>
                    <a:pt x="1221820" y="39892"/>
                  </a:lnTo>
                  <a:lnTo>
                    <a:pt x="424802" y="39892"/>
                  </a:lnTo>
                  <a:lnTo>
                    <a:pt x="398752" y="29816"/>
                  </a:lnTo>
                  <a:lnTo>
                    <a:pt x="368414" y="23012"/>
                  </a:lnTo>
                  <a:lnTo>
                    <a:pt x="335037" y="19788"/>
                  </a:lnTo>
                  <a:close/>
                </a:path>
                <a:path w="1418590" h="532129">
                  <a:moveTo>
                    <a:pt x="1092305" y="465050"/>
                  </a:moveTo>
                  <a:lnTo>
                    <a:pt x="896759" y="465050"/>
                  </a:lnTo>
                  <a:lnTo>
                    <a:pt x="918297" y="471681"/>
                  </a:lnTo>
                  <a:lnTo>
                    <a:pt x="935413" y="476523"/>
                  </a:lnTo>
                  <a:lnTo>
                    <a:pt x="965962" y="478057"/>
                  </a:lnTo>
                  <a:lnTo>
                    <a:pt x="1027798" y="474766"/>
                  </a:lnTo>
                  <a:lnTo>
                    <a:pt x="1081112" y="467819"/>
                  </a:lnTo>
                  <a:lnTo>
                    <a:pt x="1092305" y="465050"/>
                  </a:lnTo>
                  <a:close/>
                </a:path>
                <a:path w="1418590" h="532129">
                  <a:moveTo>
                    <a:pt x="575280" y="2711"/>
                  </a:moveTo>
                  <a:lnTo>
                    <a:pt x="535673" y="2808"/>
                  </a:lnTo>
                  <a:lnTo>
                    <a:pt x="472679" y="15407"/>
                  </a:lnTo>
                  <a:lnTo>
                    <a:pt x="424802" y="39892"/>
                  </a:lnTo>
                  <a:lnTo>
                    <a:pt x="1221820" y="39892"/>
                  </a:lnTo>
                  <a:lnTo>
                    <a:pt x="1215676" y="37009"/>
                  </a:lnTo>
                  <a:lnTo>
                    <a:pt x="946797" y="37009"/>
                  </a:lnTo>
                  <a:lnTo>
                    <a:pt x="944393" y="35562"/>
                  </a:lnTo>
                  <a:lnTo>
                    <a:pt x="666356" y="35562"/>
                  </a:lnTo>
                  <a:lnTo>
                    <a:pt x="642750" y="19257"/>
                  </a:lnTo>
                  <a:lnTo>
                    <a:pt x="611682" y="8250"/>
                  </a:lnTo>
                  <a:lnTo>
                    <a:pt x="575280" y="2711"/>
                  </a:lnTo>
                  <a:close/>
                </a:path>
                <a:path w="1418590" h="532129">
                  <a:moveTo>
                    <a:pt x="1109427" y="12749"/>
                  </a:moveTo>
                  <a:lnTo>
                    <a:pt x="1056957" y="12892"/>
                  </a:lnTo>
                  <a:lnTo>
                    <a:pt x="999315" y="21436"/>
                  </a:lnTo>
                  <a:lnTo>
                    <a:pt x="946797" y="37009"/>
                  </a:lnTo>
                  <a:lnTo>
                    <a:pt x="1215676" y="37009"/>
                  </a:lnTo>
                  <a:lnTo>
                    <a:pt x="1205439" y="32206"/>
                  </a:lnTo>
                  <a:lnTo>
                    <a:pt x="1159819" y="19470"/>
                  </a:lnTo>
                  <a:lnTo>
                    <a:pt x="1109427" y="12749"/>
                  </a:lnTo>
                  <a:close/>
                </a:path>
                <a:path w="1418590" h="532129">
                  <a:moveTo>
                    <a:pt x="835073" y="0"/>
                  </a:moveTo>
                  <a:lnTo>
                    <a:pt x="787323" y="281"/>
                  </a:lnTo>
                  <a:lnTo>
                    <a:pt x="722249" y="12387"/>
                  </a:lnTo>
                  <a:lnTo>
                    <a:pt x="666356" y="35562"/>
                  </a:lnTo>
                  <a:lnTo>
                    <a:pt x="944393" y="35562"/>
                  </a:lnTo>
                  <a:lnTo>
                    <a:pt x="916664" y="18867"/>
                  </a:lnTo>
                  <a:lnTo>
                    <a:pt x="878805" y="6363"/>
                  </a:lnTo>
                  <a:lnTo>
                    <a:pt x="835073" y="0"/>
                  </a:lnTo>
                  <a:close/>
                </a:path>
              </a:pathLst>
            </a:custGeom>
            <a:solidFill>
              <a:srgbClr val="719FC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299081" y="3195435"/>
              <a:ext cx="1418590" cy="532130"/>
            </a:xfrm>
            <a:custGeom>
              <a:avLst/>
              <a:gdLst/>
              <a:ahLst/>
              <a:cxnLst/>
              <a:rect l="l" t="t" r="r" b="b"/>
              <a:pathLst>
                <a:path w="1418590" h="532129">
                  <a:moveTo>
                    <a:pt x="1286281" y="126290"/>
                  </a:moveTo>
                  <a:lnTo>
                    <a:pt x="1271577" y="72321"/>
                  </a:lnTo>
                  <a:lnTo>
                    <a:pt x="1205439" y="32206"/>
                  </a:lnTo>
                  <a:lnTo>
                    <a:pt x="1159819" y="19470"/>
                  </a:lnTo>
                  <a:lnTo>
                    <a:pt x="1109427" y="12749"/>
                  </a:lnTo>
                  <a:lnTo>
                    <a:pt x="1056957" y="12892"/>
                  </a:lnTo>
                  <a:lnTo>
                    <a:pt x="1027950" y="16050"/>
                  </a:lnTo>
                  <a:lnTo>
                    <a:pt x="999315" y="21436"/>
                  </a:lnTo>
                  <a:lnTo>
                    <a:pt x="971961" y="28580"/>
                  </a:lnTo>
                  <a:lnTo>
                    <a:pt x="946797" y="37009"/>
                  </a:lnTo>
                  <a:lnTo>
                    <a:pt x="916664" y="18867"/>
                  </a:lnTo>
                  <a:lnTo>
                    <a:pt x="878805" y="6363"/>
                  </a:lnTo>
                  <a:lnTo>
                    <a:pt x="835073" y="0"/>
                  </a:lnTo>
                  <a:lnTo>
                    <a:pt x="787323" y="281"/>
                  </a:lnTo>
                  <a:lnTo>
                    <a:pt x="754449" y="4833"/>
                  </a:lnTo>
                  <a:lnTo>
                    <a:pt x="722249" y="12387"/>
                  </a:lnTo>
                  <a:lnTo>
                    <a:pt x="692344" y="22709"/>
                  </a:lnTo>
                  <a:lnTo>
                    <a:pt x="666356" y="35562"/>
                  </a:lnTo>
                  <a:lnTo>
                    <a:pt x="642750" y="19257"/>
                  </a:lnTo>
                  <a:lnTo>
                    <a:pt x="611682" y="8250"/>
                  </a:lnTo>
                  <a:lnTo>
                    <a:pt x="575280" y="2711"/>
                  </a:lnTo>
                  <a:lnTo>
                    <a:pt x="535673" y="2808"/>
                  </a:lnTo>
                  <a:lnTo>
                    <a:pt x="502860" y="7385"/>
                  </a:lnTo>
                  <a:lnTo>
                    <a:pt x="472679" y="15407"/>
                  </a:lnTo>
                  <a:lnTo>
                    <a:pt x="446278" y="26401"/>
                  </a:lnTo>
                  <a:lnTo>
                    <a:pt x="424802" y="39892"/>
                  </a:lnTo>
                  <a:lnTo>
                    <a:pt x="398752" y="29816"/>
                  </a:lnTo>
                  <a:lnTo>
                    <a:pt x="368414" y="23012"/>
                  </a:lnTo>
                  <a:lnTo>
                    <a:pt x="335037" y="19788"/>
                  </a:lnTo>
                  <a:lnTo>
                    <a:pt x="299872" y="20449"/>
                  </a:lnTo>
                  <a:lnTo>
                    <a:pt x="245528" y="29530"/>
                  </a:lnTo>
                  <a:lnTo>
                    <a:pt x="199888" y="46950"/>
                  </a:lnTo>
                  <a:lnTo>
                    <a:pt x="166530" y="70919"/>
                  </a:lnTo>
                  <a:lnTo>
                    <a:pt x="149034" y="99646"/>
                  </a:lnTo>
                  <a:lnTo>
                    <a:pt x="98643" y="115899"/>
                  </a:lnTo>
                  <a:lnTo>
                    <a:pt x="59623" y="138933"/>
                  </a:lnTo>
                  <a:lnTo>
                    <a:pt x="34980" y="166626"/>
                  </a:lnTo>
                  <a:lnTo>
                    <a:pt x="27724" y="196852"/>
                  </a:lnTo>
                  <a:lnTo>
                    <a:pt x="29108" y="205948"/>
                  </a:lnTo>
                  <a:lnTo>
                    <a:pt x="32353" y="214846"/>
                  </a:lnTo>
                  <a:lnTo>
                    <a:pt x="37693" y="223475"/>
                  </a:lnTo>
                  <a:lnTo>
                    <a:pt x="45364" y="231764"/>
                  </a:lnTo>
                  <a:lnTo>
                    <a:pt x="25365" y="248960"/>
                  </a:lnTo>
                  <a:lnTo>
                    <a:pt x="10666" y="267272"/>
                  </a:lnTo>
                  <a:lnTo>
                    <a:pt x="1975" y="286190"/>
                  </a:lnTo>
                  <a:lnTo>
                    <a:pt x="0" y="305208"/>
                  </a:lnTo>
                  <a:lnTo>
                    <a:pt x="12192" y="337483"/>
                  </a:lnTo>
                  <a:lnTo>
                    <a:pt x="41562" y="364782"/>
                  </a:lnTo>
                  <a:lnTo>
                    <a:pt x="85067" y="385843"/>
                  </a:lnTo>
                  <a:lnTo>
                    <a:pt x="139668" y="399404"/>
                  </a:lnTo>
                  <a:lnTo>
                    <a:pt x="202323" y="404205"/>
                  </a:lnTo>
                  <a:lnTo>
                    <a:pt x="214191" y="434628"/>
                  </a:lnTo>
                  <a:lnTo>
                    <a:pt x="242944" y="459400"/>
                  </a:lnTo>
                  <a:lnTo>
                    <a:pt x="285419" y="477276"/>
                  </a:lnTo>
                  <a:lnTo>
                    <a:pt x="338453" y="487012"/>
                  </a:lnTo>
                  <a:lnTo>
                    <a:pt x="398881" y="487364"/>
                  </a:lnTo>
                  <a:lnTo>
                    <a:pt x="425438" y="484538"/>
                  </a:lnTo>
                  <a:lnTo>
                    <a:pt x="450986" y="479855"/>
                  </a:lnTo>
                  <a:lnTo>
                    <a:pt x="475319" y="473348"/>
                  </a:lnTo>
                  <a:lnTo>
                    <a:pt x="498233" y="465050"/>
                  </a:lnTo>
                  <a:lnTo>
                    <a:pt x="523521" y="490186"/>
                  </a:lnTo>
                  <a:lnTo>
                    <a:pt x="560559" y="510189"/>
                  </a:lnTo>
                  <a:lnTo>
                    <a:pt x="606841" y="524249"/>
                  </a:lnTo>
                  <a:lnTo>
                    <a:pt x="659863" y="531554"/>
                  </a:lnTo>
                  <a:lnTo>
                    <a:pt x="717118" y="531293"/>
                  </a:lnTo>
                  <a:lnTo>
                    <a:pt x="770702" y="523420"/>
                  </a:lnTo>
                  <a:lnTo>
                    <a:pt x="819897" y="509102"/>
                  </a:lnTo>
                  <a:lnTo>
                    <a:pt x="862613" y="489319"/>
                  </a:lnTo>
                  <a:lnTo>
                    <a:pt x="896759" y="465050"/>
                  </a:lnTo>
                  <a:lnTo>
                    <a:pt x="918297" y="471681"/>
                  </a:lnTo>
                  <a:lnTo>
                    <a:pt x="935413" y="476523"/>
                  </a:lnTo>
                  <a:lnTo>
                    <a:pt x="965962" y="478057"/>
                  </a:lnTo>
                  <a:lnTo>
                    <a:pt x="1027798" y="474766"/>
                  </a:lnTo>
                  <a:lnTo>
                    <a:pt x="1081112" y="467819"/>
                  </a:lnTo>
                  <a:lnTo>
                    <a:pt x="1130726" y="455547"/>
                  </a:lnTo>
                  <a:lnTo>
                    <a:pt x="1175104" y="438505"/>
                  </a:lnTo>
                  <a:lnTo>
                    <a:pt x="1212707" y="417248"/>
                  </a:lnTo>
                  <a:lnTo>
                    <a:pt x="1241996" y="392330"/>
                  </a:lnTo>
                  <a:lnTo>
                    <a:pt x="1310767" y="380952"/>
                  </a:lnTo>
                  <a:lnTo>
                    <a:pt x="1359357" y="361275"/>
                  </a:lnTo>
                  <a:lnTo>
                    <a:pt x="1387696" y="335527"/>
                  </a:lnTo>
                  <a:lnTo>
                    <a:pt x="1395717" y="305932"/>
                  </a:lnTo>
                  <a:lnTo>
                    <a:pt x="1392069" y="292181"/>
                  </a:lnTo>
                  <a:lnTo>
                    <a:pt x="1383525" y="279648"/>
                  </a:lnTo>
                  <a:lnTo>
                    <a:pt x="1370457" y="268465"/>
                  </a:lnTo>
                  <a:lnTo>
                    <a:pt x="1353235" y="258764"/>
                  </a:lnTo>
                  <a:lnTo>
                    <a:pt x="1382403" y="245348"/>
                  </a:lnTo>
                  <a:lnTo>
                    <a:pt x="1403234" y="228929"/>
                  </a:lnTo>
                  <a:lnTo>
                    <a:pt x="1415356" y="210419"/>
                  </a:lnTo>
                  <a:lnTo>
                    <a:pt x="1418399" y="190730"/>
                  </a:lnTo>
                  <a:lnTo>
                    <a:pt x="1406664" y="164260"/>
                  </a:lnTo>
                  <a:lnTo>
                    <a:pt x="1378257" y="143661"/>
                  </a:lnTo>
                  <a:lnTo>
                    <a:pt x="1336892" y="130487"/>
                  </a:lnTo>
                  <a:lnTo>
                    <a:pt x="1286281" y="126290"/>
                  </a:lnTo>
                  <a:close/>
                </a:path>
                <a:path w="1418590" h="532129">
                  <a:moveTo>
                    <a:pt x="1286281" y="126290"/>
                  </a:moveTo>
                  <a:lnTo>
                    <a:pt x="1285557" y="132412"/>
                  </a:lnTo>
                  <a:lnTo>
                    <a:pt x="1279804" y="139968"/>
                  </a:lnTo>
                  <a:lnTo>
                    <a:pt x="1277277" y="146090"/>
                  </a:lnTo>
                </a:path>
              </a:pathLst>
            </a:custGeom>
            <a:ln w="3175">
              <a:solidFill>
                <a:srgbClr val="3464A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201238" y="3232445"/>
              <a:ext cx="45085" cy="22225"/>
            </a:xfrm>
            <a:custGeom>
              <a:avLst/>
              <a:gdLst/>
              <a:ahLst/>
              <a:cxnLst/>
              <a:rect l="l" t="t" r="r" b="b"/>
              <a:pathLst>
                <a:path w="45084" h="22225">
                  <a:moveTo>
                    <a:pt x="44640" y="0"/>
                  </a:moveTo>
                  <a:lnTo>
                    <a:pt x="33111" y="4688"/>
                  </a:lnTo>
                  <a:lnTo>
                    <a:pt x="21243" y="9986"/>
                  </a:lnTo>
                  <a:lnTo>
                    <a:pt x="9914" y="15693"/>
                  </a:lnTo>
                  <a:lnTo>
                    <a:pt x="0" y="21602"/>
                  </a:lnTo>
                </a:path>
              </a:pathLst>
            </a:custGeom>
            <a:ln w="3175">
              <a:solidFill>
                <a:srgbClr val="3464A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965437" y="3230997"/>
              <a:ext cx="13335" cy="17145"/>
            </a:xfrm>
            <a:custGeom>
              <a:avLst/>
              <a:gdLst/>
              <a:ahLst/>
              <a:cxnLst/>
              <a:rect l="l" t="t" r="r" b="b"/>
              <a:pathLst>
                <a:path w="13334" h="17144">
                  <a:moveTo>
                    <a:pt x="0" y="0"/>
                  </a:moveTo>
                  <a:lnTo>
                    <a:pt x="5765" y="4686"/>
                  </a:lnTo>
                  <a:lnTo>
                    <a:pt x="9359" y="10807"/>
                  </a:lnTo>
                  <a:lnTo>
                    <a:pt x="13322" y="16560"/>
                  </a:lnTo>
                </a:path>
              </a:pathLst>
            </a:custGeom>
            <a:ln w="3175">
              <a:solidFill>
                <a:srgbClr val="3464A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723883" y="3235328"/>
              <a:ext cx="23495" cy="20320"/>
            </a:xfrm>
            <a:custGeom>
              <a:avLst/>
              <a:gdLst/>
              <a:ahLst/>
              <a:cxnLst/>
              <a:rect l="l" t="t" r="r" b="b"/>
              <a:pathLst>
                <a:path w="23495" h="20320">
                  <a:moveTo>
                    <a:pt x="0" y="0"/>
                  </a:moveTo>
                  <a:lnTo>
                    <a:pt x="7046" y="4408"/>
                  </a:lnTo>
                  <a:lnTo>
                    <a:pt x="12911" y="9356"/>
                  </a:lnTo>
                  <a:lnTo>
                    <a:pt x="18168" y="14576"/>
                  </a:lnTo>
                  <a:lnTo>
                    <a:pt x="23393" y="19799"/>
                  </a:lnTo>
                </a:path>
              </a:pathLst>
            </a:custGeom>
            <a:ln w="3175">
              <a:solidFill>
                <a:srgbClr val="3464A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441283" y="3295081"/>
              <a:ext cx="6985" cy="17145"/>
            </a:xfrm>
            <a:custGeom>
              <a:avLst/>
              <a:gdLst/>
              <a:ahLst/>
              <a:cxnLst/>
              <a:rect l="l" t="t" r="r" b="b"/>
              <a:pathLst>
                <a:path w="6984" h="17145">
                  <a:moveTo>
                    <a:pt x="6832" y="0"/>
                  </a:moveTo>
                  <a:lnTo>
                    <a:pt x="6121" y="4318"/>
                  </a:lnTo>
                  <a:lnTo>
                    <a:pt x="0" y="15125"/>
                  </a:lnTo>
                  <a:lnTo>
                    <a:pt x="3238" y="16916"/>
                  </a:lnTo>
                </a:path>
              </a:pathLst>
            </a:custGeom>
            <a:ln w="3175">
              <a:solidFill>
                <a:srgbClr val="3464A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344446" y="3427199"/>
              <a:ext cx="50165" cy="29845"/>
            </a:xfrm>
            <a:custGeom>
              <a:avLst/>
              <a:gdLst/>
              <a:ahLst/>
              <a:cxnLst/>
              <a:rect l="l" t="t" r="r" b="b"/>
              <a:pathLst>
                <a:path w="50165" h="29845">
                  <a:moveTo>
                    <a:pt x="0" y="0"/>
                  </a:moveTo>
                  <a:lnTo>
                    <a:pt x="9934" y="8408"/>
                  </a:lnTo>
                  <a:lnTo>
                    <a:pt x="21458" y="16244"/>
                  </a:lnTo>
                  <a:lnTo>
                    <a:pt x="34670" y="23340"/>
                  </a:lnTo>
                  <a:lnTo>
                    <a:pt x="49669" y="29527"/>
                  </a:lnTo>
                </a:path>
              </a:pathLst>
            </a:custGeom>
            <a:ln w="3175">
              <a:solidFill>
                <a:srgbClr val="3464A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501036" y="3502802"/>
              <a:ext cx="102870" cy="97790"/>
            </a:xfrm>
            <a:custGeom>
              <a:avLst/>
              <a:gdLst/>
              <a:ahLst/>
              <a:cxnLst/>
              <a:rect l="l" t="t" r="r" b="b"/>
              <a:pathLst>
                <a:path w="102870" h="97789">
                  <a:moveTo>
                    <a:pt x="0" y="97205"/>
                  </a:moveTo>
                  <a:lnTo>
                    <a:pt x="1449" y="77002"/>
                  </a:lnTo>
                  <a:lnTo>
                    <a:pt x="17510" y="50355"/>
                  </a:lnTo>
                  <a:lnTo>
                    <a:pt x="50377" y="22832"/>
                  </a:lnTo>
                  <a:lnTo>
                    <a:pt x="102247" y="0"/>
                  </a:lnTo>
                </a:path>
              </a:pathLst>
            </a:custGeom>
            <a:ln w="3175">
              <a:solidFill>
                <a:srgbClr val="3464A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787244" y="3637080"/>
              <a:ext cx="10160" cy="23495"/>
            </a:xfrm>
            <a:custGeom>
              <a:avLst/>
              <a:gdLst/>
              <a:ahLst/>
              <a:cxnLst/>
              <a:rect l="l" t="t" r="r" b="b"/>
              <a:pathLst>
                <a:path w="10159" h="23495">
                  <a:moveTo>
                    <a:pt x="10071" y="23406"/>
                  </a:moveTo>
                  <a:lnTo>
                    <a:pt x="6272" y="17520"/>
                  </a:lnTo>
                  <a:lnTo>
                    <a:pt x="3416" y="11703"/>
                  </a:lnTo>
                  <a:lnTo>
                    <a:pt x="1370" y="5886"/>
                  </a:lnTo>
                  <a:lnTo>
                    <a:pt x="0" y="0"/>
                  </a:lnTo>
                </a:path>
              </a:pathLst>
            </a:custGeom>
            <a:ln w="3175">
              <a:solidFill>
                <a:srgbClr val="3464A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9195117" y="3637080"/>
              <a:ext cx="22225" cy="23495"/>
            </a:xfrm>
            <a:custGeom>
              <a:avLst/>
              <a:gdLst/>
              <a:ahLst/>
              <a:cxnLst/>
              <a:rect l="l" t="t" r="r" b="b"/>
              <a:pathLst>
                <a:path w="22225" h="23495">
                  <a:moveTo>
                    <a:pt x="0" y="23406"/>
                  </a:moveTo>
                  <a:lnTo>
                    <a:pt x="6726" y="17875"/>
                  </a:lnTo>
                  <a:lnTo>
                    <a:pt x="12469" y="12107"/>
                  </a:lnTo>
                  <a:lnTo>
                    <a:pt x="17468" y="6137"/>
                  </a:lnTo>
                  <a:lnTo>
                    <a:pt x="21958" y="0"/>
                  </a:lnTo>
                </a:path>
              </a:pathLst>
            </a:custGeom>
            <a:ln w="3175">
              <a:solidFill>
                <a:srgbClr val="3464A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9503994" y="3585607"/>
              <a:ext cx="37465" cy="2540"/>
            </a:xfrm>
            <a:custGeom>
              <a:avLst/>
              <a:gdLst/>
              <a:ahLst/>
              <a:cxnLst/>
              <a:rect l="l" t="t" r="r" b="b"/>
              <a:pathLst>
                <a:path w="37465" h="2539">
                  <a:moveTo>
                    <a:pt x="37083" y="2159"/>
                  </a:moveTo>
                  <a:lnTo>
                    <a:pt x="27646" y="2023"/>
                  </a:lnTo>
                  <a:lnTo>
                    <a:pt x="18275" y="1617"/>
                  </a:lnTo>
                  <a:lnTo>
                    <a:pt x="9037" y="942"/>
                  </a:lnTo>
                  <a:lnTo>
                    <a:pt x="0" y="0"/>
                  </a:lnTo>
                </a:path>
              </a:pathLst>
            </a:custGeom>
            <a:ln w="3175">
              <a:solidFill>
                <a:srgbClr val="3464A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9569881" y="3454200"/>
              <a:ext cx="82550" cy="16510"/>
            </a:xfrm>
            <a:custGeom>
              <a:avLst/>
              <a:gdLst/>
              <a:ahLst/>
              <a:cxnLst/>
              <a:rect l="l" t="t" r="r" b="b"/>
              <a:pathLst>
                <a:path w="82550" h="16510">
                  <a:moveTo>
                    <a:pt x="82435" y="0"/>
                  </a:moveTo>
                  <a:lnTo>
                    <a:pt x="65554" y="5773"/>
                  </a:lnTo>
                  <a:lnTo>
                    <a:pt x="46751" y="10802"/>
                  </a:lnTo>
                  <a:lnTo>
                    <a:pt x="25182" y="14482"/>
                  </a:lnTo>
                  <a:lnTo>
                    <a:pt x="0" y="16205"/>
                  </a:lnTo>
                </a:path>
              </a:pathLst>
            </a:custGeom>
            <a:ln w="3175">
              <a:solidFill>
                <a:srgbClr val="3464A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8696159" y="3819643"/>
              <a:ext cx="236524" cy="9141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8649360" y="4015265"/>
              <a:ext cx="158750" cy="60960"/>
            </a:xfrm>
            <a:custGeom>
              <a:avLst/>
              <a:gdLst/>
              <a:ahLst/>
              <a:cxnLst/>
              <a:rect l="l" t="t" r="r" b="b"/>
              <a:pathLst>
                <a:path w="158750" h="60960">
                  <a:moveTo>
                    <a:pt x="97651" y="0"/>
                  </a:moveTo>
                  <a:lnTo>
                    <a:pt x="56745" y="3014"/>
                  </a:lnTo>
                  <a:lnTo>
                    <a:pt x="15526" y="16994"/>
                  </a:lnTo>
                  <a:lnTo>
                    <a:pt x="0" y="31135"/>
                  </a:lnTo>
                  <a:lnTo>
                    <a:pt x="723" y="41575"/>
                  </a:lnTo>
                  <a:lnTo>
                    <a:pt x="41757" y="59215"/>
                  </a:lnTo>
                  <a:lnTo>
                    <a:pt x="61064" y="60836"/>
                  </a:lnTo>
                  <a:lnTo>
                    <a:pt x="71275" y="60835"/>
                  </a:lnTo>
                  <a:lnTo>
                    <a:pt x="111438" y="55894"/>
                  </a:lnTo>
                  <a:lnTo>
                    <a:pt x="148678" y="40139"/>
                  </a:lnTo>
                  <a:lnTo>
                    <a:pt x="158394" y="29700"/>
                  </a:lnTo>
                  <a:lnTo>
                    <a:pt x="157683" y="19261"/>
                  </a:lnTo>
                  <a:lnTo>
                    <a:pt x="116636" y="1620"/>
                  </a:lnTo>
                  <a:lnTo>
                    <a:pt x="97651" y="0"/>
                  </a:lnTo>
                  <a:close/>
                </a:path>
              </a:pathLst>
            </a:custGeom>
            <a:solidFill>
              <a:srgbClr val="719FC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8649360" y="4015265"/>
              <a:ext cx="158750" cy="60960"/>
            </a:xfrm>
            <a:custGeom>
              <a:avLst/>
              <a:gdLst/>
              <a:ahLst/>
              <a:cxnLst/>
              <a:rect l="l" t="t" r="r" b="b"/>
              <a:pathLst>
                <a:path w="158750" h="60960">
                  <a:moveTo>
                    <a:pt x="355" y="36177"/>
                  </a:moveTo>
                  <a:lnTo>
                    <a:pt x="32993" y="57662"/>
                  </a:lnTo>
                  <a:lnTo>
                    <a:pt x="61064" y="60836"/>
                  </a:lnTo>
                  <a:lnTo>
                    <a:pt x="71275" y="60835"/>
                  </a:lnTo>
                  <a:lnTo>
                    <a:pt x="111438" y="55894"/>
                  </a:lnTo>
                  <a:lnTo>
                    <a:pt x="148678" y="40139"/>
                  </a:lnTo>
                  <a:lnTo>
                    <a:pt x="158394" y="29700"/>
                  </a:lnTo>
                  <a:lnTo>
                    <a:pt x="158038" y="24658"/>
                  </a:lnTo>
                  <a:lnTo>
                    <a:pt x="157683" y="19261"/>
                  </a:lnTo>
                  <a:lnTo>
                    <a:pt x="116636" y="1620"/>
                  </a:lnTo>
                  <a:lnTo>
                    <a:pt x="97651" y="0"/>
                  </a:lnTo>
                  <a:lnTo>
                    <a:pt x="87481" y="0"/>
                  </a:lnTo>
                  <a:lnTo>
                    <a:pt x="47018" y="4941"/>
                  </a:lnTo>
                  <a:lnTo>
                    <a:pt x="10083" y="20696"/>
                  </a:lnTo>
                  <a:lnTo>
                    <a:pt x="0" y="31135"/>
                  </a:lnTo>
                  <a:lnTo>
                    <a:pt x="355" y="36177"/>
                  </a:lnTo>
                  <a:close/>
                </a:path>
              </a:pathLst>
            </a:custGeom>
            <a:ln w="3175">
              <a:solidFill>
                <a:srgbClr val="3464A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8607603" y="4185008"/>
              <a:ext cx="92710" cy="36830"/>
            </a:xfrm>
            <a:custGeom>
              <a:avLst/>
              <a:gdLst/>
              <a:ahLst/>
              <a:cxnLst/>
              <a:rect l="l" t="t" r="r" b="b"/>
              <a:pathLst>
                <a:path w="92709" h="36829">
                  <a:moveTo>
                    <a:pt x="52920" y="0"/>
                  </a:moveTo>
                  <a:lnTo>
                    <a:pt x="15113" y="6832"/>
                  </a:lnTo>
                  <a:lnTo>
                    <a:pt x="5753" y="12598"/>
                  </a:lnTo>
                  <a:lnTo>
                    <a:pt x="1803" y="15468"/>
                  </a:lnTo>
                  <a:lnTo>
                    <a:pt x="0" y="18719"/>
                  </a:lnTo>
                  <a:lnTo>
                    <a:pt x="0" y="21589"/>
                  </a:lnTo>
                  <a:lnTo>
                    <a:pt x="355" y="24828"/>
                  </a:lnTo>
                  <a:lnTo>
                    <a:pt x="2882" y="27711"/>
                  </a:lnTo>
                  <a:lnTo>
                    <a:pt x="6832" y="29870"/>
                  </a:lnTo>
                  <a:lnTo>
                    <a:pt x="11163" y="32397"/>
                  </a:lnTo>
                  <a:lnTo>
                    <a:pt x="17272" y="33832"/>
                  </a:lnTo>
                  <a:lnTo>
                    <a:pt x="31318" y="35991"/>
                  </a:lnTo>
                  <a:lnTo>
                    <a:pt x="39243" y="36360"/>
                  </a:lnTo>
                  <a:lnTo>
                    <a:pt x="55435" y="34912"/>
                  </a:lnTo>
                  <a:lnTo>
                    <a:pt x="86753" y="23748"/>
                  </a:lnTo>
                  <a:lnTo>
                    <a:pt x="90360" y="20878"/>
                  </a:lnTo>
                  <a:lnTo>
                    <a:pt x="92519" y="17640"/>
                  </a:lnTo>
                  <a:lnTo>
                    <a:pt x="92151" y="14757"/>
                  </a:lnTo>
                  <a:lnTo>
                    <a:pt x="91795" y="11518"/>
                  </a:lnTo>
                  <a:lnTo>
                    <a:pt x="89636" y="8991"/>
                  </a:lnTo>
                  <a:lnTo>
                    <a:pt x="81000" y="3949"/>
                  </a:lnTo>
                  <a:lnTo>
                    <a:pt x="75234" y="2514"/>
                  </a:lnTo>
                  <a:lnTo>
                    <a:pt x="60833" y="355"/>
                  </a:lnTo>
                  <a:lnTo>
                    <a:pt x="52920" y="0"/>
                  </a:lnTo>
                  <a:close/>
                </a:path>
              </a:pathLst>
            </a:custGeom>
            <a:solidFill>
              <a:srgbClr val="719FC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8607603" y="4185008"/>
              <a:ext cx="92710" cy="36830"/>
            </a:xfrm>
            <a:custGeom>
              <a:avLst/>
              <a:gdLst/>
              <a:ahLst/>
              <a:cxnLst/>
              <a:rect l="l" t="t" r="r" b="b"/>
              <a:pathLst>
                <a:path w="92709" h="36829">
                  <a:moveTo>
                    <a:pt x="0" y="21589"/>
                  </a:moveTo>
                  <a:lnTo>
                    <a:pt x="355" y="24828"/>
                  </a:lnTo>
                  <a:lnTo>
                    <a:pt x="2882" y="27711"/>
                  </a:lnTo>
                  <a:lnTo>
                    <a:pt x="6832" y="29870"/>
                  </a:lnTo>
                  <a:lnTo>
                    <a:pt x="11163" y="32397"/>
                  </a:lnTo>
                  <a:lnTo>
                    <a:pt x="17272" y="33832"/>
                  </a:lnTo>
                  <a:lnTo>
                    <a:pt x="24117" y="34912"/>
                  </a:lnTo>
                  <a:lnTo>
                    <a:pt x="31318" y="35991"/>
                  </a:lnTo>
                  <a:lnTo>
                    <a:pt x="39243" y="36360"/>
                  </a:lnTo>
                  <a:lnTo>
                    <a:pt x="47523" y="35636"/>
                  </a:lnTo>
                  <a:lnTo>
                    <a:pt x="86753" y="23748"/>
                  </a:lnTo>
                  <a:lnTo>
                    <a:pt x="90360" y="20878"/>
                  </a:lnTo>
                  <a:lnTo>
                    <a:pt x="92519" y="17640"/>
                  </a:lnTo>
                  <a:lnTo>
                    <a:pt x="92151" y="14757"/>
                  </a:lnTo>
                  <a:lnTo>
                    <a:pt x="91795" y="11518"/>
                  </a:lnTo>
                  <a:lnTo>
                    <a:pt x="89636" y="8991"/>
                  </a:lnTo>
                  <a:lnTo>
                    <a:pt x="85318" y="6476"/>
                  </a:lnTo>
                  <a:lnTo>
                    <a:pt x="81000" y="3949"/>
                  </a:lnTo>
                  <a:lnTo>
                    <a:pt x="75234" y="2514"/>
                  </a:lnTo>
                  <a:lnTo>
                    <a:pt x="68033" y="1435"/>
                  </a:lnTo>
                  <a:lnTo>
                    <a:pt x="60833" y="355"/>
                  </a:lnTo>
                  <a:lnTo>
                    <a:pt x="52920" y="0"/>
                  </a:lnTo>
                  <a:lnTo>
                    <a:pt x="44996" y="711"/>
                  </a:lnTo>
                  <a:lnTo>
                    <a:pt x="36715" y="1435"/>
                  </a:lnTo>
                  <a:lnTo>
                    <a:pt x="5753" y="12598"/>
                  </a:lnTo>
                  <a:lnTo>
                    <a:pt x="1803" y="15468"/>
                  </a:lnTo>
                  <a:lnTo>
                    <a:pt x="0" y="18719"/>
                  </a:lnTo>
                  <a:lnTo>
                    <a:pt x="0" y="21589"/>
                  </a:lnTo>
                  <a:close/>
                </a:path>
              </a:pathLst>
            </a:custGeom>
            <a:ln w="3175">
              <a:solidFill>
                <a:srgbClr val="3464A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346583" y="524233"/>
            <a:ext cx="303466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90" dirty="0"/>
              <a:t>Нейронная</a:t>
            </a:r>
            <a:r>
              <a:rPr sz="3200" spc="-330" dirty="0"/>
              <a:t> </a:t>
            </a:r>
            <a:r>
              <a:rPr sz="3200" spc="-185" dirty="0"/>
              <a:t>сеть</a:t>
            </a:r>
            <a:endParaRPr sz="3200"/>
          </a:p>
        </p:txBody>
      </p:sp>
      <p:sp>
        <p:nvSpPr>
          <p:cNvPr id="25" name="object 25"/>
          <p:cNvSpPr/>
          <p:nvPr/>
        </p:nvSpPr>
        <p:spPr>
          <a:xfrm>
            <a:off x="428396" y="2521804"/>
            <a:ext cx="3884041" cy="117828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6" name="object 26"/>
          <p:cNvGrpSpPr/>
          <p:nvPr/>
        </p:nvGrpSpPr>
        <p:grpSpPr>
          <a:xfrm>
            <a:off x="6139078" y="1575436"/>
            <a:ext cx="1418590" cy="718820"/>
            <a:chOff x="6139078" y="1575436"/>
            <a:chExt cx="1418590" cy="718820"/>
          </a:xfrm>
        </p:grpSpPr>
        <p:sp>
          <p:nvSpPr>
            <p:cNvPr id="27" name="object 27"/>
            <p:cNvSpPr/>
            <p:nvPr/>
          </p:nvSpPr>
          <p:spPr>
            <a:xfrm>
              <a:off x="6139078" y="1575436"/>
              <a:ext cx="1418590" cy="532130"/>
            </a:xfrm>
            <a:custGeom>
              <a:avLst/>
              <a:gdLst/>
              <a:ahLst/>
              <a:cxnLst/>
              <a:rect l="l" t="t" r="r" b="b"/>
              <a:pathLst>
                <a:path w="1418590" h="532130">
                  <a:moveTo>
                    <a:pt x="896759" y="465050"/>
                  </a:moveTo>
                  <a:lnTo>
                    <a:pt x="498246" y="465050"/>
                  </a:lnTo>
                  <a:lnTo>
                    <a:pt x="523527" y="490186"/>
                  </a:lnTo>
                  <a:lnTo>
                    <a:pt x="560561" y="510188"/>
                  </a:lnTo>
                  <a:lnTo>
                    <a:pt x="606842" y="524246"/>
                  </a:lnTo>
                  <a:lnTo>
                    <a:pt x="659863" y="531547"/>
                  </a:lnTo>
                  <a:lnTo>
                    <a:pt x="717118" y="531281"/>
                  </a:lnTo>
                  <a:lnTo>
                    <a:pt x="770704" y="523415"/>
                  </a:lnTo>
                  <a:lnTo>
                    <a:pt x="819902" y="509100"/>
                  </a:lnTo>
                  <a:lnTo>
                    <a:pt x="862618" y="489318"/>
                  </a:lnTo>
                  <a:lnTo>
                    <a:pt x="896759" y="465050"/>
                  </a:lnTo>
                  <a:close/>
                </a:path>
                <a:path w="1418590" h="532130">
                  <a:moveTo>
                    <a:pt x="335042" y="19788"/>
                  </a:moveTo>
                  <a:lnTo>
                    <a:pt x="245534" y="29530"/>
                  </a:lnTo>
                  <a:lnTo>
                    <a:pt x="199891" y="46950"/>
                  </a:lnTo>
                  <a:lnTo>
                    <a:pt x="166536" y="70919"/>
                  </a:lnTo>
                  <a:lnTo>
                    <a:pt x="149047" y="99646"/>
                  </a:lnTo>
                  <a:lnTo>
                    <a:pt x="98650" y="115899"/>
                  </a:lnTo>
                  <a:lnTo>
                    <a:pt x="59629" y="138933"/>
                  </a:lnTo>
                  <a:lnTo>
                    <a:pt x="34986" y="166626"/>
                  </a:lnTo>
                  <a:lnTo>
                    <a:pt x="27724" y="196852"/>
                  </a:lnTo>
                  <a:lnTo>
                    <a:pt x="29108" y="205948"/>
                  </a:lnTo>
                  <a:lnTo>
                    <a:pt x="32353" y="214846"/>
                  </a:lnTo>
                  <a:lnTo>
                    <a:pt x="37693" y="223475"/>
                  </a:lnTo>
                  <a:lnTo>
                    <a:pt x="45364" y="231764"/>
                  </a:lnTo>
                  <a:lnTo>
                    <a:pt x="25365" y="248960"/>
                  </a:lnTo>
                  <a:lnTo>
                    <a:pt x="10666" y="267272"/>
                  </a:lnTo>
                  <a:lnTo>
                    <a:pt x="1975" y="286190"/>
                  </a:lnTo>
                  <a:lnTo>
                    <a:pt x="0" y="305208"/>
                  </a:lnTo>
                  <a:lnTo>
                    <a:pt x="12193" y="337483"/>
                  </a:lnTo>
                  <a:lnTo>
                    <a:pt x="41565" y="364782"/>
                  </a:lnTo>
                  <a:lnTo>
                    <a:pt x="85073" y="385843"/>
                  </a:lnTo>
                  <a:lnTo>
                    <a:pt x="139673" y="399404"/>
                  </a:lnTo>
                  <a:lnTo>
                    <a:pt x="202323" y="404205"/>
                  </a:lnTo>
                  <a:lnTo>
                    <a:pt x="214195" y="434628"/>
                  </a:lnTo>
                  <a:lnTo>
                    <a:pt x="242949" y="459400"/>
                  </a:lnTo>
                  <a:lnTo>
                    <a:pt x="285423" y="477276"/>
                  </a:lnTo>
                  <a:lnTo>
                    <a:pt x="338454" y="487012"/>
                  </a:lnTo>
                  <a:lnTo>
                    <a:pt x="398881" y="487364"/>
                  </a:lnTo>
                  <a:lnTo>
                    <a:pt x="425444" y="484537"/>
                  </a:lnTo>
                  <a:lnTo>
                    <a:pt x="450992" y="479851"/>
                  </a:lnTo>
                  <a:lnTo>
                    <a:pt x="475326" y="473343"/>
                  </a:lnTo>
                  <a:lnTo>
                    <a:pt x="498246" y="465050"/>
                  </a:lnTo>
                  <a:lnTo>
                    <a:pt x="1092285" y="465050"/>
                  </a:lnTo>
                  <a:lnTo>
                    <a:pt x="1130726" y="455542"/>
                  </a:lnTo>
                  <a:lnTo>
                    <a:pt x="1175104" y="438502"/>
                  </a:lnTo>
                  <a:lnTo>
                    <a:pt x="1212707" y="417247"/>
                  </a:lnTo>
                  <a:lnTo>
                    <a:pt x="1241996" y="392330"/>
                  </a:lnTo>
                  <a:lnTo>
                    <a:pt x="1310772" y="380952"/>
                  </a:lnTo>
                  <a:lnTo>
                    <a:pt x="1359361" y="361275"/>
                  </a:lnTo>
                  <a:lnTo>
                    <a:pt x="1387698" y="335527"/>
                  </a:lnTo>
                  <a:lnTo>
                    <a:pt x="1395717" y="305932"/>
                  </a:lnTo>
                  <a:lnTo>
                    <a:pt x="1392069" y="292181"/>
                  </a:lnTo>
                  <a:lnTo>
                    <a:pt x="1383525" y="279648"/>
                  </a:lnTo>
                  <a:lnTo>
                    <a:pt x="1370456" y="268465"/>
                  </a:lnTo>
                  <a:lnTo>
                    <a:pt x="1353235" y="258764"/>
                  </a:lnTo>
                  <a:lnTo>
                    <a:pt x="1382403" y="245348"/>
                  </a:lnTo>
                  <a:lnTo>
                    <a:pt x="1403234" y="228929"/>
                  </a:lnTo>
                  <a:lnTo>
                    <a:pt x="1415356" y="210419"/>
                  </a:lnTo>
                  <a:lnTo>
                    <a:pt x="1418399" y="190730"/>
                  </a:lnTo>
                  <a:lnTo>
                    <a:pt x="1406664" y="164260"/>
                  </a:lnTo>
                  <a:lnTo>
                    <a:pt x="1378257" y="143661"/>
                  </a:lnTo>
                  <a:lnTo>
                    <a:pt x="1336892" y="130487"/>
                  </a:lnTo>
                  <a:lnTo>
                    <a:pt x="1286281" y="126290"/>
                  </a:lnTo>
                  <a:lnTo>
                    <a:pt x="1286706" y="97999"/>
                  </a:lnTo>
                  <a:lnTo>
                    <a:pt x="1271577" y="72321"/>
                  </a:lnTo>
                  <a:lnTo>
                    <a:pt x="1243590" y="50106"/>
                  </a:lnTo>
                  <a:lnTo>
                    <a:pt x="1221820" y="39892"/>
                  </a:lnTo>
                  <a:lnTo>
                    <a:pt x="424802" y="39892"/>
                  </a:lnTo>
                  <a:lnTo>
                    <a:pt x="398752" y="29816"/>
                  </a:lnTo>
                  <a:lnTo>
                    <a:pt x="368415" y="23012"/>
                  </a:lnTo>
                  <a:lnTo>
                    <a:pt x="335042" y="19788"/>
                  </a:lnTo>
                  <a:close/>
                </a:path>
                <a:path w="1418590" h="532130">
                  <a:moveTo>
                    <a:pt x="1092285" y="465050"/>
                  </a:moveTo>
                  <a:lnTo>
                    <a:pt x="896759" y="465050"/>
                  </a:lnTo>
                  <a:lnTo>
                    <a:pt x="918297" y="471681"/>
                  </a:lnTo>
                  <a:lnTo>
                    <a:pt x="935413" y="476523"/>
                  </a:lnTo>
                  <a:lnTo>
                    <a:pt x="965962" y="478057"/>
                  </a:lnTo>
                  <a:lnTo>
                    <a:pt x="1027798" y="474766"/>
                  </a:lnTo>
                  <a:lnTo>
                    <a:pt x="1081112" y="467814"/>
                  </a:lnTo>
                  <a:lnTo>
                    <a:pt x="1092285" y="465050"/>
                  </a:lnTo>
                  <a:close/>
                </a:path>
                <a:path w="1418590" h="532130">
                  <a:moveTo>
                    <a:pt x="575291" y="2711"/>
                  </a:moveTo>
                  <a:lnTo>
                    <a:pt x="535685" y="2808"/>
                  </a:lnTo>
                  <a:lnTo>
                    <a:pt x="472681" y="15407"/>
                  </a:lnTo>
                  <a:lnTo>
                    <a:pt x="424802" y="39892"/>
                  </a:lnTo>
                  <a:lnTo>
                    <a:pt x="1221820" y="39892"/>
                  </a:lnTo>
                  <a:lnTo>
                    <a:pt x="1215676" y="37009"/>
                  </a:lnTo>
                  <a:lnTo>
                    <a:pt x="946797" y="37009"/>
                  </a:lnTo>
                  <a:lnTo>
                    <a:pt x="944393" y="35562"/>
                  </a:lnTo>
                  <a:lnTo>
                    <a:pt x="666356" y="35562"/>
                  </a:lnTo>
                  <a:lnTo>
                    <a:pt x="642752" y="19257"/>
                  </a:lnTo>
                  <a:lnTo>
                    <a:pt x="611689" y="8250"/>
                  </a:lnTo>
                  <a:lnTo>
                    <a:pt x="575291" y="2711"/>
                  </a:lnTo>
                  <a:close/>
                </a:path>
                <a:path w="1418590" h="532130">
                  <a:moveTo>
                    <a:pt x="1109427" y="12749"/>
                  </a:moveTo>
                  <a:lnTo>
                    <a:pt x="1056957" y="12892"/>
                  </a:lnTo>
                  <a:lnTo>
                    <a:pt x="999315" y="21436"/>
                  </a:lnTo>
                  <a:lnTo>
                    <a:pt x="946797" y="37009"/>
                  </a:lnTo>
                  <a:lnTo>
                    <a:pt x="1215676" y="37009"/>
                  </a:lnTo>
                  <a:lnTo>
                    <a:pt x="1205439" y="32206"/>
                  </a:lnTo>
                  <a:lnTo>
                    <a:pt x="1159819" y="19470"/>
                  </a:lnTo>
                  <a:lnTo>
                    <a:pt x="1109427" y="12749"/>
                  </a:lnTo>
                  <a:close/>
                </a:path>
                <a:path w="1418590" h="532130">
                  <a:moveTo>
                    <a:pt x="835073" y="0"/>
                  </a:moveTo>
                  <a:lnTo>
                    <a:pt x="787323" y="281"/>
                  </a:lnTo>
                  <a:lnTo>
                    <a:pt x="722253" y="12387"/>
                  </a:lnTo>
                  <a:lnTo>
                    <a:pt x="666356" y="35562"/>
                  </a:lnTo>
                  <a:lnTo>
                    <a:pt x="944393" y="35562"/>
                  </a:lnTo>
                  <a:lnTo>
                    <a:pt x="916664" y="18867"/>
                  </a:lnTo>
                  <a:lnTo>
                    <a:pt x="878805" y="6363"/>
                  </a:lnTo>
                  <a:lnTo>
                    <a:pt x="835073" y="0"/>
                  </a:lnTo>
                  <a:close/>
                </a:path>
              </a:pathLst>
            </a:custGeom>
            <a:solidFill>
              <a:srgbClr val="719FC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139078" y="1575436"/>
              <a:ext cx="1418590" cy="532130"/>
            </a:xfrm>
            <a:custGeom>
              <a:avLst/>
              <a:gdLst/>
              <a:ahLst/>
              <a:cxnLst/>
              <a:rect l="l" t="t" r="r" b="b"/>
              <a:pathLst>
                <a:path w="1418590" h="532130">
                  <a:moveTo>
                    <a:pt x="1286281" y="126290"/>
                  </a:moveTo>
                  <a:lnTo>
                    <a:pt x="1271577" y="72321"/>
                  </a:lnTo>
                  <a:lnTo>
                    <a:pt x="1205439" y="32206"/>
                  </a:lnTo>
                  <a:lnTo>
                    <a:pt x="1159819" y="19470"/>
                  </a:lnTo>
                  <a:lnTo>
                    <a:pt x="1109427" y="12749"/>
                  </a:lnTo>
                  <a:lnTo>
                    <a:pt x="1056957" y="12892"/>
                  </a:lnTo>
                  <a:lnTo>
                    <a:pt x="1027950" y="16050"/>
                  </a:lnTo>
                  <a:lnTo>
                    <a:pt x="999315" y="21436"/>
                  </a:lnTo>
                  <a:lnTo>
                    <a:pt x="971961" y="28580"/>
                  </a:lnTo>
                  <a:lnTo>
                    <a:pt x="946797" y="37009"/>
                  </a:lnTo>
                  <a:lnTo>
                    <a:pt x="916664" y="18867"/>
                  </a:lnTo>
                  <a:lnTo>
                    <a:pt x="878805" y="6363"/>
                  </a:lnTo>
                  <a:lnTo>
                    <a:pt x="835073" y="0"/>
                  </a:lnTo>
                  <a:lnTo>
                    <a:pt x="787323" y="281"/>
                  </a:lnTo>
                  <a:lnTo>
                    <a:pt x="754451" y="4833"/>
                  </a:lnTo>
                  <a:lnTo>
                    <a:pt x="722253" y="12387"/>
                  </a:lnTo>
                  <a:lnTo>
                    <a:pt x="692349" y="22709"/>
                  </a:lnTo>
                  <a:lnTo>
                    <a:pt x="666356" y="35562"/>
                  </a:lnTo>
                  <a:lnTo>
                    <a:pt x="642752" y="19257"/>
                  </a:lnTo>
                  <a:lnTo>
                    <a:pt x="611689" y="8250"/>
                  </a:lnTo>
                  <a:lnTo>
                    <a:pt x="575291" y="2711"/>
                  </a:lnTo>
                  <a:lnTo>
                    <a:pt x="535685" y="2808"/>
                  </a:lnTo>
                  <a:lnTo>
                    <a:pt x="502865" y="7385"/>
                  </a:lnTo>
                  <a:lnTo>
                    <a:pt x="472681" y="15407"/>
                  </a:lnTo>
                  <a:lnTo>
                    <a:pt x="446278" y="26401"/>
                  </a:lnTo>
                  <a:lnTo>
                    <a:pt x="424802" y="39892"/>
                  </a:lnTo>
                  <a:lnTo>
                    <a:pt x="398752" y="29816"/>
                  </a:lnTo>
                  <a:lnTo>
                    <a:pt x="368415" y="23012"/>
                  </a:lnTo>
                  <a:lnTo>
                    <a:pt x="335042" y="19788"/>
                  </a:lnTo>
                  <a:lnTo>
                    <a:pt x="299885" y="20449"/>
                  </a:lnTo>
                  <a:lnTo>
                    <a:pt x="245534" y="29530"/>
                  </a:lnTo>
                  <a:lnTo>
                    <a:pt x="199891" y="46950"/>
                  </a:lnTo>
                  <a:lnTo>
                    <a:pt x="166536" y="70919"/>
                  </a:lnTo>
                  <a:lnTo>
                    <a:pt x="149047" y="99646"/>
                  </a:lnTo>
                  <a:lnTo>
                    <a:pt x="98650" y="115899"/>
                  </a:lnTo>
                  <a:lnTo>
                    <a:pt x="59629" y="138933"/>
                  </a:lnTo>
                  <a:lnTo>
                    <a:pt x="34986" y="166626"/>
                  </a:lnTo>
                  <a:lnTo>
                    <a:pt x="27724" y="196852"/>
                  </a:lnTo>
                  <a:lnTo>
                    <a:pt x="29108" y="205948"/>
                  </a:lnTo>
                  <a:lnTo>
                    <a:pt x="32353" y="214846"/>
                  </a:lnTo>
                  <a:lnTo>
                    <a:pt x="37693" y="223475"/>
                  </a:lnTo>
                  <a:lnTo>
                    <a:pt x="45364" y="231764"/>
                  </a:lnTo>
                  <a:lnTo>
                    <a:pt x="25365" y="248960"/>
                  </a:lnTo>
                  <a:lnTo>
                    <a:pt x="10666" y="267272"/>
                  </a:lnTo>
                  <a:lnTo>
                    <a:pt x="1975" y="286190"/>
                  </a:lnTo>
                  <a:lnTo>
                    <a:pt x="0" y="305208"/>
                  </a:lnTo>
                  <a:lnTo>
                    <a:pt x="12193" y="337483"/>
                  </a:lnTo>
                  <a:lnTo>
                    <a:pt x="41565" y="364782"/>
                  </a:lnTo>
                  <a:lnTo>
                    <a:pt x="85073" y="385843"/>
                  </a:lnTo>
                  <a:lnTo>
                    <a:pt x="139673" y="399404"/>
                  </a:lnTo>
                  <a:lnTo>
                    <a:pt x="202323" y="404205"/>
                  </a:lnTo>
                  <a:lnTo>
                    <a:pt x="214195" y="434628"/>
                  </a:lnTo>
                  <a:lnTo>
                    <a:pt x="242949" y="459400"/>
                  </a:lnTo>
                  <a:lnTo>
                    <a:pt x="285423" y="477276"/>
                  </a:lnTo>
                  <a:lnTo>
                    <a:pt x="338454" y="487012"/>
                  </a:lnTo>
                  <a:lnTo>
                    <a:pt x="398881" y="487364"/>
                  </a:lnTo>
                  <a:lnTo>
                    <a:pt x="425444" y="484537"/>
                  </a:lnTo>
                  <a:lnTo>
                    <a:pt x="450992" y="479851"/>
                  </a:lnTo>
                  <a:lnTo>
                    <a:pt x="475326" y="473343"/>
                  </a:lnTo>
                  <a:lnTo>
                    <a:pt x="498246" y="465050"/>
                  </a:lnTo>
                  <a:lnTo>
                    <a:pt x="523527" y="490186"/>
                  </a:lnTo>
                  <a:lnTo>
                    <a:pt x="560561" y="510188"/>
                  </a:lnTo>
                  <a:lnTo>
                    <a:pt x="606842" y="524246"/>
                  </a:lnTo>
                  <a:lnTo>
                    <a:pt x="659863" y="531547"/>
                  </a:lnTo>
                  <a:lnTo>
                    <a:pt x="717118" y="531281"/>
                  </a:lnTo>
                  <a:lnTo>
                    <a:pt x="770704" y="523415"/>
                  </a:lnTo>
                  <a:lnTo>
                    <a:pt x="819902" y="509100"/>
                  </a:lnTo>
                  <a:lnTo>
                    <a:pt x="862618" y="489318"/>
                  </a:lnTo>
                  <a:lnTo>
                    <a:pt x="896759" y="465050"/>
                  </a:lnTo>
                  <a:lnTo>
                    <a:pt x="918297" y="471681"/>
                  </a:lnTo>
                  <a:lnTo>
                    <a:pt x="935413" y="476523"/>
                  </a:lnTo>
                  <a:lnTo>
                    <a:pt x="965962" y="478057"/>
                  </a:lnTo>
                  <a:lnTo>
                    <a:pt x="1027798" y="474766"/>
                  </a:lnTo>
                  <a:lnTo>
                    <a:pt x="1081112" y="467814"/>
                  </a:lnTo>
                  <a:lnTo>
                    <a:pt x="1130726" y="455542"/>
                  </a:lnTo>
                  <a:lnTo>
                    <a:pt x="1175104" y="438502"/>
                  </a:lnTo>
                  <a:lnTo>
                    <a:pt x="1212707" y="417247"/>
                  </a:lnTo>
                  <a:lnTo>
                    <a:pt x="1241996" y="392330"/>
                  </a:lnTo>
                  <a:lnTo>
                    <a:pt x="1310772" y="380952"/>
                  </a:lnTo>
                  <a:lnTo>
                    <a:pt x="1359361" y="361275"/>
                  </a:lnTo>
                  <a:lnTo>
                    <a:pt x="1387698" y="335527"/>
                  </a:lnTo>
                  <a:lnTo>
                    <a:pt x="1395717" y="305932"/>
                  </a:lnTo>
                  <a:lnTo>
                    <a:pt x="1392069" y="292181"/>
                  </a:lnTo>
                  <a:lnTo>
                    <a:pt x="1383525" y="279648"/>
                  </a:lnTo>
                  <a:lnTo>
                    <a:pt x="1370456" y="268465"/>
                  </a:lnTo>
                  <a:lnTo>
                    <a:pt x="1353235" y="258764"/>
                  </a:lnTo>
                  <a:lnTo>
                    <a:pt x="1382403" y="245348"/>
                  </a:lnTo>
                  <a:lnTo>
                    <a:pt x="1403234" y="228929"/>
                  </a:lnTo>
                  <a:lnTo>
                    <a:pt x="1415356" y="210419"/>
                  </a:lnTo>
                  <a:lnTo>
                    <a:pt x="1418399" y="190730"/>
                  </a:lnTo>
                  <a:lnTo>
                    <a:pt x="1406664" y="164260"/>
                  </a:lnTo>
                  <a:lnTo>
                    <a:pt x="1378257" y="143661"/>
                  </a:lnTo>
                  <a:lnTo>
                    <a:pt x="1336892" y="130487"/>
                  </a:lnTo>
                  <a:lnTo>
                    <a:pt x="1286281" y="126290"/>
                  </a:lnTo>
                  <a:close/>
                </a:path>
                <a:path w="1418590" h="532130">
                  <a:moveTo>
                    <a:pt x="1286281" y="126290"/>
                  </a:moveTo>
                  <a:lnTo>
                    <a:pt x="1285557" y="132412"/>
                  </a:lnTo>
                  <a:lnTo>
                    <a:pt x="1279804" y="139968"/>
                  </a:lnTo>
                  <a:lnTo>
                    <a:pt x="1277277" y="146090"/>
                  </a:lnTo>
                </a:path>
              </a:pathLst>
            </a:custGeom>
            <a:ln w="3175">
              <a:solidFill>
                <a:srgbClr val="3464A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041235" y="1612445"/>
              <a:ext cx="45085" cy="22225"/>
            </a:xfrm>
            <a:custGeom>
              <a:avLst/>
              <a:gdLst/>
              <a:ahLst/>
              <a:cxnLst/>
              <a:rect l="l" t="t" r="r" b="b"/>
              <a:pathLst>
                <a:path w="45084" h="22225">
                  <a:moveTo>
                    <a:pt x="44640" y="0"/>
                  </a:moveTo>
                  <a:lnTo>
                    <a:pt x="33111" y="4688"/>
                  </a:lnTo>
                  <a:lnTo>
                    <a:pt x="21243" y="9986"/>
                  </a:lnTo>
                  <a:lnTo>
                    <a:pt x="9914" y="15693"/>
                  </a:lnTo>
                  <a:lnTo>
                    <a:pt x="0" y="21602"/>
                  </a:lnTo>
                </a:path>
              </a:pathLst>
            </a:custGeom>
            <a:ln w="3175">
              <a:solidFill>
                <a:srgbClr val="3464A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6805434" y="1610998"/>
              <a:ext cx="13335" cy="17145"/>
            </a:xfrm>
            <a:custGeom>
              <a:avLst/>
              <a:gdLst/>
              <a:ahLst/>
              <a:cxnLst/>
              <a:rect l="l" t="t" r="r" b="b"/>
              <a:pathLst>
                <a:path w="13334" h="17144">
                  <a:moveTo>
                    <a:pt x="0" y="0"/>
                  </a:moveTo>
                  <a:lnTo>
                    <a:pt x="5765" y="4686"/>
                  </a:lnTo>
                  <a:lnTo>
                    <a:pt x="9359" y="10807"/>
                  </a:lnTo>
                  <a:lnTo>
                    <a:pt x="13322" y="16560"/>
                  </a:lnTo>
                </a:path>
              </a:pathLst>
            </a:custGeom>
            <a:ln w="3175">
              <a:solidFill>
                <a:srgbClr val="3464A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563880" y="1615328"/>
              <a:ext cx="23495" cy="20320"/>
            </a:xfrm>
            <a:custGeom>
              <a:avLst/>
              <a:gdLst/>
              <a:ahLst/>
              <a:cxnLst/>
              <a:rect l="l" t="t" r="r" b="b"/>
              <a:pathLst>
                <a:path w="23495" h="20319">
                  <a:moveTo>
                    <a:pt x="0" y="0"/>
                  </a:moveTo>
                  <a:lnTo>
                    <a:pt x="7048" y="4408"/>
                  </a:lnTo>
                  <a:lnTo>
                    <a:pt x="12915" y="9356"/>
                  </a:lnTo>
                  <a:lnTo>
                    <a:pt x="18173" y="14576"/>
                  </a:lnTo>
                  <a:lnTo>
                    <a:pt x="23393" y="19799"/>
                  </a:lnTo>
                </a:path>
              </a:pathLst>
            </a:custGeom>
            <a:ln w="3175">
              <a:solidFill>
                <a:srgbClr val="3464A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281280" y="1675082"/>
              <a:ext cx="6985" cy="17145"/>
            </a:xfrm>
            <a:custGeom>
              <a:avLst/>
              <a:gdLst/>
              <a:ahLst/>
              <a:cxnLst/>
              <a:rect l="l" t="t" r="r" b="b"/>
              <a:pathLst>
                <a:path w="6985" h="17144">
                  <a:moveTo>
                    <a:pt x="6845" y="0"/>
                  </a:moveTo>
                  <a:lnTo>
                    <a:pt x="6121" y="4318"/>
                  </a:lnTo>
                  <a:lnTo>
                    <a:pt x="0" y="15125"/>
                  </a:lnTo>
                  <a:lnTo>
                    <a:pt x="3238" y="16916"/>
                  </a:lnTo>
                </a:path>
              </a:pathLst>
            </a:custGeom>
            <a:ln w="3175">
              <a:solidFill>
                <a:srgbClr val="3464A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184442" y="1807200"/>
              <a:ext cx="50165" cy="29845"/>
            </a:xfrm>
            <a:custGeom>
              <a:avLst/>
              <a:gdLst/>
              <a:ahLst/>
              <a:cxnLst/>
              <a:rect l="l" t="t" r="r" b="b"/>
              <a:pathLst>
                <a:path w="50164" h="29844">
                  <a:moveTo>
                    <a:pt x="0" y="0"/>
                  </a:moveTo>
                  <a:lnTo>
                    <a:pt x="9939" y="8408"/>
                  </a:lnTo>
                  <a:lnTo>
                    <a:pt x="21464" y="16244"/>
                  </a:lnTo>
                  <a:lnTo>
                    <a:pt x="34677" y="23340"/>
                  </a:lnTo>
                  <a:lnTo>
                    <a:pt x="49682" y="29527"/>
                  </a:lnTo>
                </a:path>
              </a:pathLst>
            </a:custGeom>
            <a:ln w="3175">
              <a:solidFill>
                <a:srgbClr val="3464A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6341033" y="1882803"/>
              <a:ext cx="102870" cy="97790"/>
            </a:xfrm>
            <a:custGeom>
              <a:avLst/>
              <a:gdLst/>
              <a:ahLst/>
              <a:cxnLst/>
              <a:rect l="l" t="t" r="r" b="b"/>
              <a:pathLst>
                <a:path w="102870" h="97789">
                  <a:moveTo>
                    <a:pt x="0" y="97205"/>
                  </a:moveTo>
                  <a:lnTo>
                    <a:pt x="1449" y="77002"/>
                  </a:lnTo>
                  <a:lnTo>
                    <a:pt x="17510" y="50355"/>
                  </a:lnTo>
                  <a:lnTo>
                    <a:pt x="50377" y="22832"/>
                  </a:lnTo>
                  <a:lnTo>
                    <a:pt x="102247" y="0"/>
                  </a:lnTo>
                </a:path>
              </a:pathLst>
            </a:custGeom>
            <a:ln w="3175">
              <a:solidFill>
                <a:srgbClr val="3464A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6627240" y="2017080"/>
              <a:ext cx="10160" cy="23495"/>
            </a:xfrm>
            <a:custGeom>
              <a:avLst/>
              <a:gdLst/>
              <a:ahLst/>
              <a:cxnLst/>
              <a:rect l="l" t="t" r="r" b="b"/>
              <a:pathLst>
                <a:path w="10159" h="23494">
                  <a:moveTo>
                    <a:pt x="10083" y="23406"/>
                  </a:moveTo>
                  <a:lnTo>
                    <a:pt x="6277" y="17520"/>
                  </a:lnTo>
                  <a:lnTo>
                    <a:pt x="3417" y="11703"/>
                  </a:lnTo>
                  <a:lnTo>
                    <a:pt x="1370" y="5886"/>
                  </a:lnTo>
                  <a:lnTo>
                    <a:pt x="0" y="0"/>
                  </a:lnTo>
                </a:path>
              </a:pathLst>
            </a:custGeom>
            <a:ln w="3175">
              <a:solidFill>
                <a:srgbClr val="3464A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035114" y="2017080"/>
              <a:ext cx="22225" cy="23495"/>
            </a:xfrm>
            <a:custGeom>
              <a:avLst/>
              <a:gdLst/>
              <a:ahLst/>
              <a:cxnLst/>
              <a:rect l="l" t="t" r="r" b="b"/>
              <a:pathLst>
                <a:path w="22225" h="23494">
                  <a:moveTo>
                    <a:pt x="0" y="23406"/>
                  </a:moveTo>
                  <a:lnTo>
                    <a:pt x="6726" y="17875"/>
                  </a:lnTo>
                  <a:lnTo>
                    <a:pt x="12471" y="12107"/>
                  </a:lnTo>
                  <a:lnTo>
                    <a:pt x="17473" y="6137"/>
                  </a:lnTo>
                  <a:lnTo>
                    <a:pt x="21971" y="0"/>
                  </a:lnTo>
                </a:path>
              </a:pathLst>
            </a:custGeom>
            <a:ln w="3175">
              <a:solidFill>
                <a:srgbClr val="3464A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344003" y="1965607"/>
              <a:ext cx="37465" cy="2540"/>
            </a:xfrm>
            <a:custGeom>
              <a:avLst/>
              <a:gdLst/>
              <a:ahLst/>
              <a:cxnLst/>
              <a:rect l="l" t="t" r="r" b="b"/>
              <a:pathLst>
                <a:path w="37465" h="2539">
                  <a:moveTo>
                    <a:pt x="37071" y="2159"/>
                  </a:moveTo>
                  <a:lnTo>
                    <a:pt x="27633" y="2023"/>
                  </a:lnTo>
                  <a:lnTo>
                    <a:pt x="18264" y="1617"/>
                  </a:lnTo>
                  <a:lnTo>
                    <a:pt x="9030" y="942"/>
                  </a:lnTo>
                  <a:lnTo>
                    <a:pt x="0" y="0"/>
                  </a:lnTo>
                </a:path>
              </a:pathLst>
            </a:custGeom>
            <a:ln w="3175">
              <a:solidFill>
                <a:srgbClr val="3464A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409878" y="1834200"/>
              <a:ext cx="82550" cy="16510"/>
            </a:xfrm>
            <a:custGeom>
              <a:avLst/>
              <a:gdLst/>
              <a:ahLst/>
              <a:cxnLst/>
              <a:rect l="l" t="t" r="r" b="b"/>
              <a:pathLst>
                <a:path w="82550" h="16510">
                  <a:moveTo>
                    <a:pt x="82435" y="0"/>
                  </a:moveTo>
                  <a:lnTo>
                    <a:pt x="65559" y="5773"/>
                  </a:lnTo>
                  <a:lnTo>
                    <a:pt x="46756" y="10802"/>
                  </a:lnTo>
                  <a:lnTo>
                    <a:pt x="25183" y="14482"/>
                  </a:lnTo>
                  <a:lnTo>
                    <a:pt x="0" y="16205"/>
                  </a:lnTo>
                </a:path>
              </a:pathLst>
            </a:custGeom>
            <a:ln w="3175">
              <a:solidFill>
                <a:srgbClr val="3464A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031520" y="2104553"/>
              <a:ext cx="236524" cy="9146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7178763" y="2232899"/>
              <a:ext cx="158750" cy="60960"/>
            </a:xfrm>
            <a:custGeom>
              <a:avLst/>
              <a:gdLst/>
              <a:ahLst/>
              <a:cxnLst/>
              <a:rect l="l" t="t" r="r" b="b"/>
              <a:pathLst>
                <a:path w="158750" h="60960">
                  <a:moveTo>
                    <a:pt x="87274" y="0"/>
                  </a:moveTo>
                  <a:lnTo>
                    <a:pt x="46966" y="4949"/>
                  </a:lnTo>
                  <a:lnTo>
                    <a:pt x="9715" y="20706"/>
                  </a:lnTo>
                  <a:lnTo>
                    <a:pt x="0" y="31145"/>
                  </a:lnTo>
                  <a:lnTo>
                    <a:pt x="711" y="41584"/>
                  </a:lnTo>
                  <a:lnTo>
                    <a:pt x="41757" y="59225"/>
                  </a:lnTo>
                  <a:lnTo>
                    <a:pt x="61018" y="60846"/>
                  </a:lnTo>
                  <a:lnTo>
                    <a:pt x="71120" y="60845"/>
                  </a:lnTo>
                  <a:lnTo>
                    <a:pt x="111376" y="55898"/>
                  </a:lnTo>
                  <a:lnTo>
                    <a:pt x="148678" y="40149"/>
                  </a:lnTo>
                  <a:lnTo>
                    <a:pt x="158394" y="29697"/>
                  </a:lnTo>
                  <a:lnTo>
                    <a:pt x="157670" y="19258"/>
                  </a:lnTo>
                  <a:lnTo>
                    <a:pt x="116636" y="1618"/>
                  </a:lnTo>
                  <a:lnTo>
                    <a:pt x="87274" y="0"/>
                  </a:lnTo>
                  <a:close/>
                </a:path>
              </a:pathLst>
            </a:custGeom>
            <a:solidFill>
              <a:srgbClr val="719FC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7178763" y="2232899"/>
              <a:ext cx="158750" cy="60960"/>
            </a:xfrm>
            <a:custGeom>
              <a:avLst/>
              <a:gdLst/>
              <a:ahLst/>
              <a:cxnLst/>
              <a:rect l="l" t="t" r="r" b="b"/>
              <a:pathLst>
                <a:path w="158750" h="60960">
                  <a:moveTo>
                    <a:pt x="355" y="36187"/>
                  </a:moveTo>
                  <a:lnTo>
                    <a:pt x="32936" y="57670"/>
                  </a:lnTo>
                  <a:lnTo>
                    <a:pt x="61018" y="60846"/>
                  </a:lnTo>
                  <a:lnTo>
                    <a:pt x="71120" y="60845"/>
                  </a:lnTo>
                  <a:lnTo>
                    <a:pt x="111376" y="55898"/>
                  </a:lnTo>
                  <a:lnTo>
                    <a:pt x="148678" y="40149"/>
                  </a:lnTo>
                  <a:lnTo>
                    <a:pt x="158394" y="29697"/>
                  </a:lnTo>
                  <a:lnTo>
                    <a:pt x="158038" y="24668"/>
                  </a:lnTo>
                  <a:lnTo>
                    <a:pt x="157670" y="19258"/>
                  </a:lnTo>
                  <a:lnTo>
                    <a:pt x="116636" y="1618"/>
                  </a:lnTo>
                  <a:lnTo>
                    <a:pt x="87274" y="0"/>
                  </a:lnTo>
                  <a:lnTo>
                    <a:pt x="77038" y="538"/>
                  </a:lnTo>
                  <a:lnTo>
                    <a:pt x="37795" y="7383"/>
                  </a:lnTo>
                  <a:lnTo>
                    <a:pt x="3238" y="25748"/>
                  </a:lnTo>
                  <a:lnTo>
                    <a:pt x="0" y="31145"/>
                  </a:lnTo>
                  <a:lnTo>
                    <a:pt x="355" y="36187"/>
                  </a:lnTo>
                  <a:close/>
                </a:path>
              </a:pathLst>
            </a:custGeom>
            <a:ln w="3175">
              <a:solidFill>
                <a:srgbClr val="3464A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2" name="object 42"/>
          <p:cNvGrpSpPr/>
          <p:nvPr/>
        </p:nvGrpSpPr>
        <p:grpSpPr>
          <a:xfrm>
            <a:off x="7300442" y="2338200"/>
            <a:ext cx="92710" cy="36195"/>
            <a:chOff x="7300442" y="2338200"/>
            <a:chExt cx="92710" cy="36195"/>
          </a:xfrm>
        </p:grpSpPr>
        <p:sp>
          <p:nvSpPr>
            <p:cNvPr id="43" name="object 43"/>
            <p:cNvSpPr/>
            <p:nvPr/>
          </p:nvSpPr>
          <p:spPr>
            <a:xfrm>
              <a:off x="7300442" y="2338200"/>
              <a:ext cx="92710" cy="36195"/>
            </a:xfrm>
            <a:custGeom>
              <a:avLst/>
              <a:gdLst/>
              <a:ahLst/>
              <a:cxnLst/>
              <a:rect l="l" t="t" r="r" b="b"/>
              <a:pathLst>
                <a:path w="92709" h="36194">
                  <a:moveTo>
                    <a:pt x="61201" y="0"/>
                  </a:moveTo>
                  <a:lnTo>
                    <a:pt x="52920" y="0"/>
                  </a:lnTo>
                  <a:lnTo>
                    <a:pt x="44996" y="368"/>
                  </a:lnTo>
                  <a:lnTo>
                    <a:pt x="37071" y="1079"/>
                  </a:lnTo>
                  <a:lnTo>
                    <a:pt x="29159" y="2527"/>
                  </a:lnTo>
                  <a:lnTo>
                    <a:pt x="22313" y="4686"/>
                  </a:lnTo>
                  <a:lnTo>
                    <a:pt x="15481" y="6477"/>
                  </a:lnTo>
                  <a:lnTo>
                    <a:pt x="9715" y="9359"/>
                  </a:lnTo>
                  <a:lnTo>
                    <a:pt x="5753" y="12242"/>
                  </a:lnTo>
                  <a:lnTo>
                    <a:pt x="2159" y="15125"/>
                  </a:lnTo>
                  <a:lnTo>
                    <a:pt x="0" y="18364"/>
                  </a:lnTo>
                  <a:lnTo>
                    <a:pt x="355" y="21247"/>
                  </a:lnTo>
                  <a:lnTo>
                    <a:pt x="711" y="24485"/>
                  </a:lnTo>
                  <a:lnTo>
                    <a:pt x="2882" y="27368"/>
                  </a:lnTo>
                  <a:lnTo>
                    <a:pt x="7200" y="29527"/>
                  </a:lnTo>
                  <a:lnTo>
                    <a:pt x="11518" y="32042"/>
                  </a:lnTo>
                  <a:lnTo>
                    <a:pt x="17272" y="33845"/>
                  </a:lnTo>
                  <a:lnTo>
                    <a:pt x="31673" y="36004"/>
                  </a:lnTo>
                  <a:lnTo>
                    <a:pt x="39598" y="36004"/>
                  </a:lnTo>
                  <a:lnTo>
                    <a:pt x="47523" y="35280"/>
                  </a:lnTo>
                  <a:lnTo>
                    <a:pt x="55791" y="34925"/>
                  </a:lnTo>
                  <a:lnTo>
                    <a:pt x="92519" y="17640"/>
                  </a:lnTo>
                  <a:lnTo>
                    <a:pt x="92233" y="15125"/>
                  </a:lnTo>
                  <a:lnTo>
                    <a:pt x="92151" y="11518"/>
                  </a:lnTo>
                  <a:lnTo>
                    <a:pt x="89636" y="8648"/>
                  </a:lnTo>
                  <a:lnTo>
                    <a:pt x="85674" y="6121"/>
                  </a:lnTo>
                  <a:lnTo>
                    <a:pt x="81356" y="3962"/>
                  </a:lnTo>
                  <a:lnTo>
                    <a:pt x="75234" y="2159"/>
                  </a:lnTo>
                  <a:lnTo>
                    <a:pt x="61201" y="0"/>
                  </a:lnTo>
                  <a:close/>
                </a:path>
              </a:pathLst>
            </a:custGeom>
            <a:solidFill>
              <a:srgbClr val="719FC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300442" y="2338200"/>
              <a:ext cx="92710" cy="36195"/>
            </a:xfrm>
            <a:custGeom>
              <a:avLst/>
              <a:gdLst/>
              <a:ahLst/>
              <a:cxnLst/>
              <a:rect l="l" t="t" r="r" b="b"/>
              <a:pathLst>
                <a:path w="92709" h="36194">
                  <a:moveTo>
                    <a:pt x="355" y="21247"/>
                  </a:moveTo>
                  <a:lnTo>
                    <a:pt x="711" y="24485"/>
                  </a:lnTo>
                  <a:lnTo>
                    <a:pt x="2882" y="27368"/>
                  </a:lnTo>
                  <a:lnTo>
                    <a:pt x="7200" y="29527"/>
                  </a:lnTo>
                  <a:lnTo>
                    <a:pt x="11518" y="32042"/>
                  </a:lnTo>
                  <a:lnTo>
                    <a:pt x="17272" y="33845"/>
                  </a:lnTo>
                  <a:lnTo>
                    <a:pt x="24472" y="34925"/>
                  </a:lnTo>
                  <a:lnTo>
                    <a:pt x="31673" y="36004"/>
                  </a:lnTo>
                  <a:lnTo>
                    <a:pt x="39598" y="36004"/>
                  </a:lnTo>
                  <a:lnTo>
                    <a:pt x="47523" y="35280"/>
                  </a:lnTo>
                  <a:lnTo>
                    <a:pt x="55791" y="34925"/>
                  </a:lnTo>
                  <a:lnTo>
                    <a:pt x="86753" y="23761"/>
                  </a:lnTo>
                  <a:lnTo>
                    <a:pt x="90716" y="20878"/>
                  </a:lnTo>
                  <a:lnTo>
                    <a:pt x="92519" y="17640"/>
                  </a:lnTo>
                  <a:lnTo>
                    <a:pt x="92151" y="14401"/>
                  </a:lnTo>
                  <a:lnTo>
                    <a:pt x="92151" y="11518"/>
                  </a:lnTo>
                  <a:lnTo>
                    <a:pt x="68033" y="1079"/>
                  </a:lnTo>
                  <a:lnTo>
                    <a:pt x="61201" y="0"/>
                  </a:lnTo>
                  <a:lnTo>
                    <a:pt x="52920" y="0"/>
                  </a:lnTo>
                  <a:lnTo>
                    <a:pt x="44996" y="368"/>
                  </a:lnTo>
                  <a:lnTo>
                    <a:pt x="37071" y="1079"/>
                  </a:lnTo>
                  <a:lnTo>
                    <a:pt x="29159" y="2527"/>
                  </a:lnTo>
                  <a:lnTo>
                    <a:pt x="22313" y="4686"/>
                  </a:lnTo>
                  <a:lnTo>
                    <a:pt x="15481" y="6477"/>
                  </a:lnTo>
                  <a:lnTo>
                    <a:pt x="9715" y="9359"/>
                  </a:lnTo>
                  <a:lnTo>
                    <a:pt x="5753" y="12242"/>
                  </a:lnTo>
                  <a:lnTo>
                    <a:pt x="2159" y="15125"/>
                  </a:lnTo>
                  <a:lnTo>
                    <a:pt x="0" y="18364"/>
                  </a:lnTo>
                  <a:lnTo>
                    <a:pt x="355" y="21247"/>
                  </a:lnTo>
                  <a:close/>
                </a:path>
              </a:pathLst>
            </a:custGeom>
            <a:ln w="3175">
              <a:solidFill>
                <a:srgbClr val="3464A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 rot="21360000">
            <a:off x="6597329" y="1706950"/>
            <a:ext cx="600813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spc="-15" dirty="0">
                <a:latin typeface="Arial"/>
                <a:cs typeface="Arial"/>
              </a:rPr>
              <a:t>С</a:t>
            </a:r>
            <a:r>
              <a:rPr sz="1800" spc="5" dirty="0">
                <a:latin typeface="Arial"/>
                <a:cs typeface="Arial"/>
              </a:rPr>
              <a:t>л</a:t>
            </a:r>
            <a:r>
              <a:rPr sz="1800" spc="-5" dirty="0">
                <a:latin typeface="Arial"/>
                <a:cs typeface="Arial"/>
              </a:rPr>
              <a:t>о</a:t>
            </a:r>
            <a:r>
              <a:rPr sz="1800" dirty="0">
                <a:latin typeface="Arial"/>
                <a:cs typeface="Arial"/>
              </a:rPr>
              <a:t>й</a:t>
            </a:r>
            <a:endParaRPr sz="180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 rot="21360000">
            <a:off x="8757699" y="3327468"/>
            <a:ext cx="600813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spc="-30" dirty="0">
                <a:latin typeface="Arial"/>
                <a:cs typeface="Arial"/>
              </a:rPr>
              <a:t>С</a:t>
            </a:r>
            <a:r>
              <a:rPr sz="1800" spc="15" dirty="0">
                <a:latin typeface="Arial"/>
                <a:cs typeface="Arial"/>
              </a:rPr>
              <a:t>л</a:t>
            </a:r>
            <a:r>
              <a:rPr sz="1800" spc="-10" dirty="0">
                <a:latin typeface="Arial"/>
                <a:cs typeface="Arial"/>
              </a:rPr>
              <a:t>о</a:t>
            </a:r>
            <a:r>
              <a:rPr sz="1800" dirty="0">
                <a:latin typeface="Arial"/>
                <a:cs typeface="Arial"/>
              </a:rPr>
              <a:t>й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3619081" y="1036155"/>
            <a:ext cx="1418590" cy="532130"/>
            <a:chOff x="3619081" y="1036155"/>
            <a:chExt cx="1418590" cy="532130"/>
          </a:xfrm>
        </p:grpSpPr>
        <p:sp>
          <p:nvSpPr>
            <p:cNvPr id="48" name="object 48"/>
            <p:cNvSpPr/>
            <p:nvPr/>
          </p:nvSpPr>
          <p:spPr>
            <a:xfrm>
              <a:off x="3619081" y="1036155"/>
              <a:ext cx="1418590" cy="532130"/>
            </a:xfrm>
            <a:custGeom>
              <a:avLst/>
              <a:gdLst/>
              <a:ahLst/>
              <a:cxnLst/>
              <a:rect l="l" t="t" r="r" b="b"/>
              <a:pathLst>
                <a:path w="1418589" h="532130">
                  <a:moveTo>
                    <a:pt x="896759" y="465050"/>
                  </a:moveTo>
                  <a:lnTo>
                    <a:pt x="498233" y="465050"/>
                  </a:lnTo>
                  <a:lnTo>
                    <a:pt x="523521" y="490186"/>
                  </a:lnTo>
                  <a:lnTo>
                    <a:pt x="560559" y="510188"/>
                  </a:lnTo>
                  <a:lnTo>
                    <a:pt x="606841" y="524246"/>
                  </a:lnTo>
                  <a:lnTo>
                    <a:pt x="659863" y="531547"/>
                  </a:lnTo>
                  <a:lnTo>
                    <a:pt x="717118" y="531281"/>
                  </a:lnTo>
                  <a:lnTo>
                    <a:pt x="770704" y="523415"/>
                  </a:lnTo>
                  <a:lnTo>
                    <a:pt x="819902" y="509100"/>
                  </a:lnTo>
                  <a:lnTo>
                    <a:pt x="862618" y="489318"/>
                  </a:lnTo>
                  <a:lnTo>
                    <a:pt x="896759" y="465050"/>
                  </a:lnTo>
                  <a:close/>
                </a:path>
                <a:path w="1418589" h="532130">
                  <a:moveTo>
                    <a:pt x="335042" y="19788"/>
                  </a:moveTo>
                  <a:lnTo>
                    <a:pt x="245534" y="29530"/>
                  </a:lnTo>
                  <a:lnTo>
                    <a:pt x="199890" y="46950"/>
                  </a:lnTo>
                  <a:lnTo>
                    <a:pt x="166530" y="70919"/>
                  </a:lnTo>
                  <a:lnTo>
                    <a:pt x="149034" y="99646"/>
                  </a:lnTo>
                  <a:lnTo>
                    <a:pt x="98643" y="115899"/>
                  </a:lnTo>
                  <a:lnTo>
                    <a:pt x="59623" y="138933"/>
                  </a:lnTo>
                  <a:lnTo>
                    <a:pt x="34980" y="166626"/>
                  </a:lnTo>
                  <a:lnTo>
                    <a:pt x="27724" y="196852"/>
                  </a:lnTo>
                  <a:lnTo>
                    <a:pt x="29108" y="205948"/>
                  </a:lnTo>
                  <a:lnTo>
                    <a:pt x="32353" y="214846"/>
                  </a:lnTo>
                  <a:lnTo>
                    <a:pt x="37693" y="223475"/>
                  </a:lnTo>
                  <a:lnTo>
                    <a:pt x="45364" y="231764"/>
                  </a:lnTo>
                  <a:lnTo>
                    <a:pt x="25365" y="248960"/>
                  </a:lnTo>
                  <a:lnTo>
                    <a:pt x="10666" y="267272"/>
                  </a:lnTo>
                  <a:lnTo>
                    <a:pt x="1975" y="286190"/>
                  </a:lnTo>
                  <a:lnTo>
                    <a:pt x="0" y="305208"/>
                  </a:lnTo>
                  <a:lnTo>
                    <a:pt x="12192" y="337483"/>
                  </a:lnTo>
                  <a:lnTo>
                    <a:pt x="41562" y="364782"/>
                  </a:lnTo>
                  <a:lnTo>
                    <a:pt x="85067" y="385843"/>
                  </a:lnTo>
                  <a:lnTo>
                    <a:pt x="139668" y="399404"/>
                  </a:lnTo>
                  <a:lnTo>
                    <a:pt x="202323" y="404205"/>
                  </a:lnTo>
                  <a:lnTo>
                    <a:pt x="214191" y="434628"/>
                  </a:lnTo>
                  <a:lnTo>
                    <a:pt x="242944" y="459400"/>
                  </a:lnTo>
                  <a:lnTo>
                    <a:pt x="285419" y="477276"/>
                  </a:lnTo>
                  <a:lnTo>
                    <a:pt x="338453" y="487012"/>
                  </a:lnTo>
                  <a:lnTo>
                    <a:pt x="398881" y="487364"/>
                  </a:lnTo>
                  <a:lnTo>
                    <a:pt x="425438" y="484538"/>
                  </a:lnTo>
                  <a:lnTo>
                    <a:pt x="450986" y="479855"/>
                  </a:lnTo>
                  <a:lnTo>
                    <a:pt x="475319" y="473348"/>
                  </a:lnTo>
                  <a:lnTo>
                    <a:pt x="498233" y="465050"/>
                  </a:lnTo>
                  <a:lnTo>
                    <a:pt x="1092285" y="465050"/>
                  </a:lnTo>
                  <a:lnTo>
                    <a:pt x="1130726" y="455542"/>
                  </a:lnTo>
                  <a:lnTo>
                    <a:pt x="1175104" y="438502"/>
                  </a:lnTo>
                  <a:lnTo>
                    <a:pt x="1212707" y="417247"/>
                  </a:lnTo>
                  <a:lnTo>
                    <a:pt x="1241996" y="392330"/>
                  </a:lnTo>
                  <a:lnTo>
                    <a:pt x="1310767" y="380952"/>
                  </a:lnTo>
                  <a:lnTo>
                    <a:pt x="1359357" y="361275"/>
                  </a:lnTo>
                  <a:lnTo>
                    <a:pt x="1387696" y="335527"/>
                  </a:lnTo>
                  <a:lnTo>
                    <a:pt x="1395717" y="305932"/>
                  </a:lnTo>
                  <a:lnTo>
                    <a:pt x="1392069" y="292181"/>
                  </a:lnTo>
                  <a:lnTo>
                    <a:pt x="1383525" y="279648"/>
                  </a:lnTo>
                  <a:lnTo>
                    <a:pt x="1370456" y="268465"/>
                  </a:lnTo>
                  <a:lnTo>
                    <a:pt x="1353235" y="258764"/>
                  </a:lnTo>
                  <a:lnTo>
                    <a:pt x="1382403" y="245348"/>
                  </a:lnTo>
                  <a:lnTo>
                    <a:pt x="1403234" y="228929"/>
                  </a:lnTo>
                  <a:lnTo>
                    <a:pt x="1415356" y="210419"/>
                  </a:lnTo>
                  <a:lnTo>
                    <a:pt x="1418399" y="190730"/>
                  </a:lnTo>
                  <a:lnTo>
                    <a:pt x="1406664" y="164260"/>
                  </a:lnTo>
                  <a:lnTo>
                    <a:pt x="1378257" y="143661"/>
                  </a:lnTo>
                  <a:lnTo>
                    <a:pt x="1336892" y="130487"/>
                  </a:lnTo>
                  <a:lnTo>
                    <a:pt x="1286281" y="126290"/>
                  </a:lnTo>
                  <a:lnTo>
                    <a:pt x="1286706" y="97999"/>
                  </a:lnTo>
                  <a:lnTo>
                    <a:pt x="1271577" y="72321"/>
                  </a:lnTo>
                  <a:lnTo>
                    <a:pt x="1243590" y="50106"/>
                  </a:lnTo>
                  <a:lnTo>
                    <a:pt x="1221820" y="39892"/>
                  </a:lnTo>
                  <a:lnTo>
                    <a:pt x="424802" y="39892"/>
                  </a:lnTo>
                  <a:lnTo>
                    <a:pt x="398752" y="29816"/>
                  </a:lnTo>
                  <a:lnTo>
                    <a:pt x="368415" y="23012"/>
                  </a:lnTo>
                  <a:lnTo>
                    <a:pt x="335042" y="19788"/>
                  </a:lnTo>
                  <a:close/>
                </a:path>
                <a:path w="1418589" h="532130">
                  <a:moveTo>
                    <a:pt x="1092285" y="465050"/>
                  </a:moveTo>
                  <a:lnTo>
                    <a:pt x="896759" y="465050"/>
                  </a:lnTo>
                  <a:lnTo>
                    <a:pt x="918297" y="471681"/>
                  </a:lnTo>
                  <a:lnTo>
                    <a:pt x="935413" y="476523"/>
                  </a:lnTo>
                  <a:lnTo>
                    <a:pt x="965962" y="478057"/>
                  </a:lnTo>
                  <a:lnTo>
                    <a:pt x="1027798" y="474766"/>
                  </a:lnTo>
                  <a:lnTo>
                    <a:pt x="1081112" y="467814"/>
                  </a:lnTo>
                  <a:lnTo>
                    <a:pt x="1092285" y="465050"/>
                  </a:lnTo>
                  <a:close/>
                </a:path>
                <a:path w="1418589" h="532130">
                  <a:moveTo>
                    <a:pt x="575280" y="2711"/>
                  </a:moveTo>
                  <a:lnTo>
                    <a:pt x="535673" y="2808"/>
                  </a:lnTo>
                  <a:lnTo>
                    <a:pt x="472679" y="15407"/>
                  </a:lnTo>
                  <a:lnTo>
                    <a:pt x="424802" y="39892"/>
                  </a:lnTo>
                  <a:lnTo>
                    <a:pt x="1221820" y="39892"/>
                  </a:lnTo>
                  <a:lnTo>
                    <a:pt x="1215676" y="37009"/>
                  </a:lnTo>
                  <a:lnTo>
                    <a:pt x="946797" y="37009"/>
                  </a:lnTo>
                  <a:lnTo>
                    <a:pt x="944393" y="35562"/>
                  </a:lnTo>
                  <a:lnTo>
                    <a:pt x="666356" y="35562"/>
                  </a:lnTo>
                  <a:lnTo>
                    <a:pt x="642750" y="19257"/>
                  </a:lnTo>
                  <a:lnTo>
                    <a:pt x="611682" y="8250"/>
                  </a:lnTo>
                  <a:lnTo>
                    <a:pt x="575280" y="2711"/>
                  </a:lnTo>
                  <a:close/>
                </a:path>
                <a:path w="1418589" h="532130">
                  <a:moveTo>
                    <a:pt x="1109427" y="12749"/>
                  </a:moveTo>
                  <a:lnTo>
                    <a:pt x="1056957" y="12892"/>
                  </a:lnTo>
                  <a:lnTo>
                    <a:pt x="999315" y="21436"/>
                  </a:lnTo>
                  <a:lnTo>
                    <a:pt x="946797" y="37009"/>
                  </a:lnTo>
                  <a:lnTo>
                    <a:pt x="1215676" y="37009"/>
                  </a:lnTo>
                  <a:lnTo>
                    <a:pt x="1205439" y="32206"/>
                  </a:lnTo>
                  <a:lnTo>
                    <a:pt x="1159819" y="19470"/>
                  </a:lnTo>
                  <a:lnTo>
                    <a:pt x="1109427" y="12749"/>
                  </a:lnTo>
                  <a:close/>
                </a:path>
                <a:path w="1418589" h="532130">
                  <a:moveTo>
                    <a:pt x="835073" y="0"/>
                  </a:moveTo>
                  <a:lnTo>
                    <a:pt x="787323" y="281"/>
                  </a:lnTo>
                  <a:lnTo>
                    <a:pt x="722248" y="12387"/>
                  </a:lnTo>
                  <a:lnTo>
                    <a:pt x="666356" y="35562"/>
                  </a:lnTo>
                  <a:lnTo>
                    <a:pt x="944393" y="35562"/>
                  </a:lnTo>
                  <a:lnTo>
                    <a:pt x="916664" y="18867"/>
                  </a:lnTo>
                  <a:lnTo>
                    <a:pt x="878805" y="6363"/>
                  </a:lnTo>
                  <a:lnTo>
                    <a:pt x="835073" y="0"/>
                  </a:lnTo>
                  <a:close/>
                </a:path>
              </a:pathLst>
            </a:custGeom>
            <a:solidFill>
              <a:srgbClr val="719FC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3619081" y="1036155"/>
              <a:ext cx="1418590" cy="532130"/>
            </a:xfrm>
            <a:custGeom>
              <a:avLst/>
              <a:gdLst/>
              <a:ahLst/>
              <a:cxnLst/>
              <a:rect l="l" t="t" r="r" b="b"/>
              <a:pathLst>
                <a:path w="1418589" h="532130">
                  <a:moveTo>
                    <a:pt x="1286281" y="126290"/>
                  </a:moveTo>
                  <a:lnTo>
                    <a:pt x="1271577" y="72321"/>
                  </a:lnTo>
                  <a:lnTo>
                    <a:pt x="1205439" y="32206"/>
                  </a:lnTo>
                  <a:lnTo>
                    <a:pt x="1159819" y="19470"/>
                  </a:lnTo>
                  <a:lnTo>
                    <a:pt x="1109427" y="12749"/>
                  </a:lnTo>
                  <a:lnTo>
                    <a:pt x="1056957" y="12892"/>
                  </a:lnTo>
                  <a:lnTo>
                    <a:pt x="1027950" y="16050"/>
                  </a:lnTo>
                  <a:lnTo>
                    <a:pt x="999315" y="21436"/>
                  </a:lnTo>
                  <a:lnTo>
                    <a:pt x="971961" y="28580"/>
                  </a:lnTo>
                  <a:lnTo>
                    <a:pt x="946797" y="37009"/>
                  </a:lnTo>
                  <a:lnTo>
                    <a:pt x="916664" y="18867"/>
                  </a:lnTo>
                  <a:lnTo>
                    <a:pt x="878805" y="6363"/>
                  </a:lnTo>
                  <a:lnTo>
                    <a:pt x="835073" y="0"/>
                  </a:lnTo>
                  <a:lnTo>
                    <a:pt x="787323" y="281"/>
                  </a:lnTo>
                  <a:lnTo>
                    <a:pt x="754449" y="4833"/>
                  </a:lnTo>
                  <a:lnTo>
                    <a:pt x="722248" y="12387"/>
                  </a:lnTo>
                  <a:lnTo>
                    <a:pt x="692344" y="22709"/>
                  </a:lnTo>
                  <a:lnTo>
                    <a:pt x="666356" y="35562"/>
                  </a:lnTo>
                  <a:lnTo>
                    <a:pt x="642750" y="19257"/>
                  </a:lnTo>
                  <a:lnTo>
                    <a:pt x="611682" y="8250"/>
                  </a:lnTo>
                  <a:lnTo>
                    <a:pt x="575280" y="2711"/>
                  </a:lnTo>
                  <a:lnTo>
                    <a:pt x="535673" y="2808"/>
                  </a:lnTo>
                  <a:lnTo>
                    <a:pt x="502860" y="7385"/>
                  </a:lnTo>
                  <a:lnTo>
                    <a:pt x="472679" y="15407"/>
                  </a:lnTo>
                  <a:lnTo>
                    <a:pt x="446278" y="26401"/>
                  </a:lnTo>
                  <a:lnTo>
                    <a:pt x="424802" y="39892"/>
                  </a:lnTo>
                  <a:lnTo>
                    <a:pt x="398752" y="29816"/>
                  </a:lnTo>
                  <a:lnTo>
                    <a:pt x="368415" y="23012"/>
                  </a:lnTo>
                  <a:lnTo>
                    <a:pt x="335042" y="19788"/>
                  </a:lnTo>
                  <a:lnTo>
                    <a:pt x="299885" y="20449"/>
                  </a:lnTo>
                  <a:lnTo>
                    <a:pt x="245534" y="29530"/>
                  </a:lnTo>
                  <a:lnTo>
                    <a:pt x="199890" y="46950"/>
                  </a:lnTo>
                  <a:lnTo>
                    <a:pt x="166530" y="70919"/>
                  </a:lnTo>
                  <a:lnTo>
                    <a:pt x="149034" y="99646"/>
                  </a:lnTo>
                  <a:lnTo>
                    <a:pt x="98643" y="115899"/>
                  </a:lnTo>
                  <a:lnTo>
                    <a:pt x="59623" y="138933"/>
                  </a:lnTo>
                  <a:lnTo>
                    <a:pt x="34980" y="166626"/>
                  </a:lnTo>
                  <a:lnTo>
                    <a:pt x="27724" y="196852"/>
                  </a:lnTo>
                  <a:lnTo>
                    <a:pt x="29108" y="205948"/>
                  </a:lnTo>
                  <a:lnTo>
                    <a:pt x="32353" y="214846"/>
                  </a:lnTo>
                  <a:lnTo>
                    <a:pt x="37693" y="223475"/>
                  </a:lnTo>
                  <a:lnTo>
                    <a:pt x="45364" y="231764"/>
                  </a:lnTo>
                  <a:lnTo>
                    <a:pt x="25365" y="248960"/>
                  </a:lnTo>
                  <a:lnTo>
                    <a:pt x="10666" y="267272"/>
                  </a:lnTo>
                  <a:lnTo>
                    <a:pt x="1975" y="286190"/>
                  </a:lnTo>
                  <a:lnTo>
                    <a:pt x="0" y="305208"/>
                  </a:lnTo>
                  <a:lnTo>
                    <a:pt x="12192" y="337483"/>
                  </a:lnTo>
                  <a:lnTo>
                    <a:pt x="41562" y="364782"/>
                  </a:lnTo>
                  <a:lnTo>
                    <a:pt x="85067" y="385843"/>
                  </a:lnTo>
                  <a:lnTo>
                    <a:pt x="139668" y="399404"/>
                  </a:lnTo>
                  <a:lnTo>
                    <a:pt x="202323" y="404205"/>
                  </a:lnTo>
                  <a:lnTo>
                    <a:pt x="214191" y="434628"/>
                  </a:lnTo>
                  <a:lnTo>
                    <a:pt x="242944" y="459400"/>
                  </a:lnTo>
                  <a:lnTo>
                    <a:pt x="285419" y="477276"/>
                  </a:lnTo>
                  <a:lnTo>
                    <a:pt x="338453" y="487012"/>
                  </a:lnTo>
                  <a:lnTo>
                    <a:pt x="398881" y="487364"/>
                  </a:lnTo>
                  <a:lnTo>
                    <a:pt x="425438" y="484538"/>
                  </a:lnTo>
                  <a:lnTo>
                    <a:pt x="450986" y="479855"/>
                  </a:lnTo>
                  <a:lnTo>
                    <a:pt x="475319" y="473348"/>
                  </a:lnTo>
                  <a:lnTo>
                    <a:pt x="498233" y="465050"/>
                  </a:lnTo>
                  <a:lnTo>
                    <a:pt x="523521" y="490186"/>
                  </a:lnTo>
                  <a:lnTo>
                    <a:pt x="560559" y="510188"/>
                  </a:lnTo>
                  <a:lnTo>
                    <a:pt x="606841" y="524246"/>
                  </a:lnTo>
                  <a:lnTo>
                    <a:pt x="659863" y="531547"/>
                  </a:lnTo>
                  <a:lnTo>
                    <a:pt x="717118" y="531281"/>
                  </a:lnTo>
                  <a:lnTo>
                    <a:pt x="770704" y="523415"/>
                  </a:lnTo>
                  <a:lnTo>
                    <a:pt x="819902" y="509100"/>
                  </a:lnTo>
                  <a:lnTo>
                    <a:pt x="862618" y="489318"/>
                  </a:lnTo>
                  <a:lnTo>
                    <a:pt x="896759" y="465050"/>
                  </a:lnTo>
                  <a:lnTo>
                    <a:pt x="918297" y="471681"/>
                  </a:lnTo>
                  <a:lnTo>
                    <a:pt x="935413" y="476523"/>
                  </a:lnTo>
                  <a:lnTo>
                    <a:pt x="965962" y="478057"/>
                  </a:lnTo>
                  <a:lnTo>
                    <a:pt x="1027798" y="474766"/>
                  </a:lnTo>
                  <a:lnTo>
                    <a:pt x="1081112" y="467814"/>
                  </a:lnTo>
                  <a:lnTo>
                    <a:pt x="1130726" y="455542"/>
                  </a:lnTo>
                  <a:lnTo>
                    <a:pt x="1175104" y="438502"/>
                  </a:lnTo>
                  <a:lnTo>
                    <a:pt x="1212707" y="417247"/>
                  </a:lnTo>
                  <a:lnTo>
                    <a:pt x="1241996" y="392330"/>
                  </a:lnTo>
                  <a:lnTo>
                    <a:pt x="1310767" y="380952"/>
                  </a:lnTo>
                  <a:lnTo>
                    <a:pt x="1359357" y="361275"/>
                  </a:lnTo>
                  <a:lnTo>
                    <a:pt x="1387696" y="335527"/>
                  </a:lnTo>
                  <a:lnTo>
                    <a:pt x="1395717" y="305932"/>
                  </a:lnTo>
                  <a:lnTo>
                    <a:pt x="1392069" y="292181"/>
                  </a:lnTo>
                  <a:lnTo>
                    <a:pt x="1383525" y="279648"/>
                  </a:lnTo>
                  <a:lnTo>
                    <a:pt x="1370456" y="268465"/>
                  </a:lnTo>
                  <a:lnTo>
                    <a:pt x="1353235" y="258764"/>
                  </a:lnTo>
                  <a:lnTo>
                    <a:pt x="1382403" y="245348"/>
                  </a:lnTo>
                  <a:lnTo>
                    <a:pt x="1403234" y="228929"/>
                  </a:lnTo>
                  <a:lnTo>
                    <a:pt x="1415356" y="210419"/>
                  </a:lnTo>
                  <a:lnTo>
                    <a:pt x="1418399" y="190730"/>
                  </a:lnTo>
                  <a:lnTo>
                    <a:pt x="1406664" y="164260"/>
                  </a:lnTo>
                  <a:lnTo>
                    <a:pt x="1378257" y="143661"/>
                  </a:lnTo>
                  <a:lnTo>
                    <a:pt x="1336892" y="130487"/>
                  </a:lnTo>
                  <a:lnTo>
                    <a:pt x="1286281" y="126290"/>
                  </a:lnTo>
                  <a:close/>
                </a:path>
                <a:path w="1418589" h="532130">
                  <a:moveTo>
                    <a:pt x="1286281" y="126290"/>
                  </a:moveTo>
                  <a:lnTo>
                    <a:pt x="1285557" y="132412"/>
                  </a:lnTo>
                  <a:lnTo>
                    <a:pt x="1279804" y="139968"/>
                  </a:lnTo>
                  <a:lnTo>
                    <a:pt x="1277277" y="146090"/>
                  </a:lnTo>
                </a:path>
              </a:pathLst>
            </a:custGeom>
            <a:ln w="3175">
              <a:solidFill>
                <a:srgbClr val="3464A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4521238" y="1073165"/>
              <a:ext cx="45085" cy="22225"/>
            </a:xfrm>
            <a:custGeom>
              <a:avLst/>
              <a:gdLst/>
              <a:ahLst/>
              <a:cxnLst/>
              <a:rect l="l" t="t" r="r" b="b"/>
              <a:pathLst>
                <a:path w="45085" h="22225">
                  <a:moveTo>
                    <a:pt x="44640" y="0"/>
                  </a:moveTo>
                  <a:lnTo>
                    <a:pt x="33111" y="4688"/>
                  </a:lnTo>
                  <a:lnTo>
                    <a:pt x="21243" y="9986"/>
                  </a:lnTo>
                  <a:lnTo>
                    <a:pt x="9914" y="15693"/>
                  </a:lnTo>
                  <a:lnTo>
                    <a:pt x="0" y="21602"/>
                  </a:lnTo>
                </a:path>
              </a:pathLst>
            </a:custGeom>
            <a:ln w="3175">
              <a:solidFill>
                <a:srgbClr val="3464A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4285437" y="1071718"/>
              <a:ext cx="13335" cy="17145"/>
            </a:xfrm>
            <a:custGeom>
              <a:avLst/>
              <a:gdLst/>
              <a:ahLst/>
              <a:cxnLst/>
              <a:rect l="l" t="t" r="r" b="b"/>
              <a:pathLst>
                <a:path w="13335" h="17144">
                  <a:moveTo>
                    <a:pt x="0" y="0"/>
                  </a:moveTo>
                  <a:lnTo>
                    <a:pt x="5765" y="4686"/>
                  </a:lnTo>
                  <a:lnTo>
                    <a:pt x="9359" y="10807"/>
                  </a:lnTo>
                  <a:lnTo>
                    <a:pt x="13322" y="16560"/>
                  </a:lnTo>
                </a:path>
              </a:pathLst>
            </a:custGeom>
            <a:ln w="3175">
              <a:solidFill>
                <a:srgbClr val="3464A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4043883" y="1076048"/>
              <a:ext cx="23495" cy="20320"/>
            </a:xfrm>
            <a:custGeom>
              <a:avLst/>
              <a:gdLst/>
              <a:ahLst/>
              <a:cxnLst/>
              <a:rect l="l" t="t" r="r" b="b"/>
              <a:pathLst>
                <a:path w="23495" h="20319">
                  <a:moveTo>
                    <a:pt x="0" y="0"/>
                  </a:moveTo>
                  <a:lnTo>
                    <a:pt x="7046" y="4408"/>
                  </a:lnTo>
                  <a:lnTo>
                    <a:pt x="12911" y="9356"/>
                  </a:lnTo>
                  <a:lnTo>
                    <a:pt x="18168" y="14576"/>
                  </a:lnTo>
                  <a:lnTo>
                    <a:pt x="23393" y="19799"/>
                  </a:lnTo>
                </a:path>
              </a:pathLst>
            </a:custGeom>
            <a:ln w="3175">
              <a:solidFill>
                <a:srgbClr val="3464A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3761282" y="1135802"/>
              <a:ext cx="6985" cy="17145"/>
            </a:xfrm>
            <a:custGeom>
              <a:avLst/>
              <a:gdLst/>
              <a:ahLst/>
              <a:cxnLst/>
              <a:rect l="l" t="t" r="r" b="b"/>
              <a:pathLst>
                <a:path w="6985" h="17144">
                  <a:moveTo>
                    <a:pt x="6832" y="0"/>
                  </a:moveTo>
                  <a:lnTo>
                    <a:pt x="6121" y="4318"/>
                  </a:lnTo>
                  <a:lnTo>
                    <a:pt x="0" y="15125"/>
                  </a:lnTo>
                  <a:lnTo>
                    <a:pt x="3238" y="16916"/>
                  </a:lnTo>
                </a:path>
              </a:pathLst>
            </a:custGeom>
            <a:ln w="3175">
              <a:solidFill>
                <a:srgbClr val="3464A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3664445" y="1267920"/>
              <a:ext cx="50165" cy="29845"/>
            </a:xfrm>
            <a:custGeom>
              <a:avLst/>
              <a:gdLst/>
              <a:ahLst/>
              <a:cxnLst/>
              <a:rect l="l" t="t" r="r" b="b"/>
              <a:pathLst>
                <a:path w="50164" h="29844">
                  <a:moveTo>
                    <a:pt x="0" y="0"/>
                  </a:moveTo>
                  <a:lnTo>
                    <a:pt x="9934" y="8408"/>
                  </a:lnTo>
                  <a:lnTo>
                    <a:pt x="21458" y="16244"/>
                  </a:lnTo>
                  <a:lnTo>
                    <a:pt x="34670" y="23340"/>
                  </a:lnTo>
                  <a:lnTo>
                    <a:pt x="49669" y="29527"/>
                  </a:lnTo>
                </a:path>
              </a:pathLst>
            </a:custGeom>
            <a:ln w="3175">
              <a:solidFill>
                <a:srgbClr val="3464A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3821036" y="1343523"/>
              <a:ext cx="102870" cy="97790"/>
            </a:xfrm>
            <a:custGeom>
              <a:avLst/>
              <a:gdLst/>
              <a:ahLst/>
              <a:cxnLst/>
              <a:rect l="l" t="t" r="r" b="b"/>
              <a:pathLst>
                <a:path w="102870" h="97790">
                  <a:moveTo>
                    <a:pt x="0" y="97205"/>
                  </a:moveTo>
                  <a:lnTo>
                    <a:pt x="1449" y="77002"/>
                  </a:lnTo>
                  <a:lnTo>
                    <a:pt x="17510" y="50355"/>
                  </a:lnTo>
                  <a:lnTo>
                    <a:pt x="50377" y="22832"/>
                  </a:lnTo>
                  <a:lnTo>
                    <a:pt x="102247" y="0"/>
                  </a:lnTo>
                </a:path>
              </a:pathLst>
            </a:custGeom>
            <a:ln w="3175">
              <a:solidFill>
                <a:srgbClr val="3464A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4107243" y="1477800"/>
              <a:ext cx="10160" cy="23495"/>
            </a:xfrm>
            <a:custGeom>
              <a:avLst/>
              <a:gdLst/>
              <a:ahLst/>
              <a:cxnLst/>
              <a:rect l="l" t="t" r="r" b="b"/>
              <a:pathLst>
                <a:path w="10160" h="23494">
                  <a:moveTo>
                    <a:pt x="10071" y="23406"/>
                  </a:moveTo>
                  <a:lnTo>
                    <a:pt x="6272" y="17520"/>
                  </a:lnTo>
                  <a:lnTo>
                    <a:pt x="3416" y="11703"/>
                  </a:lnTo>
                  <a:lnTo>
                    <a:pt x="1370" y="5886"/>
                  </a:lnTo>
                  <a:lnTo>
                    <a:pt x="0" y="0"/>
                  </a:lnTo>
                </a:path>
              </a:pathLst>
            </a:custGeom>
            <a:ln w="3175">
              <a:solidFill>
                <a:srgbClr val="3464A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4515116" y="1477800"/>
              <a:ext cx="22225" cy="23495"/>
            </a:xfrm>
            <a:custGeom>
              <a:avLst/>
              <a:gdLst/>
              <a:ahLst/>
              <a:cxnLst/>
              <a:rect l="l" t="t" r="r" b="b"/>
              <a:pathLst>
                <a:path w="22225" h="23494">
                  <a:moveTo>
                    <a:pt x="0" y="23406"/>
                  </a:moveTo>
                  <a:lnTo>
                    <a:pt x="6726" y="17875"/>
                  </a:lnTo>
                  <a:lnTo>
                    <a:pt x="12469" y="12107"/>
                  </a:lnTo>
                  <a:lnTo>
                    <a:pt x="17468" y="6137"/>
                  </a:lnTo>
                  <a:lnTo>
                    <a:pt x="21958" y="0"/>
                  </a:lnTo>
                </a:path>
              </a:pathLst>
            </a:custGeom>
            <a:ln w="3175">
              <a:solidFill>
                <a:srgbClr val="3464A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4824006" y="1426327"/>
              <a:ext cx="37465" cy="2540"/>
            </a:xfrm>
            <a:custGeom>
              <a:avLst/>
              <a:gdLst/>
              <a:ahLst/>
              <a:cxnLst/>
              <a:rect l="l" t="t" r="r" b="b"/>
              <a:pathLst>
                <a:path w="37464" h="2540">
                  <a:moveTo>
                    <a:pt x="37071" y="2159"/>
                  </a:moveTo>
                  <a:lnTo>
                    <a:pt x="27633" y="2023"/>
                  </a:lnTo>
                  <a:lnTo>
                    <a:pt x="18264" y="1617"/>
                  </a:lnTo>
                  <a:lnTo>
                    <a:pt x="9030" y="942"/>
                  </a:lnTo>
                  <a:lnTo>
                    <a:pt x="0" y="0"/>
                  </a:lnTo>
                </a:path>
              </a:pathLst>
            </a:custGeom>
            <a:ln w="3175">
              <a:solidFill>
                <a:srgbClr val="3464A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4889881" y="1294920"/>
              <a:ext cx="82550" cy="16510"/>
            </a:xfrm>
            <a:custGeom>
              <a:avLst/>
              <a:gdLst/>
              <a:ahLst/>
              <a:cxnLst/>
              <a:rect l="l" t="t" r="r" b="b"/>
              <a:pathLst>
                <a:path w="82550" h="16509">
                  <a:moveTo>
                    <a:pt x="82435" y="0"/>
                  </a:moveTo>
                  <a:lnTo>
                    <a:pt x="65554" y="5773"/>
                  </a:lnTo>
                  <a:lnTo>
                    <a:pt x="46751" y="10802"/>
                  </a:lnTo>
                  <a:lnTo>
                    <a:pt x="25182" y="14482"/>
                  </a:lnTo>
                  <a:lnTo>
                    <a:pt x="0" y="16205"/>
                  </a:lnTo>
                </a:path>
              </a:pathLst>
            </a:custGeom>
            <a:ln w="3175">
              <a:solidFill>
                <a:srgbClr val="3464A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0" name="object 60"/>
          <p:cNvSpPr/>
          <p:nvPr/>
        </p:nvSpPr>
        <p:spPr>
          <a:xfrm>
            <a:off x="4629238" y="1750672"/>
            <a:ext cx="236524" cy="9141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1" name="object 61"/>
          <p:cNvGrpSpPr/>
          <p:nvPr/>
        </p:nvGrpSpPr>
        <p:grpSpPr>
          <a:xfrm>
            <a:off x="4914722" y="2060458"/>
            <a:ext cx="158750" cy="60960"/>
            <a:chOff x="4914722" y="2060458"/>
            <a:chExt cx="158750" cy="60960"/>
          </a:xfrm>
        </p:grpSpPr>
        <p:sp>
          <p:nvSpPr>
            <p:cNvPr id="62" name="object 62"/>
            <p:cNvSpPr/>
            <p:nvPr/>
          </p:nvSpPr>
          <p:spPr>
            <a:xfrm>
              <a:off x="4914722" y="2060458"/>
              <a:ext cx="158750" cy="60960"/>
            </a:xfrm>
            <a:custGeom>
              <a:avLst/>
              <a:gdLst/>
              <a:ahLst/>
              <a:cxnLst/>
              <a:rect l="l" t="t" r="r" b="b"/>
              <a:pathLst>
                <a:path w="158750" h="60960">
                  <a:moveTo>
                    <a:pt x="87274" y="0"/>
                  </a:moveTo>
                  <a:lnTo>
                    <a:pt x="46966" y="4951"/>
                  </a:lnTo>
                  <a:lnTo>
                    <a:pt x="9715" y="20705"/>
                  </a:lnTo>
                  <a:lnTo>
                    <a:pt x="0" y="31145"/>
                  </a:lnTo>
                  <a:lnTo>
                    <a:pt x="723" y="41584"/>
                  </a:lnTo>
                  <a:lnTo>
                    <a:pt x="41757" y="59225"/>
                  </a:lnTo>
                  <a:lnTo>
                    <a:pt x="61018" y="60845"/>
                  </a:lnTo>
                  <a:lnTo>
                    <a:pt x="71120" y="60844"/>
                  </a:lnTo>
                  <a:lnTo>
                    <a:pt x="111427" y="55898"/>
                  </a:lnTo>
                  <a:lnTo>
                    <a:pt x="148678" y="40149"/>
                  </a:lnTo>
                  <a:lnTo>
                    <a:pt x="158394" y="29710"/>
                  </a:lnTo>
                  <a:lnTo>
                    <a:pt x="157683" y="19258"/>
                  </a:lnTo>
                  <a:lnTo>
                    <a:pt x="116636" y="1630"/>
                  </a:lnTo>
                  <a:lnTo>
                    <a:pt x="87274" y="0"/>
                  </a:lnTo>
                  <a:close/>
                </a:path>
              </a:pathLst>
            </a:custGeom>
            <a:solidFill>
              <a:srgbClr val="719FC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4914722" y="2060458"/>
              <a:ext cx="158750" cy="60960"/>
            </a:xfrm>
            <a:custGeom>
              <a:avLst/>
              <a:gdLst/>
              <a:ahLst/>
              <a:cxnLst/>
              <a:rect l="l" t="t" r="r" b="b"/>
              <a:pathLst>
                <a:path w="158750" h="60960">
                  <a:moveTo>
                    <a:pt x="355" y="36187"/>
                  </a:moveTo>
                  <a:lnTo>
                    <a:pt x="32993" y="57670"/>
                  </a:lnTo>
                  <a:lnTo>
                    <a:pt x="61018" y="60845"/>
                  </a:lnTo>
                  <a:lnTo>
                    <a:pt x="71120" y="60844"/>
                  </a:lnTo>
                  <a:lnTo>
                    <a:pt x="111427" y="55898"/>
                  </a:lnTo>
                  <a:lnTo>
                    <a:pt x="148678" y="40149"/>
                  </a:lnTo>
                  <a:lnTo>
                    <a:pt x="158394" y="29710"/>
                  </a:lnTo>
                  <a:lnTo>
                    <a:pt x="158038" y="24668"/>
                  </a:lnTo>
                  <a:lnTo>
                    <a:pt x="157683" y="19258"/>
                  </a:lnTo>
                  <a:lnTo>
                    <a:pt x="116636" y="1630"/>
                  </a:lnTo>
                  <a:lnTo>
                    <a:pt x="87274" y="0"/>
                  </a:lnTo>
                  <a:lnTo>
                    <a:pt x="77038" y="538"/>
                  </a:lnTo>
                  <a:lnTo>
                    <a:pt x="37795" y="7383"/>
                  </a:lnTo>
                  <a:lnTo>
                    <a:pt x="3238" y="25747"/>
                  </a:lnTo>
                  <a:lnTo>
                    <a:pt x="0" y="31145"/>
                  </a:lnTo>
                  <a:lnTo>
                    <a:pt x="355" y="36187"/>
                  </a:lnTo>
                  <a:close/>
                </a:path>
              </a:pathLst>
            </a:custGeom>
            <a:ln w="3175">
              <a:solidFill>
                <a:srgbClr val="3464A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4" name="object 64"/>
          <p:cNvGrpSpPr/>
          <p:nvPr/>
        </p:nvGrpSpPr>
        <p:grpSpPr>
          <a:xfrm>
            <a:off x="5177154" y="2346848"/>
            <a:ext cx="92710" cy="36195"/>
            <a:chOff x="5177154" y="2346848"/>
            <a:chExt cx="92710" cy="36195"/>
          </a:xfrm>
        </p:grpSpPr>
        <p:sp>
          <p:nvSpPr>
            <p:cNvPr id="65" name="object 65"/>
            <p:cNvSpPr/>
            <p:nvPr/>
          </p:nvSpPr>
          <p:spPr>
            <a:xfrm>
              <a:off x="5177154" y="2346848"/>
              <a:ext cx="92710" cy="36195"/>
            </a:xfrm>
            <a:custGeom>
              <a:avLst/>
              <a:gdLst/>
              <a:ahLst/>
              <a:cxnLst/>
              <a:rect l="l" t="t" r="r" b="b"/>
              <a:pathLst>
                <a:path w="92710" h="36194">
                  <a:moveTo>
                    <a:pt x="60845" y="0"/>
                  </a:moveTo>
                  <a:lnTo>
                    <a:pt x="52920" y="0"/>
                  </a:lnTo>
                  <a:lnTo>
                    <a:pt x="45008" y="355"/>
                  </a:lnTo>
                  <a:lnTo>
                    <a:pt x="36728" y="1079"/>
                  </a:lnTo>
                  <a:lnTo>
                    <a:pt x="28803" y="2514"/>
                  </a:lnTo>
                  <a:lnTo>
                    <a:pt x="21970" y="4673"/>
                  </a:lnTo>
                  <a:lnTo>
                    <a:pt x="15125" y="6476"/>
                  </a:lnTo>
                  <a:lnTo>
                    <a:pt x="9728" y="9359"/>
                  </a:lnTo>
                  <a:lnTo>
                    <a:pt x="1803" y="15112"/>
                  </a:lnTo>
                  <a:lnTo>
                    <a:pt x="0" y="18351"/>
                  </a:lnTo>
                  <a:lnTo>
                    <a:pt x="287" y="20878"/>
                  </a:lnTo>
                  <a:lnTo>
                    <a:pt x="368" y="24472"/>
                  </a:lnTo>
                  <a:lnTo>
                    <a:pt x="2882" y="27355"/>
                  </a:lnTo>
                  <a:lnTo>
                    <a:pt x="7200" y="29514"/>
                  </a:lnTo>
                  <a:lnTo>
                    <a:pt x="11163" y="32029"/>
                  </a:lnTo>
                  <a:lnTo>
                    <a:pt x="17284" y="33832"/>
                  </a:lnTo>
                  <a:lnTo>
                    <a:pt x="31330" y="35991"/>
                  </a:lnTo>
                  <a:lnTo>
                    <a:pt x="39611" y="35991"/>
                  </a:lnTo>
                  <a:lnTo>
                    <a:pt x="47523" y="35280"/>
                  </a:lnTo>
                  <a:lnTo>
                    <a:pt x="55448" y="34912"/>
                  </a:lnTo>
                  <a:lnTo>
                    <a:pt x="92519" y="17640"/>
                  </a:lnTo>
                  <a:lnTo>
                    <a:pt x="92163" y="14389"/>
                  </a:lnTo>
                  <a:lnTo>
                    <a:pt x="75247" y="2158"/>
                  </a:lnTo>
                  <a:lnTo>
                    <a:pt x="60845" y="0"/>
                  </a:lnTo>
                  <a:close/>
                </a:path>
              </a:pathLst>
            </a:custGeom>
            <a:solidFill>
              <a:srgbClr val="719FC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5177154" y="2346848"/>
              <a:ext cx="92710" cy="36195"/>
            </a:xfrm>
            <a:custGeom>
              <a:avLst/>
              <a:gdLst/>
              <a:ahLst/>
              <a:cxnLst/>
              <a:rect l="l" t="t" r="r" b="b"/>
              <a:pathLst>
                <a:path w="92710" h="36194">
                  <a:moveTo>
                    <a:pt x="368" y="21589"/>
                  </a:moveTo>
                  <a:lnTo>
                    <a:pt x="368" y="24472"/>
                  </a:lnTo>
                  <a:lnTo>
                    <a:pt x="2882" y="27355"/>
                  </a:lnTo>
                  <a:lnTo>
                    <a:pt x="7200" y="29514"/>
                  </a:lnTo>
                  <a:lnTo>
                    <a:pt x="11163" y="32029"/>
                  </a:lnTo>
                  <a:lnTo>
                    <a:pt x="17284" y="33832"/>
                  </a:lnTo>
                  <a:lnTo>
                    <a:pt x="24485" y="34912"/>
                  </a:lnTo>
                  <a:lnTo>
                    <a:pt x="31330" y="35991"/>
                  </a:lnTo>
                  <a:lnTo>
                    <a:pt x="39611" y="35991"/>
                  </a:lnTo>
                  <a:lnTo>
                    <a:pt x="47523" y="35280"/>
                  </a:lnTo>
                  <a:lnTo>
                    <a:pt x="55448" y="34912"/>
                  </a:lnTo>
                  <a:lnTo>
                    <a:pt x="63360" y="33477"/>
                  </a:lnTo>
                  <a:lnTo>
                    <a:pt x="70205" y="31318"/>
                  </a:lnTo>
                  <a:lnTo>
                    <a:pt x="77050" y="29159"/>
                  </a:lnTo>
                  <a:lnTo>
                    <a:pt x="82803" y="26631"/>
                  </a:lnTo>
                  <a:lnTo>
                    <a:pt x="86766" y="23748"/>
                  </a:lnTo>
                  <a:lnTo>
                    <a:pt x="90360" y="20878"/>
                  </a:lnTo>
                  <a:lnTo>
                    <a:pt x="92519" y="17640"/>
                  </a:lnTo>
                  <a:lnTo>
                    <a:pt x="92163" y="14389"/>
                  </a:lnTo>
                  <a:lnTo>
                    <a:pt x="68046" y="1079"/>
                  </a:lnTo>
                  <a:lnTo>
                    <a:pt x="60845" y="0"/>
                  </a:lnTo>
                  <a:lnTo>
                    <a:pt x="52920" y="0"/>
                  </a:lnTo>
                  <a:lnTo>
                    <a:pt x="45008" y="355"/>
                  </a:lnTo>
                  <a:lnTo>
                    <a:pt x="36728" y="1079"/>
                  </a:lnTo>
                  <a:lnTo>
                    <a:pt x="28803" y="2514"/>
                  </a:lnTo>
                  <a:lnTo>
                    <a:pt x="21970" y="4673"/>
                  </a:lnTo>
                  <a:lnTo>
                    <a:pt x="15125" y="6476"/>
                  </a:lnTo>
                  <a:lnTo>
                    <a:pt x="9728" y="9359"/>
                  </a:lnTo>
                  <a:lnTo>
                    <a:pt x="5765" y="12230"/>
                  </a:lnTo>
                  <a:lnTo>
                    <a:pt x="1803" y="15112"/>
                  </a:lnTo>
                  <a:lnTo>
                    <a:pt x="0" y="18351"/>
                  </a:lnTo>
                  <a:lnTo>
                    <a:pt x="368" y="21589"/>
                  </a:lnTo>
                  <a:close/>
                </a:path>
              </a:pathLst>
            </a:custGeom>
            <a:ln w="3175">
              <a:solidFill>
                <a:srgbClr val="3464A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7" name="object 67"/>
          <p:cNvSpPr txBox="1"/>
          <p:nvPr/>
        </p:nvSpPr>
        <p:spPr>
          <a:xfrm rot="21360000">
            <a:off x="4077691" y="1168444"/>
            <a:ext cx="600813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spc="-30" dirty="0">
                <a:latin typeface="Arial"/>
                <a:cs typeface="Arial"/>
              </a:rPr>
              <a:t>С</a:t>
            </a:r>
            <a:r>
              <a:rPr sz="1800" spc="15" dirty="0">
                <a:latin typeface="Arial"/>
                <a:cs typeface="Arial"/>
              </a:rPr>
              <a:t>л</a:t>
            </a:r>
            <a:r>
              <a:rPr sz="1800" spc="-10" dirty="0">
                <a:latin typeface="Arial"/>
                <a:cs typeface="Arial"/>
              </a:rPr>
              <a:t>о</a:t>
            </a:r>
            <a:r>
              <a:rPr sz="1800" dirty="0">
                <a:latin typeface="Arial"/>
                <a:cs typeface="Arial"/>
              </a:rPr>
              <a:t>й</a:t>
            </a:r>
            <a:endParaRPr sz="1800">
              <a:latin typeface="Arial"/>
              <a:cs typeface="Arial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436943" y="1811061"/>
            <a:ext cx="2320925" cy="55689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>
              <a:lnSpc>
                <a:spcPts val="2020"/>
              </a:lnSpc>
              <a:spcBef>
                <a:spcPts val="280"/>
              </a:spcBef>
            </a:pPr>
            <a:r>
              <a:rPr sz="1800" spc="-5" dirty="0">
                <a:latin typeface="Arial"/>
                <a:cs typeface="Arial"/>
              </a:rPr>
              <a:t>Формальное</a:t>
            </a:r>
            <a:r>
              <a:rPr sz="1800" spc="-7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правило  </a:t>
            </a:r>
            <a:r>
              <a:rPr sz="1800" spc="-10" dirty="0">
                <a:latin typeface="Arial"/>
                <a:cs typeface="Arial"/>
              </a:rPr>
              <a:t>работы </a:t>
            </a:r>
            <a:r>
              <a:rPr sz="1800" spc="-20" dirty="0">
                <a:latin typeface="Arial"/>
                <a:cs typeface="Arial"/>
              </a:rPr>
              <a:t>сети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69" name="object 69"/>
          <p:cNvGrpSpPr/>
          <p:nvPr/>
        </p:nvGrpSpPr>
        <p:grpSpPr>
          <a:xfrm>
            <a:off x="7759077" y="5997247"/>
            <a:ext cx="1418590" cy="715010"/>
            <a:chOff x="7759077" y="5997247"/>
            <a:chExt cx="1418590" cy="715010"/>
          </a:xfrm>
        </p:grpSpPr>
        <p:sp>
          <p:nvSpPr>
            <p:cNvPr id="70" name="object 70"/>
            <p:cNvSpPr/>
            <p:nvPr/>
          </p:nvSpPr>
          <p:spPr>
            <a:xfrm>
              <a:off x="7759077" y="6180196"/>
              <a:ext cx="1418590" cy="532130"/>
            </a:xfrm>
            <a:custGeom>
              <a:avLst/>
              <a:gdLst/>
              <a:ahLst/>
              <a:cxnLst/>
              <a:rect l="l" t="t" r="r" b="b"/>
              <a:pathLst>
                <a:path w="1418590" h="532129">
                  <a:moveTo>
                    <a:pt x="896759" y="465043"/>
                  </a:moveTo>
                  <a:lnTo>
                    <a:pt x="498246" y="465043"/>
                  </a:lnTo>
                  <a:lnTo>
                    <a:pt x="523527" y="490180"/>
                  </a:lnTo>
                  <a:lnTo>
                    <a:pt x="560561" y="510186"/>
                  </a:lnTo>
                  <a:lnTo>
                    <a:pt x="606842" y="524247"/>
                  </a:lnTo>
                  <a:lnTo>
                    <a:pt x="659863" y="531551"/>
                  </a:lnTo>
                  <a:lnTo>
                    <a:pt x="717118" y="531286"/>
                  </a:lnTo>
                  <a:lnTo>
                    <a:pt x="770704" y="523415"/>
                  </a:lnTo>
                  <a:lnTo>
                    <a:pt x="819902" y="509099"/>
                  </a:lnTo>
                  <a:lnTo>
                    <a:pt x="862618" y="489317"/>
                  </a:lnTo>
                  <a:lnTo>
                    <a:pt x="896759" y="465043"/>
                  </a:lnTo>
                  <a:close/>
                </a:path>
                <a:path w="1418590" h="532129">
                  <a:moveTo>
                    <a:pt x="335048" y="19786"/>
                  </a:moveTo>
                  <a:lnTo>
                    <a:pt x="245534" y="29528"/>
                  </a:lnTo>
                  <a:lnTo>
                    <a:pt x="199891" y="46950"/>
                  </a:lnTo>
                  <a:lnTo>
                    <a:pt x="166536" y="70919"/>
                  </a:lnTo>
                  <a:lnTo>
                    <a:pt x="149047" y="99651"/>
                  </a:lnTo>
                  <a:lnTo>
                    <a:pt x="98650" y="115899"/>
                  </a:lnTo>
                  <a:lnTo>
                    <a:pt x="59629" y="138933"/>
                  </a:lnTo>
                  <a:lnTo>
                    <a:pt x="34986" y="166624"/>
                  </a:lnTo>
                  <a:lnTo>
                    <a:pt x="27724" y="196845"/>
                  </a:lnTo>
                  <a:lnTo>
                    <a:pt x="29114" y="205947"/>
                  </a:lnTo>
                  <a:lnTo>
                    <a:pt x="32358" y="214845"/>
                  </a:lnTo>
                  <a:lnTo>
                    <a:pt x="37694" y="223475"/>
                  </a:lnTo>
                  <a:lnTo>
                    <a:pt x="45364" y="231770"/>
                  </a:lnTo>
                  <a:lnTo>
                    <a:pt x="25365" y="248964"/>
                  </a:lnTo>
                  <a:lnTo>
                    <a:pt x="10666" y="267271"/>
                  </a:lnTo>
                  <a:lnTo>
                    <a:pt x="1975" y="286185"/>
                  </a:lnTo>
                  <a:lnTo>
                    <a:pt x="0" y="305201"/>
                  </a:lnTo>
                  <a:lnTo>
                    <a:pt x="12193" y="337483"/>
                  </a:lnTo>
                  <a:lnTo>
                    <a:pt x="41565" y="364785"/>
                  </a:lnTo>
                  <a:lnTo>
                    <a:pt x="85073" y="385847"/>
                  </a:lnTo>
                  <a:lnTo>
                    <a:pt x="139673" y="399409"/>
                  </a:lnTo>
                  <a:lnTo>
                    <a:pt x="202323" y="404210"/>
                  </a:lnTo>
                  <a:lnTo>
                    <a:pt x="214195" y="434628"/>
                  </a:lnTo>
                  <a:lnTo>
                    <a:pt x="242949" y="459396"/>
                  </a:lnTo>
                  <a:lnTo>
                    <a:pt x="285423" y="477273"/>
                  </a:lnTo>
                  <a:lnTo>
                    <a:pt x="338454" y="487012"/>
                  </a:lnTo>
                  <a:lnTo>
                    <a:pt x="398881" y="487370"/>
                  </a:lnTo>
                  <a:lnTo>
                    <a:pt x="425444" y="484537"/>
                  </a:lnTo>
                  <a:lnTo>
                    <a:pt x="450992" y="479850"/>
                  </a:lnTo>
                  <a:lnTo>
                    <a:pt x="475326" y="473341"/>
                  </a:lnTo>
                  <a:lnTo>
                    <a:pt x="498246" y="465043"/>
                  </a:lnTo>
                  <a:lnTo>
                    <a:pt x="1092335" y="465043"/>
                  </a:lnTo>
                  <a:lnTo>
                    <a:pt x="1130726" y="455546"/>
                  </a:lnTo>
                  <a:lnTo>
                    <a:pt x="1175104" y="438504"/>
                  </a:lnTo>
                  <a:lnTo>
                    <a:pt x="1212707" y="417246"/>
                  </a:lnTo>
                  <a:lnTo>
                    <a:pt x="1241996" y="392323"/>
                  </a:lnTo>
                  <a:lnTo>
                    <a:pt x="1310772" y="380952"/>
                  </a:lnTo>
                  <a:lnTo>
                    <a:pt x="1359361" y="361278"/>
                  </a:lnTo>
                  <a:lnTo>
                    <a:pt x="1387698" y="335527"/>
                  </a:lnTo>
                  <a:lnTo>
                    <a:pt x="1395717" y="305925"/>
                  </a:lnTo>
                  <a:lnTo>
                    <a:pt x="1392069" y="292179"/>
                  </a:lnTo>
                  <a:lnTo>
                    <a:pt x="1383526" y="279647"/>
                  </a:lnTo>
                  <a:lnTo>
                    <a:pt x="1370462" y="268465"/>
                  </a:lnTo>
                  <a:lnTo>
                    <a:pt x="1353248" y="258770"/>
                  </a:lnTo>
                  <a:lnTo>
                    <a:pt x="1382409" y="245353"/>
                  </a:lnTo>
                  <a:lnTo>
                    <a:pt x="1403235" y="228933"/>
                  </a:lnTo>
                  <a:lnTo>
                    <a:pt x="1415356" y="210419"/>
                  </a:lnTo>
                  <a:lnTo>
                    <a:pt x="1418399" y="190723"/>
                  </a:lnTo>
                  <a:lnTo>
                    <a:pt x="1406664" y="164252"/>
                  </a:lnTo>
                  <a:lnTo>
                    <a:pt x="1378257" y="143654"/>
                  </a:lnTo>
                  <a:lnTo>
                    <a:pt x="1336892" y="130480"/>
                  </a:lnTo>
                  <a:lnTo>
                    <a:pt x="1286281" y="126283"/>
                  </a:lnTo>
                  <a:lnTo>
                    <a:pt x="1286711" y="97992"/>
                  </a:lnTo>
                  <a:lnTo>
                    <a:pt x="1271585" y="72313"/>
                  </a:lnTo>
                  <a:lnTo>
                    <a:pt x="1243599" y="50099"/>
                  </a:lnTo>
                  <a:lnTo>
                    <a:pt x="1221830" y="39885"/>
                  </a:lnTo>
                  <a:lnTo>
                    <a:pt x="424802" y="39885"/>
                  </a:lnTo>
                  <a:lnTo>
                    <a:pt x="398754" y="29811"/>
                  </a:lnTo>
                  <a:lnTo>
                    <a:pt x="368420" y="23010"/>
                  </a:lnTo>
                  <a:lnTo>
                    <a:pt x="335048" y="19786"/>
                  </a:lnTo>
                  <a:close/>
                </a:path>
                <a:path w="1418590" h="532129">
                  <a:moveTo>
                    <a:pt x="1092335" y="465043"/>
                  </a:moveTo>
                  <a:lnTo>
                    <a:pt x="896759" y="465043"/>
                  </a:lnTo>
                  <a:lnTo>
                    <a:pt x="918297" y="471676"/>
                  </a:lnTo>
                  <a:lnTo>
                    <a:pt x="935413" y="476522"/>
                  </a:lnTo>
                  <a:lnTo>
                    <a:pt x="965962" y="478061"/>
                  </a:lnTo>
                  <a:lnTo>
                    <a:pt x="1027798" y="474771"/>
                  </a:lnTo>
                  <a:lnTo>
                    <a:pt x="1081112" y="467819"/>
                  </a:lnTo>
                  <a:lnTo>
                    <a:pt x="1092335" y="465043"/>
                  </a:lnTo>
                  <a:close/>
                </a:path>
                <a:path w="1418590" h="532129">
                  <a:moveTo>
                    <a:pt x="575291" y="2711"/>
                  </a:moveTo>
                  <a:lnTo>
                    <a:pt x="535686" y="2801"/>
                  </a:lnTo>
                  <a:lnTo>
                    <a:pt x="472681" y="15404"/>
                  </a:lnTo>
                  <a:lnTo>
                    <a:pt x="424802" y="39885"/>
                  </a:lnTo>
                  <a:lnTo>
                    <a:pt x="1221830" y="39885"/>
                  </a:lnTo>
                  <a:lnTo>
                    <a:pt x="1215685" y="37002"/>
                  </a:lnTo>
                  <a:lnTo>
                    <a:pt x="946797" y="37002"/>
                  </a:lnTo>
                  <a:lnTo>
                    <a:pt x="944413" y="35567"/>
                  </a:lnTo>
                  <a:lnTo>
                    <a:pt x="666356" y="35567"/>
                  </a:lnTo>
                  <a:lnTo>
                    <a:pt x="642752" y="19262"/>
                  </a:lnTo>
                  <a:lnTo>
                    <a:pt x="611689" y="8254"/>
                  </a:lnTo>
                  <a:lnTo>
                    <a:pt x="575291" y="2711"/>
                  </a:lnTo>
                  <a:close/>
                </a:path>
                <a:path w="1418590" h="532129">
                  <a:moveTo>
                    <a:pt x="1109432" y="12742"/>
                  </a:moveTo>
                  <a:lnTo>
                    <a:pt x="1056957" y="12885"/>
                  </a:lnTo>
                  <a:lnTo>
                    <a:pt x="999315" y="21438"/>
                  </a:lnTo>
                  <a:lnTo>
                    <a:pt x="946797" y="37002"/>
                  </a:lnTo>
                  <a:lnTo>
                    <a:pt x="1215685" y="37002"/>
                  </a:lnTo>
                  <a:lnTo>
                    <a:pt x="1205448" y="32199"/>
                  </a:lnTo>
                  <a:lnTo>
                    <a:pt x="1159827" y="19463"/>
                  </a:lnTo>
                  <a:lnTo>
                    <a:pt x="1109432" y="12742"/>
                  </a:lnTo>
                  <a:close/>
                </a:path>
                <a:path w="1418590" h="532129">
                  <a:moveTo>
                    <a:pt x="835073" y="0"/>
                  </a:moveTo>
                  <a:lnTo>
                    <a:pt x="787323" y="287"/>
                  </a:lnTo>
                  <a:lnTo>
                    <a:pt x="722253" y="12393"/>
                  </a:lnTo>
                  <a:lnTo>
                    <a:pt x="666356" y="35567"/>
                  </a:lnTo>
                  <a:lnTo>
                    <a:pt x="944413" y="35567"/>
                  </a:lnTo>
                  <a:lnTo>
                    <a:pt x="916664" y="18866"/>
                  </a:lnTo>
                  <a:lnTo>
                    <a:pt x="878805" y="6362"/>
                  </a:lnTo>
                  <a:lnTo>
                    <a:pt x="835073" y="0"/>
                  </a:lnTo>
                  <a:close/>
                </a:path>
              </a:pathLst>
            </a:custGeom>
            <a:solidFill>
              <a:srgbClr val="719FC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7759077" y="6180196"/>
              <a:ext cx="1418590" cy="532130"/>
            </a:xfrm>
            <a:custGeom>
              <a:avLst/>
              <a:gdLst/>
              <a:ahLst/>
              <a:cxnLst/>
              <a:rect l="l" t="t" r="r" b="b"/>
              <a:pathLst>
                <a:path w="1418590" h="532129">
                  <a:moveTo>
                    <a:pt x="1286281" y="126283"/>
                  </a:moveTo>
                  <a:lnTo>
                    <a:pt x="1271585" y="72313"/>
                  </a:lnTo>
                  <a:lnTo>
                    <a:pt x="1205448" y="32199"/>
                  </a:lnTo>
                  <a:lnTo>
                    <a:pt x="1159827" y="19463"/>
                  </a:lnTo>
                  <a:lnTo>
                    <a:pt x="1109432" y="12742"/>
                  </a:lnTo>
                  <a:lnTo>
                    <a:pt x="1056957" y="12885"/>
                  </a:lnTo>
                  <a:lnTo>
                    <a:pt x="1027950" y="16050"/>
                  </a:lnTo>
                  <a:lnTo>
                    <a:pt x="999315" y="21438"/>
                  </a:lnTo>
                  <a:lnTo>
                    <a:pt x="971961" y="28580"/>
                  </a:lnTo>
                  <a:lnTo>
                    <a:pt x="946797" y="37002"/>
                  </a:lnTo>
                  <a:lnTo>
                    <a:pt x="916664" y="18866"/>
                  </a:lnTo>
                  <a:lnTo>
                    <a:pt x="878805" y="6362"/>
                  </a:lnTo>
                  <a:lnTo>
                    <a:pt x="835073" y="0"/>
                  </a:lnTo>
                  <a:lnTo>
                    <a:pt x="787323" y="287"/>
                  </a:lnTo>
                  <a:lnTo>
                    <a:pt x="754451" y="4838"/>
                  </a:lnTo>
                  <a:lnTo>
                    <a:pt x="722253" y="12393"/>
                  </a:lnTo>
                  <a:lnTo>
                    <a:pt x="692349" y="22714"/>
                  </a:lnTo>
                  <a:lnTo>
                    <a:pt x="666356" y="35567"/>
                  </a:lnTo>
                  <a:lnTo>
                    <a:pt x="642752" y="19262"/>
                  </a:lnTo>
                  <a:lnTo>
                    <a:pt x="611689" y="8254"/>
                  </a:lnTo>
                  <a:lnTo>
                    <a:pt x="575291" y="2711"/>
                  </a:lnTo>
                  <a:lnTo>
                    <a:pt x="535686" y="2801"/>
                  </a:lnTo>
                  <a:lnTo>
                    <a:pt x="502865" y="7383"/>
                  </a:lnTo>
                  <a:lnTo>
                    <a:pt x="472681" y="15404"/>
                  </a:lnTo>
                  <a:lnTo>
                    <a:pt x="446278" y="26395"/>
                  </a:lnTo>
                  <a:lnTo>
                    <a:pt x="424802" y="39885"/>
                  </a:lnTo>
                  <a:lnTo>
                    <a:pt x="398754" y="29811"/>
                  </a:lnTo>
                  <a:lnTo>
                    <a:pt x="368420" y="23010"/>
                  </a:lnTo>
                  <a:lnTo>
                    <a:pt x="335048" y="19786"/>
                  </a:lnTo>
                  <a:lnTo>
                    <a:pt x="299885" y="20442"/>
                  </a:lnTo>
                  <a:lnTo>
                    <a:pt x="245534" y="29528"/>
                  </a:lnTo>
                  <a:lnTo>
                    <a:pt x="199891" y="46950"/>
                  </a:lnTo>
                  <a:lnTo>
                    <a:pt x="166536" y="70919"/>
                  </a:lnTo>
                  <a:lnTo>
                    <a:pt x="149047" y="99651"/>
                  </a:lnTo>
                  <a:lnTo>
                    <a:pt x="98650" y="115899"/>
                  </a:lnTo>
                  <a:lnTo>
                    <a:pt x="59629" y="138933"/>
                  </a:lnTo>
                  <a:lnTo>
                    <a:pt x="34986" y="166624"/>
                  </a:lnTo>
                  <a:lnTo>
                    <a:pt x="27724" y="196845"/>
                  </a:lnTo>
                  <a:lnTo>
                    <a:pt x="29114" y="205947"/>
                  </a:lnTo>
                  <a:lnTo>
                    <a:pt x="32358" y="214845"/>
                  </a:lnTo>
                  <a:lnTo>
                    <a:pt x="37694" y="223475"/>
                  </a:lnTo>
                  <a:lnTo>
                    <a:pt x="45364" y="231770"/>
                  </a:lnTo>
                  <a:lnTo>
                    <a:pt x="25365" y="248964"/>
                  </a:lnTo>
                  <a:lnTo>
                    <a:pt x="10666" y="267271"/>
                  </a:lnTo>
                  <a:lnTo>
                    <a:pt x="1975" y="286185"/>
                  </a:lnTo>
                  <a:lnTo>
                    <a:pt x="0" y="305201"/>
                  </a:lnTo>
                  <a:lnTo>
                    <a:pt x="12193" y="337483"/>
                  </a:lnTo>
                  <a:lnTo>
                    <a:pt x="41565" y="364785"/>
                  </a:lnTo>
                  <a:lnTo>
                    <a:pt x="85073" y="385847"/>
                  </a:lnTo>
                  <a:lnTo>
                    <a:pt x="139673" y="399409"/>
                  </a:lnTo>
                  <a:lnTo>
                    <a:pt x="202323" y="404210"/>
                  </a:lnTo>
                  <a:lnTo>
                    <a:pt x="214195" y="434628"/>
                  </a:lnTo>
                  <a:lnTo>
                    <a:pt x="242949" y="459396"/>
                  </a:lnTo>
                  <a:lnTo>
                    <a:pt x="285423" y="477273"/>
                  </a:lnTo>
                  <a:lnTo>
                    <a:pt x="338454" y="487012"/>
                  </a:lnTo>
                  <a:lnTo>
                    <a:pt x="398881" y="487370"/>
                  </a:lnTo>
                  <a:lnTo>
                    <a:pt x="425444" y="484537"/>
                  </a:lnTo>
                  <a:lnTo>
                    <a:pt x="450992" y="479850"/>
                  </a:lnTo>
                  <a:lnTo>
                    <a:pt x="475326" y="473341"/>
                  </a:lnTo>
                  <a:lnTo>
                    <a:pt x="498246" y="465043"/>
                  </a:lnTo>
                  <a:lnTo>
                    <a:pt x="523527" y="490180"/>
                  </a:lnTo>
                  <a:lnTo>
                    <a:pt x="560561" y="510186"/>
                  </a:lnTo>
                  <a:lnTo>
                    <a:pt x="606842" y="524247"/>
                  </a:lnTo>
                  <a:lnTo>
                    <a:pt x="659863" y="531551"/>
                  </a:lnTo>
                  <a:lnTo>
                    <a:pt x="717118" y="531286"/>
                  </a:lnTo>
                  <a:lnTo>
                    <a:pt x="770704" y="523415"/>
                  </a:lnTo>
                  <a:lnTo>
                    <a:pt x="819902" y="509099"/>
                  </a:lnTo>
                  <a:lnTo>
                    <a:pt x="862618" y="489317"/>
                  </a:lnTo>
                  <a:lnTo>
                    <a:pt x="896759" y="465043"/>
                  </a:lnTo>
                  <a:lnTo>
                    <a:pt x="918297" y="471676"/>
                  </a:lnTo>
                  <a:lnTo>
                    <a:pt x="935413" y="476522"/>
                  </a:lnTo>
                  <a:lnTo>
                    <a:pt x="965962" y="478061"/>
                  </a:lnTo>
                  <a:lnTo>
                    <a:pt x="1027798" y="474771"/>
                  </a:lnTo>
                  <a:lnTo>
                    <a:pt x="1081112" y="467819"/>
                  </a:lnTo>
                  <a:lnTo>
                    <a:pt x="1130726" y="455546"/>
                  </a:lnTo>
                  <a:lnTo>
                    <a:pt x="1175104" y="438504"/>
                  </a:lnTo>
                  <a:lnTo>
                    <a:pt x="1212707" y="417246"/>
                  </a:lnTo>
                  <a:lnTo>
                    <a:pt x="1241996" y="392323"/>
                  </a:lnTo>
                  <a:lnTo>
                    <a:pt x="1310772" y="380952"/>
                  </a:lnTo>
                  <a:lnTo>
                    <a:pt x="1359361" y="361278"/>
                  </a:lnTo>
                  <a:lnTo>
                    <a:pt x="1387698" y="335527"/>
                  </a:lnTo>
                  <a:lnTo>
                    <a:pt x="1395717" y="305925"/>
                  </a:lnTo>
                  <a:lnTo>
                    <a:pt x="1392069" y="292179"/>
                  </a:lnTo>
                  <a:lnTo>
                    <a:pt x="1383526" y="279647"/>
                  </a:lnTo>
                  <a:lnTo>
                    <a:pt x="1370462" y="268465"/>
                  </a:lnTo>
                  <a:lnTo>
                    <a:pt x="1353248" y="258770"/>
                  </a:lnTo>
                  <a:lnTo>
                    <a:pt x="1382409" y="245353"/>
                  </a:lnTo>
                  <a:lnTo>
                    <a:pt x="1403235" y="228933"/>
                  </a:lnTo>
                  <a:lnTo>
                    <a:pt x="1415356" y="210419"/>
                  </a:lnTo>
                  <a:lnTo>
                    <a:pt x="1418399" y="190723"/>
                  </a:lnTo>
                  <a:lnTo>
                    <a:pt x="1406664" y="164252"/>
                  </a:lnTo>
                  <a:lnTo>
                    <a:pt x="1378257" y="143654"/>
                  </a:lnTo>
                  <a:lnTo>
                    <a:pt x="1336892" y="130480"/>
                  </a:lnTo>
                  <a:lnTo>
                    <a:pt x="1286281" y="126283"/>
                  </a:lnTo>
                  <a:close/>
                </a:path>
                <a:path w="1418590" h="532129">
                  <a:moveTo>
                    <a:pt x="1286281" y="126283"/>
                  </a:moveTo>
                  <a:lnTo>
                    <a:pt x="1285557" y="132405"/>
                  </a:lnTo>
                  <a:lnTo>
                    <a:pt x="1279804" y="139961"/>
                  </a:lnTo>
                  <a:lnTo>
                    <a:pt x="1277277" y="146083"/>
                  </a:lnTo>
                </a:path>
              </a:pathLst>
            </a:custGeom>
            <a:ln w="3175">
              <a:solidFill>
                <a:srgbClr val="3464A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8661234" y="6217199"/>
              <a:ext cx="45085" cy="22225"/>
            </a:xfrm>
            <a:custGeom>
              <a:avLst/>
              <a:gdLst/>
              <a:ahLst/>
              <a:cxnLst/>
              <a:rect l="l" t="t" r="r" b="b"/>
              <a:pathLst>
                <a:path w="45084" h="22225">
                  <a:moveTo>
                    <a:pt x="44640" y="0"/>
                  </a:moveTo>
                  <a:lnTo>
                    <a:pt x="33111" y="4693"/>
                  </a:lnTo>
                  <a:lnTo>
                    <a:pt x="21243" y="9991"/>
                  </a:lnTo>
                  <a:lnTo>
                    <a:pt x="9914" y="15694"/>
                  </a:lnTo>
                  <a:lnTo>
                    <a:pt x="0" y="21602"/>
                  </a:lnTo>
                </a:path>
              </a:pathLst>
            </a:custGeom>
            <a:ln w="3175">
              <a:solidFill>
                <a:srgbClr val="3464A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8425433" y="6215764"/>
              <a:ext cx="13335" cy="17145"/>
            </a:xfrm>
            <a:custGeom>
              <a:avLst/>
              <a:gdLst/>
              <a:ahLst/>
              <a:cxnLst/>
              <a:rect l="l" t="t" r="r" b="b"/>
              <a:pathLst>
                <a:path w="13334" h="17145">
                  <a:moveTo>
                    <a:pt x="0" y="0"/>
                  </a:moveTo>
                  <a:lnTo>
                    <a:pt x="5765" y="4673"/>
                  </a:lnTo>
                  <a:lnTo>
                    <a:pt x="9359" y="10795"/>
                  </a:lnTo>
                  <a:lnTo>
                    <a:pt x="13322" y="16560"/>
                  </a:lnTo>
                </a:path>
              </a:pathLst>
            </a:custGeom>
            <a:ln w="3175">
              <a:solidFill>
                <a:srgbClr val="3464A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8183879" y="6220082"/>
              <a:ext cx="23495" cy="20320"/>
            </a:xfrm>
            <a:custGeom>
              <a:avLst/>
              <a:gdLst/>
              <a:ahLst/>
              <a:cxnLst/>
              <a:rect l="l" t="t" r="r" b="b"/>
              <a:pathLst>
                <a:path w="23495" h="20320">
                  <a:moveTo>
                    <a:pt x="0" y="0"/>
                  </a:moveTo>
                  <a:lnTo>
                    <a:pt x="7048" y="4409"/>
                  </a:lnTo>
                  <a:lnTo>
                    <a:pt x="12917" y="9361"/>
                  </a:lnTo>
                  <a:lnTo>
                    <a:pt x="18179" y="14582"/>
                  </a:lnTo>
                  <a:lnTo>
                    <a:pt x="23406" y="19799"/>
                  </a:lnTo>
                </a:path>
              </a:pathLst>
            </a:custGeom>
            <a:ln w="3175">
              <a:solidFill>
                <a:srgbClr val="3464A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7901279" y="6279848"/>
              <a:ext cx="6985" cy="17145"/>
            </a:xfrm>
            <a:custGeom>
              <a:avLst/>
              <a:gdLst/>
              <a:ahLst/>
              <a:cxnLst/>
              <a:rect l="l" t="t" r="r" b="b"/>
              <a:pathLst>
                <a:path w="6984" h="17145">
                  <a:moveTo>
                    <a:pt x="6845" y="0"/>
                  </a:moveTo>
                  <a:lnTo>
                    <a:pt x="6121" y="4318"/>
                  </a:lnTo>
                  <a:lnTo>
                    <a:pt x="0" y="15113"/>
                  </a:lnTo>
                  <a:lnTo>
                    <a:pt x="3238" y="16916"/>
                  </a:lnTo>
                </a:path>
              </a:pathLst>
            </a:custGeom>
            <a:ln w="3175">
              <a:solidFill>
                <a:srgbClr val="3464A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7804441" y="6411966"/>
              <a:ext cx="50165" cy="29845"/>
            </a:xfrm>
            <a:custGeom>
              <a:avLst/>
              <a:gdLst/>
              <a:ahLst/>
              <a:cxnLst/>
              <a:rect l="l" t="t" r="r" b="b"/>
              <a:pathLst>
                <a:path w="50165" h="29845">
                  <a:moveTo>
                    <a:pt x="0" y="0"/>
                  </a:moveTo>
                  <a:lnTo>
                    <a:pt x="9939" y="8408"/>
                  </a:lnTo>
                  <a:lnTo>
                    <a:pt x="21464" y="16243"/>
                  </a:lnTo>
                  <a:lnTo>
                    <a:pt x="34677" y="23335"/>
                  </a:lnTo>
                  <a:lnTo>
                    <a:pt x="49682" y="29514"/>
                  </a:lnTo>
                </a:path>
              </a:pathLst>
            </a:custGeom>
            <a:ln w="3175">
              <a:solidFill>
                <a:srgbClr val="3464A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7961045" y="6487556"/>
              <a:ext cx="102235" cy="97790"/>
            </a:xfrm>
            <a:custGeom>
              <a:avLst/>
              <a:gdLst/>
              <a:ahLst/>
              <a:cxnLst/>
              <a:rect l="l" t="t" r="r" b="b"/>
              <a:pathLst>
                <a:path w="102234" h="97790">
                  <a:moveTo>
                    <a:pt x="0" y="97205"/>
                  </a:moveTo>
                  <a:lnTo>
                    <a:pt x="1442" y="77007"/>
                  </a:lnTo>
                  <a:lnTo>
                    <a:pt x="17499" y="50360"/>
                  </a:lnTo>
                  <a:lnTo>
                    <a:pt x="50365" y="22834"/>
                  </a:lnTo>
                  <a:lnTo>
                    <a:pt x="102235" y="0"/>
                  </a:lnTo>
                </a:path>
              </a:pathLst>
            </a:custGeom>
            <a:ln w="3175">
              <a:solidFill>
                <a:srgbClr val="3464A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8247240" y="6621846"/>
              <a:ext cx="10160" cy="23495"/>
            </a:xfrm>
            <a:custGeom>
              <a:avLst/>
              <a:gdLst/>
              <a:ahLst/>
              <a:cxnLst/>
              <a:rect l="l" t="t" r="r" b="b"/>
              <a:pathLst>
                <a:path w="10159" h="23495">
                  <a:moveTo>
                    <a:pt x="10083" y="23393"/>
                  </a:moveTo>
                  <a:lnTo>
                    <a:pt x="6277" y="17512"/>
                  </a:lnTo>
                  <a:lnTo>
                    <a:pt x="3417" y="11696"/>
                  </a:lnTo>
                  <a:lnTo>
                    <a:pt x="1370" y="5880"/>
                  </a:lnTo>
                  <a:lnTo>
                    <a:pt x="0" y="0"/>
                  </a:lnTo>
                </a:path>
              </a:pathLst>
            </a:custGeom>
            <a:ln w="3175">
              <a:solidFill>
                <a:srgbClr val="3464A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8655126" y="6621846"/>
              <a:ext cx="22225" cy="23495"/>
            </a:xfrm>
            <a:custGeom>
              <a:avLst/>
              <a:gdLst/>
              <a:ahLst/>
              <a:cxnLst/>
              <a:rect l="l" t="t" r="r" b="b"/>
              <a:pathLst>
                <a:path w="22225" h="23495">
                  <a:moveTo>
                    <a:pt x="0" y="23393"/>
                  </a:moveTo>
                  <a:lnTo>
                    <a:pt x="6718" y="17864"/>
                  </a:lnTo>
                  <a:lnTo>
                    <a:pt x="12460" y="12101"/>
                  </a:lnTo>
                  <a:lnTo>
                    <a:pt x="17461" y="6135"/>
                  </a:lnTo>
                  <a:lnTo>
                    <a:pt x="21958" y="0"/>
                  </a:lnTo>
                </a:path>
              </a:pathLst>
            </a:custGeom>
            <a:ln w="3175">
              <a:solidFill>
                <a:srgbClr val="3464A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8964002" y="6570360"/>
              <a:ext cx="37465" cy="2540"/>
            </a:xfrm>
            <a:custGeom>
              <a:avLst/>
              <a:gdLst/>
              <a:ahLst/>
              <a:cxnLst/>
              <a:rect l="l" t="t" r="r" b="b"/>
              <a:pathLst>
                <a:path w="37465" h="2540">
                  <a:moveTo>
                    <a:pt x="37071" y="2158"/>
                  </a:moveTo>
                  <a:lnTo>
                    <a:pt x="27633" y="2025"/>
                  </a:lnTo>
                  <a:lnTo>
                    <a:pt x="18264" y="1622"/>
                  </a:lnTo>
                  <a:lnTo>
                    <a:pt x="9030" y="948"/>
                  </a:lnTo>
                  <a:lnTo>
                    <a:pt x="0" y="0"/>
                  </a:lnTo>
                </a:path>
              </a:pathLst>
            </a:custGeom>
            <a:ln w="3175">
              <a:solidFill>
                <a:srgbClr val="3464A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9029877" y="6438966"/>
              <a:ext cx="82550" cy="16510"/>
            </a:xfrm>
            <a:custGeom>
              <a:avLst/>
              <a:gdLst/>
              <a:ahLst/>
              <a:cxnLst/>
              <a:rect l="l" t="t" r="r" b="b"/>
              <a:pathLst>
                <a:path w="82550" h="16510">
                  <a:moveTo>
                    <a:pt x="82448" y="0"/>
                  </a:moveTo>
                  <a:lnTo>
                    <a:pt x="65565" y="5767"/>
                  </a:lnTo>
                  <a:lnTo>
                    <a:pt x="46758" y="10796"/>
                  </a:lnTo>
                  <a:lnTo>
                    <a:pt x="25184" y="14475"/>
                  </a:lnTo>
                  <a:lnTo>
                    <a:pt x="0" y="16192"/>
                  </a:lnTo>
                </a:path>
              </a:pathLst>
            </a:custGeom>
            <a:ln w="3175">
              <a:solidFill>
                <a:srgbClr val="3464A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8301596" y="5997247"/>
              <a:ext cx="236524" cy="19152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3" name="object 83"/>
          <p:cNvSpPr txBox="1"/>
          <p:nvPr/>
        </p:nvSpPr>
        <p:spPr>
          <a:xfrm rot="21360000">
            <a:off x="8120584" y="6312117"/>
            <a:ext cx="793726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spc="-25" dirty="0">
                <a:latin typeface="Arial"/>
                <a:cs typeface="Arial"/>
              </a:rPr>
              <a:t>н</a:t>
            </a:r>
            <a:r>
              <a:rPr sz="1800" spc="-10" dirty="0">
                <a:latin typeface="Arial"/>
                <a:cs typeface="Arial"/>
              </a:rPr>
              <a:t>е</a:t>
            </a:r>
            <a:r>
              <a:rPr sz="1800" spc="-5" dirty="0">
                <a:latin typeface="Arial"/>
                <a:cs typeface="Arial"/>
              </a:rPr>
              <a:t>й</a:t>
            </a:r>
            <a:r>
              <a:rPr sz="1800" spc="-15" dirty="0">
                <a:latin typeface="Arial"/>
                <a:cs typeface="Arial"/>
              </a:rPr>
              <a:t>р</a:t>
            </a:r>
            <a:r>
              <a:rPr sz="1800" spc="-20" dirty="0">
                <a:latin typeface="Arial"/>
                <a:cs typeface="Arial"/>
              </a:rPr>
              <a:t>о</a:t>
            </a:r>
            <a:r>
              <a:rPr sz="1800" dirty="0">
                <a:latin typeface="Arial"/>
                <a:cs typeface="Arial"/>
              </a:rPr>
              <a:t>н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84" name="object 84"/>
          <p:cNvGrpSpPr/>
          <p:nvPr/>
        </p:nvGrpSpPr>
        <p:grpSpPr>
          <a:xfrm>
            <a:off x="5220004" y="6360193"/>
            <a:ext cx="1760855" cy="532130"/>
            <a:chOff x="5220004" y="6360193"/>
            <a:chExt cx="1760855" cy="532130"/>
          </a:xfrm>
        </p:grpSpPr>
        <p:sp>
          <p:nvSpPr>
            <p:cNvPr id="85" name="object 85"/>
            <p:cNvSpPr/>
            <p:nvPr/>
          </p:nvSpPr>
          <p:spPr>
            <a:xfrm>
              <a:off x="5220004" y="6360193"/>
              <a:ext cx="1418590" cy="532130"/>
            </a:xfrm>
            <a:custGeom>
              <a:avLst/>
              <a:gdLst/>
              <a:ahLst/>
              <a:cxnLst/>
              <a:rect l="l" t="t" r="r" b="b"/>
              <a:pathLst>
                <a:path w="1418590" h="532129">
                  <a:moveTo>
                    <a:pt x="896759" y="465043"/>
                  </a:moveTo>
                  <a:lnTo>
                    <a:pt x="498233" y="465043"/>
                  </a:lnTo>
                  <a:lnTo>
                    <a:pt x="523521" y="490180"/>
                  </a:lnTo>
                  <a:lnTo>
                    <a:pt x="560559" y="510185"/>
                  </a:lnTo>
                  <a:lnTo>
                    <a:pt x="606841" y="524247"/>
                  </a:lnTo>
                  <a:lnTo>
                    <a:pt x="659863" y="531551"/>
                  </a:lnTo>
                  <a:lnTo>
                    <a:pt x="717118" y="531286"/>
                  </a:lnTo>
                  <a:lnTo>
                    <a:pt x="770697" y="523420"/>
                  </a:lnTo>
                  <a:lnTo>
                    <a:pt x="819892" y="509104"/>
                  </a:lnTo>
                  <a:lnTo>
                    <a:pt x="862611" y="489318"/>
                  </a:lnTo>
                  <a:lnTo>
                    <a:pt x="896759" y="465043"/>
                  </a:lnTo>
                  <a:close/>
                </a:path>
                <a:path w="1418590" h="532129">
                  <a:moveTo>
                    <a:pt x="335035" y="19791"/>
                  </a:moveTo>
                  <a:lnTo>
                    <a:pt x="245523" y="29535"/>
                  </a:lnTo>
                  <a:lnTo>
                    <a:pt x="199883" y="46956"/>
                  </a:lnTo>
                  <a:lnTo>
                    <a:pt x="166528" y="70925"/>
                  </a:lnTo>
                  <a:lnTo>
                    <a:pt x="149034" y="99651"/>
                  </a:lnTo>
                  <a:lnTo>
                    <a:pt x="98638" y="115899"/>
                  </a:lnTo>
                  <a:lnTo>
                    <a:pt x="59616" y="138932"/>
                  </a:lnTo>
                  <a:lnTo>
                    <a:pt x="34973" y="166624"/>
                  </a:lnTo>
                  <a:lnTo>
                    <a:pt x="27711" y="196844"/>
                  </a:lnTo>
                  <a:lnTo>
                    <a:pt x="29103" y="205948"/>
                  </a:lnTo>
                  <a:lnTo>
                    <a:pt x="32350" y="214850"/>
                  </a:lnTo>
                  <a:lnTo>
                    <a:pt x="37687" y="223480"/>
                  </a:lnTo>
                  <a:lnTo>
                    <a:pt x="45351" y="231769"/>
                  </a:lnTo>
                  <a:lnTo>
                    <a:pt x="25360" y="248964"/>
                  </a:lnTo>
                  <a:lnTo>
                    <a:pt x="10664" y="267272"/>
                  </a:lnTo>
                  <a:lnTo>
                    <a:pt x="1974" y="286190"/>
                  </a:lnTo>
                  <a:lnTo>
                    <a:pt x="0" y="305213"/>
                  </a:lnTo>
                  <a:lnTo>
                    <a:pt x="12192" y="337489"/>
                  </a:lnTo>
                  <a:lnTo>
                    <a:pt x="41561" y="364787"/>
                  </a:lnTo>
                  <a:lnTo>
                    <a:pt x="85064" y="385848"/>
                  </a:lnTo>
                  <a:lnTo>
                    <a:pt x="139661" y="399409"/>
                  </a:lnTo>
                  <a:lnTo>
                    <a:pt x="202310" y="404210"/>
                  </a:lnTo>
                  <a:lnTo>
                    <a:pt x="214183" y="434633"/>
                  </a:lnTo>
                  <a:lnTo>
                    <a:pt x="242937" y="459405"/>
                  </a:lnTo>
                  <a:lnTo>
                    <a:pt x="285410" y="477281"/>
                  </a:lnTo>
                  <a:lnTo>
                    <a:pt x="338441" y="487018"/>
                  </a:lnTo>
                  <a:lnTo>
                    <a:pt x="398868" y="487370"/>
                  </a:lnTo>
                  <a:lnTo>
                    <a:pt x="425433" y="484542"/>
                  </a:lnTo>
                  <a:lnTo>
                    <a:pt x="450984" y="479854"/>
                  </a:lnTo>
                  <a:lnTo>
                    <a:pt x="475319" y="473343"/>
                  </a:lnTo>
                  <a:lnTo>
                    <a:pt x="498233" y="465043"/>
                  </a:lnTo>
                  <a:lnTo>
                    <a:pt x="1092328" y="465043"/>
                  </a:lnTo>
                  <a:lnTo>
                    <a:pt x="1130717" y="455546"/>
                  </a:lnTo>
                  <a:lnTo>
                    <a:pt x="1175095" y="438504"/>
                  </a:lnTo>
                  <a:lnTo>
                    <a:pt x="1212700" y="417246"/>
                  </a:lnTo>
                  <a:lnTo>
                    <a:pt x="1241996" y="392323"/>
                  </a:lnTo>
                  <a:lnTo>
                    <a:pt x="1310767" y="380952"/>
                  </a:lnTo>
                  <a:lnTo>
                    <a:pt x="1359357" y="361278"/>
                  </a:lnTo>
                  <a:lnTo>
                    <a:pt x="1387696" y="335526"/>
                  </a:lnTo>
                  <a:lnTo>
                    <a:pt x="1395717" y="305925"/>
                  </a:lnTo>
                  <a:lnTo>
                    <a:pt x="1392063" y="292179"/>
                  </a:lnTo>
                  <a:lnTo>
                    <a:pt x="1383520" y="279647"/>
                  </a:lnTo>
                  <a:lnTo>
                    <a:pt x="1370455" y="268465"/>
                  </a:lnTo>
                  <a:lnTo>
                    <a:pt x="1353235" y="258770"/>
                  </a:lnTo>
                  <a:lnTo>
                    <a:pt x="1382403" y="245353"/>
                  </a:lnTo>
                  <a:lnTo>
                    <a:pt x="1403234" y="228932"/>
                  </a:lnTo>
                  <a:lnTo>
                    <a:pt x="1415356" y="210419"/>
                  </a:lnTo>
                  <a:lnTo>
                    <a:pt x="1418399" y="190723"/>
                  </a:lnTo>
                  <a:lnTo>
                    <a:pt x="1406664" y="164252"/>
                  </a:lnTo>
                  <a:lnTo>
                    <a:pt x="1378257" y="143654"/>
                  </a:lnTo>
                  <a:lnTo>
                    <a:pt x="1336892" y="130480"/>
                  </a:lnTo>
                  <a:lnTo>
                    <a:pt x="1286281" y="126283"/>
                  </a:lnTo>
                  <a:lnTo>
                    <a:pt x="1286706" y="97996"/>
                  </a:lnTo>
                  <a:lnTo>
                    <a:pt x="1271577" y="72321"/>
                  </a:lnTo>
                  <a:lnTo>
                    <a:pt x="1243590" y="50108"/>
                  </a:lnTo>
                  <a:lnTo>
                    <a:pt x="1221801" y="39885"/>
                  </a:lnTo>
                  <a:lnTo>
                    <a:pt x="424789" y="39885"/>
                  </a:lnTo>
                  <a:lnTo>
                    <a:pt x="398741" y="29811"/>
                  </a:lnTo>
                  <a:lnTo>
                    <a:pt x="368407" y="23012"/>
                  </a:lnTo>
                  <a:lnTo>
                    <a:pt x="335035" y="19791"/>
                  </a:lnTo>
                  <a:close/>
                </a:path>
                <a:path w="1418590" h="532129">
                  <a:moveTo>
                    <a:pt x="1092328" y="465043"/>
                  </a:moveTo>
                  <a:lnTo>
                    <a:pt x="896759" y="465043"/>
                  </a:lnTo>
                  <a:lnTo>
                    <a:pt x="918297" y="471676"/>
                  </a:lnTo>
                  <a:lnTo>
                    <a:pt x="935413" y="476522"/>
                  </a:lnTo>
                  <a:lnTo>
                    <a:pt x="965962" y="478061"/>
                  </a:lnTo>
                  <a:lnTo>
                    <a:pt x="1027798" y="474771"/>
                  </a:lnTo>
                  <a:lnTo>
                    <a:pt x="1081105" y="467819"/>
                  </a:lnTo>
                  <a:lnTo>
                    <a:pt x="1092328" y="465043"/>
                  </a:lnTo>
                  <a:close/>
                </a:path>
                <a:path w="1418590" h="532129">
                  <a:moveTo>
                    <a:pt x="575278" y="2717"/>
                  </a:moveTo>
                  <a:lnTo>
                    <a:pt x="535673" y="2814"/>
                  </a:lnTo>
                  <a:lnTo>
                    <a:pt x="472673" y="15411"/>
                  </a:lnTo>
                  <a:lnTo>
                    <a:pt x="424789" y="39885"/>
                  </a:lnTo>
                  <a:lnTo>
                    <a:pt x="1221801" y="39885"/>
                  </a:lnTo>
                  <a:lnTo>
                    <a:pt x="1215683" y="37015"/>
                  </a:lnTo>
                  <a:lnTo>
                    <a:pt x="946797" y="37015"/>
                  </a:lnTo>
                  <a:lnTo>
                    <a:pt x="944393" y="35567"/>
                  </a:lnTo>
                  <a:lnTo>
                    <a:pt x="666356" y="35567"/>
                  </a:lnTo>
                  <a:lnTo>
                    <a:pt x="642745" y="19262"/>
                  </a:lnTo>
                  <a:lnTo>
                    <a:pt x="611678" y="8256"/>
                  </a:lnTo>
                  <a:lnTo>
                    <a:pt x="575278" y="2717"/>
                  </a:lnTo>
                  <a:close/>
                </a:path>
                <a:path w="1418590" h="532129">
                  <a:moveTo>
                    <a:pt x="1109427" y="12746"/>
                  </a:moveTo>
                  <a:lnTo>
                    <a:pt x="1056957" y="12885"/>
                  </a:lnTo>
                  <a:lnTo>
                    <a:pt x="999310" y="21440"/>
                  </a:lnTo>
                  <a:lnTo>
                    <a:pt x="946797" y="37015"/>
                  </a:lnTo>
                  <a:lnTo>
                    <a:pt x="1215683" y="37015"/>
                  </a:lnTo>
                  <a:lnTo>
                    <a:pt x="1205439" y="32208"/>
                  </a:lnTo>
                  <a:lnTo>
                    <a:pt x="1159819" y="19471"/>
                  </a:lnTo>
                  <a:lnTo>
                    <a:pt x="1109427" y="12746"/>
                  </a:lnTo>
                  <a:close/>
                </a:path>
                <a:path w="1418590" h="532129">
                  <a:moveTo>
                    <a:pt x="835062" y="0"/>
                  </a:moveTo>
                  <a:lnTo>
                    <a:pt x="787311" y="286"/>
                  </a:lnTo>
                  <a:lnTo>
                    <a:pt x="722242" y="12393"/>
                  </a:lnTo>
                  <a:lnTo>
                    <a:pt x="666356" y="35567"/>
                  </a:lnTo>
                  <a:lnTo>
                    <a:pt x="944393" y="35567"/>
                  </a:lnTo>
                  <a:lnTo>
                    <a:pt x="916662" y="18871"/>
                  </a:lnTo>
                  <a:lnTo>
                    <a:pt x="878798" y="6363"/>
                  </a:lnTo>
                  <a:lnTo>
                    <a:pt x="835062" y="0"/>
                  </a:lnTo>
                  <a:close/>
                </a:path>
              </a:pathLst>
            </a:custGeom>
            <a:solidFill>
              <a:srgbClr val="719FC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5220004" y="6360193"/>
              <a:ext cx="1418590" cy="532130"/>
            </a:xfrm>
            <a:custGeom>
              <a:avLst/>
              <a:gdLst/>
              <a:ahLst/>
              <a:cxnLst/>
              <a:rect l="l" t="t" r="r" b="b"/>
              <a:pathLst>
                <a:path w="1418590" h="532129">
                  <a:moveTo>
                    <a:pt x="1286281" y="126283"/>
                  </a:moveTo>
                  <a:lnTo>
                    <a:pt x="1271577" y="72321"/>
                  </a:lnTo>
                  <a:lnTo>
                    <a:pt x="1205439" y="32208"/>
                  </a:lnTo>
                  <a:lnTo>
                    <a:pt x="1159819" y="19471"/>
                  </a:lnTo>
                  <a:lnTo>
                    <a:pt x="1109427" y="12746"/>
                  </a:lnTo>
                  <a:lnTo>
                    <a:pt x="1056957" y="12885"/>
                  </a:lnTo>
                  <a:lnTo>
                    <a:pt x="1027948" y="16050"/>
                  </a:lnTo>
                  <a:lnTo>
                    <a:pt x="999310" y="21440"/>
                  </a:lnTo>
                  <a:lnTo>
                    <a:pt x="971955" y="28585"/>
                  </a:lnTo>
                  <a:lnTo>
                    <a:pt x="946797" y="37015"/>
                  </a:lnTo>
                  <a:lnTo>
                    <a:pt x="916662" y="18871"/>
                  </a:lnTo>
                  <a:lnTo>
                    <a:pt x="878798" y="6363"/>
                  </a:lnTo>
                  <a:lnTo>
                    <a:pt x="835062" y="0"/>
                  </a:lnTo>
                  <a:lnTo>
                    <a:pt x="787311" y="286"/>
                  </a:lnTo>
                  <a:lnTo>
                    <a:pt x="754438" y="4838"/>
                  </a:lnTo>
                  <a:lnTo>
                    <a:pt x="722242" y="12393"/>
                  </a:lnTo>
                  <a:lnTo>
                    <a:pt x="692342" y="22714"/>
                  </a:lnTo>
                  <a:lnTo>
                    <a:pt x="666356" y="35567"/>
                  </a:lnTo>
                  <a:lnTo>
                    <a:pt x="642745" y="19262"/>
                  </a:lnTo>
                  <a:lnTo>
                    <a:pt x="611678" y="8256"/>
                  </a:lnTo>
                  <a:lnTo>
                    <a:pt x="575278" y="2717"/>
                  </a:lnTo>
                  <a:lnTo>
                    <a:pt x="535673" y="2814"/>
                  </a:lnTo>
                  <a:lnTo>
                    <a:pt x="502858" y="7390"/>
                  </a:lnTo>
                  <a:lnTo>
                    <a:pt x="472673" y="15411"/>
                  </a:lnTo>
                  <a:lnTo>
                    <a:pt x="446267" y="26401"/>
                  </a:lnTo>
                  <a:lnTo>
                    <a:pt x="424789" y="39885"/>
                  </a:lnTo>
                  <a:lnTo>
                    <a:pt x="398741" y="29811"/>
                  </a:lnTo>
                  <a:lnTo>
                    <a:pt x="368407" y="23012"/>
                  </a:lnTo>
                  <a:lnTo>
                    <a:pt x="335035" y="19791"/>
                  </a:lnTo>
                  <a:lnTo>
                    <a:pt x="299872" y="20454"/>
                  </a:lnTo>
                  <a:lnTo>
                    <a:pt x="245523" y="29535"/>
                  </a:lnTo>
                  <a:lnTo>
                    <a:pt x="199883" y="46956"/>
                  </a:lnTo>
                  <a:lnTo>
                    <a:pt x="166528" y="70925"/>
                  </a:lnTo>
                  <a:lnTo>
                    <a:pt x="149034" y="99651"/>
                  </a:lnTo>
                  <a:lnTo>
                    <a:pt x="98638" y="115899"/>
                  </a:lnTo>
                  <a:lnTo>
                    <a:pt x="59616" y="138932"/>
                  </a:lnTo>
                  <a:lnTo>
                    <a:pt x="34973" y="166624"/>
                  </a:lnTo>
                  <a:lnTo>
                    <a:pt x="27711" y="196844"/>
                  </a:lnTo>
                  <a:lnTo>
                    <a:pt x="29103" y="205948"/>
                  </a:lnTo>
                  <a:lnTo>
                    <a:pt x="32350" y="214850"/>
                  </a:lnTo>
                  <a:lnTo>
                    <a:pt x="37687" y="223480"/>
                  </a:lnTo>
                  <a:lnTo>
                    <a:pt x="45351" y="231769"/>
                  </a:lnTo>
                  <a:lnTo>
                    <a:pt x="25360" y="248964"/>
                  </a:lnTo>
                  <a:lnTo>
                    <a:pt x="10664" y="267272"/>
                  </a:lnTo>
                  <a:lnTo>
                    <a:pt x="1974" y="286190"/>
                  </a:lnTo>
                  <a:lnTo>
                    <a:pt x="0" y="305213"/>
                  </a:lnTo>
                  <a:lnTo>
                    <a:pt x="12192" y="337489"/>
                  </a:lnTo>
                  <a:lnTo>
                    <a:pt x="41561" y="364787"/>
                  </a:lnTo>
                  <a:lnTo>
                    <a:pt x="85064" y="385848"/>
                  </a:lnTo>
                  <a:lnTo>
                    <a:pt x="139661" y="399409"/>
                  </a:lnTo>
                  <a:lnTo>
                    <a:pt x="202310" y="404210"/>
                  </a:lnTo>
                  <a:lnTo>
                    <a:pt x="214183" y="434633"/>
                  </a:lnTo>
                  <a:lnTo>
                    <a:pt x="242937" y="459405"/>
                  </a:lnTo>
                  <a:lnTo>
                    <a:pt x="285410" y="477281"/>
                  </a:lnTo>
                  <a:lnTo>
                    <a:pt x="338441" y="487018"/>
                  </a:lnTo>
                  <a:lnTo>
                    <a:pt x="398868" y="487370"/>
                  </a:lnTo>
                  <a:lnTo>
                    <a:pt x="425433" y="484542"/>
                  </a:lnTo>
                  <a:lnTo>
                    <a:pt x="450984" y="479854"/>
                  </a:lnTo>
                  <a:lnTo>
                    <a:pt x="475319" y="473343"/>
                  </a:lnTo>
                  <a:lnTo>
                    <a:pt x="498233" y="465043"/>
                  </a:lnTo>
                  <a:lnTo>
                    <a:pt x="523521" y="490180"/>
                  </a:lnTo>
                  <a:lnTo>
                    <a:pt x="560559" y="510185"/>
                  </a:lnTo>
                  <a:lnTo>
                    <a:pt x="606841" y="524247"/>
                  </a:lnTo>
                  <a:lnTo>
                    <a:pt x="659863" y="531551"/>
                  </a:lnTo>
                  <a:lnTo>
                    <a:pt x="717118" y="531286"/>
                  </a:lnTo>
                  <a:lnTo>
                    <a:pt x="770697" y="523420"/>
                  </a:lnTo>
                  <a:lnTo>
                    <a:pt x="819892" y="509104"/>
                  </a:lnTo>
                  <a:lnTo>
                    <a:pt x="862611" y="489318"/>
                  </a:lnTo>
                  <a:lnTo>
                    <a:pt x="896759" y="465043"/>
                  </a:lnTo>
                  <a:lnTo>
                    <a:pt x="918297" y="471676"/>
                  </a:lnTo>
                  <a:lnTo>
                    <a:pt x="935413" y="476522"/>
                  </a:lnTo>
                  <a:lnTo>
                    <a:pt x="965962" y="478061"/>
                  </a:lnTo>
                  <a:lnTo>
                    <a:pt x="1027798" y="474771"/>
                  </a:lnTo>
                  <a:lnTo>
                    <a:pt x="1081105" y="467819"/>
                  </a:lnTo>
                  <a:lnTo>
                    <a:pt x="1130717" y="455546"/>
                  </a:lnTo>
                  <a:lnTo>
                    <a:pt x="1175095" y="438504"/>
                  </a:lnTo>
                  <a:lnTo>
                    <a:pt x="1212700" y="417246"/>
                  </a:lnTo>
                  <a:lnTo>
                    <a:pt x="1241996" y="392323"/>
                  </a:lnTo>
                  <a:lnTo>
                    <a:pt x="1310767" y="380952"/>
                  </a:lnTo>
                  <a:lnTo>
                    <a:pt x="1359357" y="361278"/>
                  </a:lnTo>
                  <a:lnTo>
                    <a:pt x="1387696" y="335526"/>
                  </a:lnTo>
                  <a:lnTo>
                    <a:pt x="1395717" y="305925"/>
                  </a:lnTo>
                  <a:lnTo>
                    <a:pt x="1392063" y="292179"/>
                  </a:lnTo>
                  <a:lnTo>
                    <a:pt x="1383520" y="279647"/>
                  </a:lnTo>
                  <a:lnTo>
                    <a:pt x="1370455" y="268465"/>
                  </a:lnTo>
                  <a:lnTo>
                    <a:pt x="1353235" y="258770"/>
                  </a:lnTo>
                  <a:lnTo>
                    <a:pt x="1382403" y="245353"/>
                  </a:lnTo>
                  <a:lnTo>
                    <a:pt x="1403234" y="228932"/>
                  </a:lnTo>
                  <a:lnTo>
                    <a:pt x="1415356" y="210419"/>
                  </a:lnTo>
                  <a:lnTo>
                    <a:pt x="1418399" y="190723"/>
                  </a:lnTo>
                  <a:lnTo>
                    <a:pt x="1406664" y="164252"/>
                  </a:lnTo>
                  <a:lnTo>
                    <a:pt x="1378257" y="143654"/>
                  </a:lnTo>
                  <a:lnTo>
                    <a:pt x="1336892" y="130480"/>
                  </a:lnTo>
                  <a:lnTo>
                    <a:pt x="1286281" y="126283"/>
                  </a:lnTo>
                  <a:close/>
                </a:path>
                <a:path w="1418590" h="532129">
                  <a:moveTo>
                    <a:pt x="1286281" y="126283"/>
                  </a:moveTo>
                  <a:lnTo>
                    <a:pt x="1285557" y="132405"/>
                  </a:lnTo>
                  <a:lnTo>
                    <a:pt x="1279791" y="139974"/>
                  </a:lnTo>
                  <a:lnTo>
                    <a:pt x="1277277" y="146095"/>
                  </a:lnTo>
                </a:path>
              </a:pathLst>
            </a:custGeom>
            <a:ln w="3175">
              <a:solidFill>
                <a:srgbClr val="3464A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6122161" y="6397209"/>
              <a:ext cx="45085" cy="21590"/>
            </a:xfrm>
            <a:custGeom>
              <a:avLst/>
              <a:gdLst/>
              <a:ahLst/>
              <a:cxnLst/>
              <a:rect l="l" t="t" r="r" b="b"/>
              <a:pathLst>
                <a:path w="45085" h="21589">
                  <a:moveTo>
                    <a:pt x="44640" y="0"/>
                  </a:moveTo>
                  <a:lnTo>
                    <a:pt x="33109" y="4687"/>
                  </a:lnTo>
                  <a:lnTo>
                    <a:pt x="21239" y="9985"/>
                  </a:lnTo>
                  <a:lnTo>
                    <a:pt x="9909" y="15687"/>
                  </a:lnTo>
                  <a:lnTo>
                    <a:pt x="0" y="21589"/>
                  </a:lnTo>
                </a:path>
              </a:pathLst>
            </a:custGeom>
            <a:ln w="3175">
              <a:solidFill>
                <a:srgbClr val="3464A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5886360" y="6395761"/>
              <a:ext cx="13335" cy="17145"/>
            </a:xfrm>
            <a:custGeom>
              <a:avLst/>
              <a:gdLst/>
              <a:ahLst/>
              <a:cxnLst/>
              <a:rect l="l" t="t" r="r" b="b"/>
              <a:pathLst>
                <a:path w="13335" h="17145">
                  <a:moveTo>
                    <a:pt x="0" y="0"/>
                  </a:moveTo>
                  <a:lnTo>
                    <a:pt x="5753" y="4686"/>
                  </a:lnTo>
                  <a:lnTo>
                    <a:pt x="9359" y="10807"/>
                  </a:lnTo>
                  <a:lnTo>
                    <a:pt x="13322" y="16560"/>
                  </a:lnTo>
                </a:path>
              </a:pathLst>
            </a:custGeom>
            <a:ln w="3175">
              <a:solidFill>
                <a:srgbClr val="3464A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5644794" y="6400079"/>
              <a:ext cx="23495" cy="20320"/>
            </a:xfrm>
            <a:custGeom>
              <a:avLst/>
              <a:gdLst/>
              <a:ahLst/>
              <a:cxnLst/>
              <a:rect l="l" t="t" r="r" b="b"/>
              <a:pathLst>
                <a:path w="23495" h="20320">
                  <a:moveTo>
                    <a:pt x="0" y="0"/>
                  </a:moveTo>
                  <a:lnTo>
                    <a:pt x="7048" y="4415"/>
                  </a:lnTo>
                  <a:lnTo>
                    <a:pt x="12917" y="9366"/>
                  </a:lnTo>
                  <a:lnTo>
                    <a:pt x="18179" y="14583"/>
                  </a:lnTo>
                  <a:lnTo>
                    <a:pt x="23406" y="19799"/>
                  </a:lnTo>
                </a:path>
              </a:pathLst>
            </a:custGeom>
            <a:ln w="3175">
              <a:solidFill>
                <a:srgbClr val="3464A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5362193" y="6459845"/>
              <a:ext cx="6985" cy="17145"/>
            </a:xfrm>
            <a:custGeom>
              <a:avLst/>
              <a:gdLst/>
              <a:ahLst/>
              <a:cxnLst/>
              <a:rect l="l" t="t" r="r" b="b"/>
              <a:pathLst>
                <a:path w="6985" h="17145">
                  <a:moveTo>
                    <a:pt x="6845" y="0"/>
                  </a:moveTo>
                  <a:lnTo>
                    <a:pt x="6121" y="4318"/>
                  </a:lnTo>
                  <a:lnTo>
                    <a:pt x="0" y="15113"/>
                  </a:lnTo>
                  <a:lnTo>
                    <a:pt x="3251" y="16916"/>
                  </a:lnTo>
                </a:path>
              </a:pathLst>
            </a:custGeom>
            <a:ln w="3175">
              <a:solidFill>
                <a:srgbClr val="3464A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5265356" y="6591963"/>
              <a:ext cx="50165" cy="29845"/>
            </a:xfrm>
            <a:custGeom>
              <a:avLst/>
              <a:gdLst/>
              <a:ahLst/>
              <a:cxnLst/>
              <a:rect l="l" t="t" r="r" b="b"/>
              <a:pathLst>
                <a:path w="50164" h="29845">
                  <a:moveTo>
                    <a:pt x="0" y="0"/>
                  </a:moveTo>
                  <a:lnTo>
                    <a:pt x="9941" y="8408"/>
                  </a:lnTo>
                  <a:lnTo>
                    <a:pt x="21469" y="16243"/>
                  </a:lnTo>
                  <a:lnTo>
                    <a:pt x="34682" y="23335"/>
                  </a:lnTo>
                  <a:lnTo>
                    <a:pt x="49682" y="29514"/>
                  </a:lnTo>
                </a:path>
              </a:pathLst>
            </a:custGeom>
            <a:ln w="3175">
              <a:solidFill>
                <a:srgbClr val="3464A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5421960" y="6667566"/>
              <a:ext cx="102235" cy="97790"/>
            </a:xfrm>
            <a:custGeom>
              <a:avLst/>
              <a:gdLst/>
              <a:ahLst/>
              <a:cxnLst/>
              <a:rect l="l" t="t" r="r" b="b"/>
              <a:pathLst>
                <a:path w="102235" h="97790">
                  <a:moveTo>
                    <a:pt x="0" y="97193"/>
                  </a:moveTo>
                  <a:lnTo>
                    <a:pt x="1443" y="76997"/>
                  </a:lnTo>
                  <a:lnTo>
                    <a:pt x="17503" y="50353"/>
                  </a:lnTo>
                  <a:lnTo>
                    <a:pt x="50370" y="22832"/>
                  </a:lnTo>
                  <a:lnTo>
                    <a:pt x="102235" y="0"/>
                  </a:lnTo>
                </a:path>
              </a:pathLst>
            </a:custGeom>
            <a:ln w="3175">
              <a:solidFill>
                <a:srgbClr val="3464A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5708154" y="6801843"/>
              <a:ext cx="10160" cy="23495"/>
            </a:xfrm>
            <a:custGeom>
              <a:avLst/>
              <a:gdLst/>
              <a:ahLst/>
              <a:cxnLst/>
              <a:rect l="l" t="t" r="r" b="b"/>
              <a:pathLst>
                <a:path w="10160" h="23495">
                  <a:moveTo>
                    <a:pt x="10083" y="23393"/>
                  </a:moveTo>
                  <a:lnTo>
                    <a:pt x="6284" y="17514"/>
                  </a:lnTo>
                  <a:lnTo>
                    <a:pt x="3427" y="11701"/>
                  </a:lnTo>
                  <a:lnTo>
                    <a:pt x="1377" y="5885"/>
                  </a:lnTo>
                  <a:lnTo>
                    <a:pt x="0" y="0"/>
                  </a:lnTo>
                </a:path>
              </a:pathLst>
            </a:custGeom>
            <a:ln w="3175">
              <a:solidFill>
                <a:srgbClr val="3464A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6116040" y="6801843"/>
              <a:ext cx="22225" cy="23495"/>
            </a:xfrm>
            <a:custGeom>
              <a:avLst/>
              <a:gdLst/>
              <a:ahLst/>
              <a:cxnLst/>
              <a:rect l="l" t="t" r="r" b="b"/>
              <a:pathLst>
                <a:path w="22225" h="23495">
                  <a:moveTo>
                    <a:pt x="0" y="23393"/>
                  </a:moveTo>
                  <a:lnTo>
                    <a:pt x="6720" y="17870"/>
                  </a:lnTo>
                  <a:lnTo>
                    <a:pt x="12465" y="12106"/>
                  </a:lnTo>
                  <a:lnTo>
                    <a:pt x="17466" y="6137"/>
                  </a:lnTo>
                  <a:lnTo>
                    <a:pt x="21958" y="0"/>
                  </a:lnTo>
                </a:path>
              </a:pathLst>
            </a:custGeom>
            <a:ln w="3175">
              <a:solidFill>
                <a:srgbClr val="3464A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6424917" y="6750358"/>
              <a:ext cx="37465" cy="2540"/>
            </a:xfrm>
            <a:custGeom>
              <a:avLst/>
              <a:gdLst/>
              <a:ahLst/>
              <a:cxnLst/>
              <a:rect l="l" t="t" r="r" b="b"/>
              <a:pathLst>
                <a:path w="37464" h="2540">
                  <a:moveTo>
                    <a:pt x="37084" y="2158"/>
                  </a:moveTo>
                  <a:lnTo>
                    <a:pt x="27646" y="2025"/>
                  </a:lnTo>
                  <a:lnTo>
                    <a:pt x="18275" y="1622"/>
                  </a:lnTo>
                  <a:lnTo>
                    <a:pt x="9037" y="948"/>
                  </a:lnTo>
                  <a:lnTo>
                    <a:pt x="0" y="0"/>
                  </a:lnTo>
                </a:path>
              </a:pathLst>
            </a:custGeom>
            <a:ln w="3175">
              <a:solidFill>
                <a:srgbClr val="3464A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6490804" y="6618963"/>
              <a:ext cx="82550" cy="16510"/>
            </a:xfrm>
            <a:custGeom>
              <a:avLst/>
              <a:gdLst/>
              <a:ahLst/>
              <a:cxnLst/>
              <a:rect l="l" t="t" r="r" b="b"/>
              <a:pathLst>
                <a:path w="82550" h="16509">
                  <a:moveTo>
                    <a:pt x="82435" y="0"/>
                  </a:moveTo>
                  <a:lnTo>
                    <a:pt x="65554" y="5773"/>
                  </a:lnTo>
                  <a:lnTo>
                    <a:pt x="46751" y="10802"/>
                  </a:lnTo>
                  <a:lnTo>
                    <a:pt x="25182" y="14482"/>
                  </a:lnTo>
                  <a:lnTo>
                    <a:pt x="0" y="16205"/>
                  </a:lnTo>
                </a:path>
              </a:pathLst>
            </a:custGeom>
            <a:ln w="3175">
              <a:solidFill>
                <a:srgbClr val="3464A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6554876" y="6473523"/>
              <a:ext cx="425881" cy="97243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8" name="object 98"/>
          <p:cNvSpPr txBox="1"/>
          <p:nvPr/>
        </p:nvSpPr>
        <p:spPr>
          <a:xfrm rot="21360000">
            <a:off x="5581867" y="6492489"/>
            <a:ext cx="793726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spc="-25" dirty="0">
                <a:latin typeface="Arial"/>
                <a:cs typeface="Arial"/>
              </a:rPr>
              <a:t>н</a:t>
            </a:r>
            <a:r>
              <a:rPr sz="1800" spc="-5" dirty="0">
                <a:latin typeface="Arial"/>
                <a:cs typeface="Arial"/>
              </a:rPr>
              <a:t>е</a:t>
            </a:r>
            <a:r>
              <a:rPr sz="1800" spc="-10" dirty="0">
                <a:latin typeface="Arial"/>
                <a:cs typeface="Arial"/>
              </a:rPr>
              <a:t>й</a:t>
            </a:r>
            <a:r>
              <a:rPr sz="1800" spc="-20" dirty="0">
                <a:latin typeface="Arial"/>
                <a:cs typeface="Arial"/>
              </a:rPr>
              <a:t>р</a:t>
            </a:r>
            <a:r>
              <a:rPr sz="1800" spc="-5" dirty="0">
                <a:latin typeface="Arial"/>
                <a:cs typeface="Arial"/>
              </a:rPr>
              <a:t>о</a:t>
            </a:r>
            <a:r>
              <a:rPr sz="1800" dirty="0">
                <a:latin typeface="Arial"/>
                <a:cs typeface="Arial"/>
              </a:rPr>
              <a:t>н</a:t>
            </a:r>
            <a:endParaRPr sz="1800">
              <a:latin typeface="Arial"/>
              <a:cs typeface="Arial"/>
            </a:endParaRPr>
          </a:p>
        </p:txBody>
      </p:sp>
      <p:sp>
        <p:nvSpPr>
          <p:cNvPr id="99" name="object 99"/>
          <p:cNvSpPr txBox="1"/>
          <p:nvPr/>
        </p:nvSpPr>
        <p:spPr>
          <a:xfrm>
            <a:off x="978014" y="3971420"/>
            <a:ext cx="3382645" cy="2346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Х =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&lt;x1,x2,..,xm&gt;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-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-20" dirty="0">
                <a:solidFill>
                  <a:srgbClr val="FF0000"/>
                </a:solidFill>
                <a:latin typeface="Arial"/>
                <a:cs typeface="Arial"/>
              </a:rPr>
              <a:t>вход</a:t>
            </a:r>
            <a:endParaRPr sz="1800">
              <a:latin typeface="Arial"/>
              <a:cs typeface="Arial"/>
            </a:endParaRPr>
          </a:p>
          <a:p>
            <a:pPr marL="12700" marR="328930">
              <a:lnSpc>
                <a:spcPts val="4029"/>
              </a:lnSpc>
              <a:spcBef>
                <a:spcPts val="445"/>
              </a:spcBef>
            </a:pP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Wk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— </a:t>
            </a:r>
            <a:r>
              <a:rPr sz="1800" spc="-10" dirty="0">
                <a:solidFill>
                  <a:srgbClr val="FF0000"/>
                </a:solidFill>
                <a:latin typeface="Arial"/>
                <a:cs typeface="Arial"/>
              </a:rPr>
              <a:t>матрица размера</a:t>
            </a:r>
            <a:r>
              <a:rPr sz="1800" spc="-7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mхn  n — число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нейронов</a:t>
            </a:r>
            <a:r>
              <a:rPr sz="1800" spc="-5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слоя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1500"/>
              </a:lnSpc>
            </a:pP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m — число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нейронов(</a:t>
            </a:r>
            <a:r>
              <a:rPr sz="1800" spc="-4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или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2085"/>
              </a:lnSpc>
            </a:pPr>
            <a:r>
              <a:rPr sz="1800" spc="-15" dirty="0">
                <a:solidFill>
                  <a:srgbClr val="FF0000"/>
                </a:solidFill>
                <a:latin typeface="Arial"/>
                <a:cs typeface="Arial"/>
              </a:rPr>
              <a:t>входов) предществующих</a:t>
            </a:r>
            <a:r>
              <a:rPr sz="1800" spc="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слою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У =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&lt;y1,y2,..,yp&gt;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- </a:t>
            </a:r>
            <a:r>
              <a:rPr sz="1800" spc="-15" dirty="0">
                <a:solidFill>
                  <a:srgbClr val="FF0000"/>
                </a:solidFill>
                <a:latin typeface="Arial"/>
                <a:cs typeface="Arial"/>
              </a:rPr>
              <a:t>выходы</a:t>
            </a:r>
            <a:r>
              <a:rPr sz="1800" spc="-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-20" dirty="0">
                <a:solidFill>
                  <a:srgbClr val="FF0000"/>
                </a:solidFill>
                <a:latin typeface="Arial"/>
                <a:cs typeface="Arial"/>
              </a:rPr>
              <a:t>сети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99642" y="2440188"/>
            <a:ext cx="8818245" cy="4936490"/>
            <a:chOff x="899642" y="2440188"/>
            <a:chExt cx="8818245" cy="4936490"/>
          </a:xfrm>
        </p:grpSpPr>
        <p:sp>
          <p:nvSpPr>
            <p:cNvPr id="3" name="object 3"/>
            <p:cNvSpPr/>
            <p:nvPr/>
          </p:nvSpPr>
          <p:spPr>
            <a:xfrm>
              <a:off x="4401636" y="2440188"/>
              <a:ext cx="4816896" cy="416408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299081" y="3195435"/>
              <a:ext cx="1418590" cy="532130"/>
            </a:xfrm>
            <a:custGeom>
              <a:avLst/>
              <a:gdLst/>
              <a:ahLst/>
              <a:cxnLst/>
              <a:rect l="l" t="t" r="r" b="b"/>
              <a:pathLst>
                <a:path w="1418590" h="532129">
                  <a:moveTo>
                    <a:pt x="896759" y="465050"/>
                  </a:moveTo>
                  <a:lnTo>
                    <a:pt x="498233" y="465050"/>
                  </a:lnTo>
                  <a:lnTo>
                    <a:pt x="523521" y="490186"/>
                  </a:lnTo>
                  <a:lnTo>
                    <a:pt x="560559" y="510189"/>
                  </a:lnTo>
                  <a:lnTo>
                    <a:pt x="606841" y="524249"/>
                  </a:lnTo>
                  <a:lnTo>
                    <a:pt x="659863" y="531554"/>
                  </a:lnTo>
                  <a:lnTo>
                    <a:pt x="717118" y="531293"/>
                  </a:lnTo>
                  <a:lnTo>
                    <a:pt x="770702" y="523420"/>
                  </a:lnTo>
                  <a:lnTo>
                    <a:pt x="819897" y="509102"/>
                  </a:lnTo>
                  <a:lnTo>
                    <a:pt x="862613" y="489319"/>
                  </a:lnTo>
                  <a:lnTo>
                    <a:pt x="896759" y="465050"/>
                  </a:lnTo>
                  <a:close/>
                </a:path>
                <a:path w="1418590" h="532129">
                  <a:moveTo>
                    <a:pt x="335037" y="19788"/>
                  </a:moveTo>
                  <a:lnTo>
                    <a:pt x="245528" y="29530"/>
                  </a:lnTo>
                  <a:lnTo>
                    <a:pt x="199888" y="46950"/>
                  </a:lnTo>
                  <a:lnTo>
                    <a:pt x="166530" y="70919"/>
                  </a:lnTo>
                  <a:lnTo>
                    <a:pt x="149034" y="99646"/>
                  </a:lnTo>
                  <a:lnTo>
                    <a:pt x="98643" y="115899"/>
                  </a:lnTo>
                  <a:lnTo>
                    <a:pt x="59623" y="138933"/>
                  </a:lnTo>
                  <a:lnTo>
                    <a:pt x="34980" y="166626"/>
                  </a:lnTo>
                  <a:lnTo>
                    <a:pt x="27724" y="196852"/>
                  </a:lnTo>
                  <a:lnTo>
                    <a:pt x="29108" y="205948"/>
                  </a:lnTo>
                  <a:lnTo>
                    <a:pt x="32353" y="214846"/>
                  </a:lnTo>
                  <a:lnTo>
                    <a:pt x="37693" y="223475"/>
                  </a:lnTo>
                  <a:lnTo>
                    <a:pt x="45364" y="231764"/>
                  </a:lnTo>
                  <a:lnTo>
                    <a:pt x="25365" y="248960"/>
                  </a:lnTo>
                  <a:lnTo>
                    <a:pt x="10666" y="267272"/>
                  </a:lnTo>
                  <a:lnTo>
                    <a:pt x="1975" y="286190"/>
                  </a:lnTo>
                  <a:lnTo>
                    <a:pt x="0" y="305208"/>
                  </a:lnTo>
                  <a:lnTo>
                    <a:pt x="12192" y="337483"/>
                  </a:lnTo>
                  <a:lnTo>
                    <a:pt x="41562" y="364782"/>
                  </a:lnTo>
                  <a:lnTo>
                    <a:pt x="85067" y="385843"/>
                  </a:lnTo>
                  <a:lnTo>
                    <a:pt x="139668" y="399404"/>
                  </a:lnTo>
                  <a:lnTo>
                    <a:pt x="202323" y="404205"/>
                  </a:lnTo>
                  <a:lnTo>
                    <a:pt x="214191" y="434628"/>
                  </a:lnTo>
                  <a:lnTo>
                    <a:pt x="242944" y="459400"/>
                  </a:lnTo>
                  <a:lnTo>
                    <a:pt x="285419" y="477276"/>
                  </a:lnTo>
                  <a:lnTo>
                    <a:pt x="338453" y="487012"/>
                  </a:lnTo>
                  <a:lnTo>
                    <a:pt x="398881" y="487364"/>
                  </a:lnTo>
                  <a:lnTo>
                    <a:pt x="425438" y="484538"/>
                  </a:lnTo>
                  <a:lnTo>
                    <a:pt x="450986" y="479855"/>
                  </a:lnTo>
                  <a:lnTo>
                    <a:pt x="475319" y="473348"/>
                  </a:lnTo>
                  <a:lnTo>
                    <a:pt x="498233" y="465050"/>
                  </a:lnTo>
                  <a:lnTo>
                    <a:pt x="1092305" y="465050"/>
                  </a:lnTo>
                  <a:lnTo>
                    <a:pt x="1130726" y="455547"/>
                  </a:lnTo>
                  <a:lnTo>
                    <a:pt x="1175104" y="438505"/>
                  </a:lnTo>
                  <a:lnTo>
                    <a:pt x="1212707" y="417248"/>
                  </a:lnTo>
                  <a:lnTo>
                    <a:pt x="1241996" y="392330"/>
                  </a:lnTo>
                  <a:lnTo>
                    <a:pt x="1310767" y="380952"/>
                  </a:lnTo>
                  <a:lnTo>
                    <a:pt x="1359357" y="361275"/>
                  </a:lnTo>
                  <a:lnTo>
                    <a:pt x="1387696" y="335527"/>
                  </a:lnTo>
                  <a:lnTo>
                    <a:pt x="1395717" y="305932"/>
                  </a:lnTo>
                  <a:lnTo>
                    <a:pt x="1392069" y="292181"/>
                  </a:lnTo>
                  <a:lnTo>
                    <a:pt x="1383525" y="279648"/>
                  </a:lnTo>
                  <a:lnTo>
                    <a:pt x="1370457" y="268465"/>
                  </a:lnTo>
                  <a:lnTo>
                    <a:pt x="1353235" y="258764"/>
                  </a:lnTo>
                  <a:lnTo>
                    <a:pt x="1382403" y="245348"/>
                  </a:lnTo>
                  <a:lnTo>
                    <a:pt x="1403234" y="228929"/>
                  </a:lnTo>
                  <a:lnTo>
                    <a:pt x="1415356" y="210419"/>
                  </a:lnTo>
                  <a:lnTo>
                    <a:pt x="1418399" y="190730"/>
                  </a:lnTo>
                  <a:lnTo>
                    <a:pt x="1406664" y="164260"/>
                  </a:lnTo>
                  <a:lnTo>
                    <a:pt x="1378257" y="143661"/>
                  </a:lnTo>
                  <a:lnTo>
                    <a:pt x="1336892" y="130487"/>
                  </a:lnTo>
                  <a:lnTo>
                    <a:pt x="1286281" y="126290"/>
                  </a:lnTo>
                  <a:lnTo>
                    <a:pt x="1286706" y="97999"/>
                  </a:lnTo>
                  <a:lnTo>
                    <a:pt x="1271577" y="72321"/>
                  </a:lnTo>
                  <a:lnTo>
                    <a:pt x="1243590" y="50106"/>
                  </a:lnTo>
                  <a:lnTo>
                    <a:pt x="1221820" y="39892"/>
                  </a:lnTo>
                  <a:lnTo>
                    <a:pt x="424802" y="39892"/>
                  </a:lnTo>
                  <a:lnTo>
                    <a:pt x="398752" y="29816"/>
                  </a:lnTo>
                  <a:lnTo>
                    <a:pt x="368414" y="23012"/>
                  </a:lnTo>
                  <a:lnTo>
                    <a:pt x="335037" y="19788"/>
                  </a:lnTo>
                  <a:close/>
                </a:path>
                <a:path w="1418590" h="532129">
                  <a:moveTo>
                    <a:pt x="1092305" y="465050"/>
                  </a:moveTo>
                  <a:lnTo>
                    <a:pt x="896759" y="465050"/>
                  </a:lnTo>
                  <a:lnTo>
                    <a:pt x="918297" y="471681"/>
                  </a:lnTo>
                  <a:lnTo>
                    <a:pt x="935413" y="476523"/>
                  </a:lnTo>
                  <a:lnTo>
                    <a:pt x="965962" y="478057"/>
                  </a:lnTo>
                  <a:lnTo>
                    <a:pt x="1027798" y="474766"/>
                  </a:lnTo>
                  <a:lnTo>
                    <a:pt x="1081112" y="467819"/>
                  </a:lnTo>
                  <a:lnTo>
                    <a:pt x="1092305" y="465050"/>
                  </a:lnTo>
                  <a:close/>
                </a:path>
                <a:path w="1418590" h="532129">
                  <a:moveTo>
                    <a:pt x="575280" y="2711"/>
                  </a:moveTo>
                  <a:lnTo>
                    <a:pt x="535673" y="2808"/>
                  </a:lnTo>
                  <a:lnTo>
                    <a:pt x="472679" y="15407"/>
                  </a:lnTo>
                  <a:lnTo>
                    <a:pt x="424802" y="39892"/>
                  </a:lnTo>
                  <a:lnTo>
                    <a:pt x="1221820" y="39892"/>
                  </a:lnTo>
                  <a:lnTo>
                    <a:pt x="1215676" y="37009"/>
                  </a:lnTo>
                  <a:lnTo>
                    <a:pt x="946797" y="37009"/>
                  </a:lnTo>
                  <a:lnTo>
                    <a:pt x="944393" y="35562"/>
                  </a:lnTo>
                  <a:lnTo>
                    <a:pt x="666356" y="35562"/>
                  </a:lnTo>
                  <a:lnTo>
                    <a:pt x="642750" y="19257"/>
                  </a:lnTo>
                  <a:lnTo>
                    <a:pt x="611682" y="8250"/>
                  </a:lnTo>
                  <a:lnTo>
                    <a:pt x="575280" y="2711"/>
                  </a:lnTo>
                  <a:close/>
                </a:path>
                <a:path w="1418590" h="532129">
                  <a:moveTo>
                    <a:pt x="1109427" y="12749"/>
                  </a:moveTo>
                  <a:lnTo>
                    <a:pt x="1056957" y="12892"/>
                  </a:lnTo>
                  <a:lnTo>
                    <a:pt x="999315" y="21436"/>
                  </a:lnTo>
                  <a:lnTo>
                    <a:pt x="946797" y="37009"/>
                  </a:lnTo>
                  <a:lnTo>
                    <a:pt x="1215676" y="37009"/>
                  </a:lnTo>
                  <a:lnTo>
                    <a:pt x="1205439" y="32206"/>
                  </a:lnTo>
                  <a:lnTo>
                    <a:pt x="1159819" y="19470"/>
                  </a:lnTo>
                  <a:lnTo>
                    <a:pt x="1109427" y="12749"/>
                  </a:lnTo>
                  <a:close/>
                </a:path>
                <a:path w="1418590" h="532129">
                  <a:moveTo>
                    <a:pt x="835073" y="0"/>
                  </a:moveTo>
                  <a:lnTo>
                    <a:pt x="787323" y="281"/>
                  </a:lnTo>
                  <a:lnTo>
                    <a:pt x="722248" y="12387"/>
                  </a:lnTo>
                  <a:lnTo>
                    <a:pt x="666356" y="35562"/>
                  </a:lnTo>
                  <a:lnTo>
                    <a:pt x="944393" y="35562"/>
                  </a:lnTo>
                  <a:lnTo>
                    <a:pt x="916664" y="18867"/>
                  </a:lnTo>
                  <a:lnTo>
                    <a:pt x="878805" y="6363"/>
                  </a:lnTo>
                  <a:lnTo>
                    <a:pt x="835073" y="0"/>
                  </a:lnTo>
                  <a:close/>
                </a:path>
              </a:pathLst>
            </a:custGeom>
            <a:solidFill>
              <a:srgbClr val="719E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299081" y="3195435"/>
              <a:ext cx="1418590" cy="532130"/>
            </a:xfrm>
            <a:custGeom>
              <a:avLst/>
              <a:gdLst/>
              <a:ahLst/>
              <a:cxnLst/>
              <a:rect l="l" t="t" r="r" b="b"/>
              <a:pathLst>
                <a:path w="1418590" h="532129">
                  <a:moveTo>
                    <a:pt x="1286281" y="126290"/>
                  </a:moveTo>
                  <a:lnTo>
                    <a:pt x="1271577" y="72321"/>
                  </a:lnTo>
                  <a:lnTo>
                    <a:pt x="1205439" y="32206"/>
                  </a:lnTo>
                  <a:lnTo>
                    <a:pt x="1159819" y="19470"/>
                  </a:lnTo>
                  <a:lnTo>
                    <a:pt x="1109427" y="12749"/>
                  </a:lnTo>
                  <a:lnTo>
                    <a:pt x="1056957" y="12892"/>
                  </a:lnTo>
                  <a:lnTo>
                    <a:pt x="1027950" y="16050"/>
                  </a:lnTo>
                  <a:lnTo>
                    <a:pt x="999315" y="21436"/>
                  </a:lnTo>
                  <a:lnTo>
                    <a:pt x="971961" y="28580"/>
                  </a:lnTo>
                  <a:lnTo>
                    <a:pt x="946797" y="37009"/>
                  </a:lnTo>
                  <a:lnTo>
                    <a:pt x="916664" y="18867"/>
                  </a:lnTo>
                  <a:lnTo>
                    <a:pt x="878805" y="6363"/>
                  </a:lnTo>
                  <a:lnTo>
                    <a:pt x="835073" y="0"/>
                  </a:lnTo>
                  <a:lnTo>
                    <a:pt x="787323" y="281"/>
                  </a:lnTo>
                  <a:lnTo>
                    <a:pt x="754449" y="4833"/>
                  </a:lnTo>
                  <a:lnTo>
                    <a:pt x="722248" y="12387"/>
                  </a:lnTo>
                  <a:lnTo>
                    <a:pt x="692344" y="22709"/>
                  </a:lnTo>
                  <a:lnTo>
                    <a:pt x="666356" y="35562"/>
                  </a:lnTo>
                  <a:lnTo>
                    <a:pt x="642750" y="19257"/>
                  </a:lnTo>
                  <a:lnTo>
                    <a:pt x="611682" y="8250"/>
                  </a:lnTo>
                  <a:lnTo>
                    <a:pt x="575280" y="2711"/>
                  </a:lnTo>
                  <a:lnTo>
                    <a:pt x="535673" y="2808"/>
                  </a:lnTo>
                  <a:lnTo>
                    <a:pt x="502860" y="7385"/>
                  </a:lnTo>
                  <a:lnTo>
                    <a:pt x="472679" y="15407"/>
                  </a:lnTo>
                  <a:lnTo>
                    <a:pt x="446278" y="26401"/>
                  </a:lnTo>
                  <a:lnTo>
                    <a:pt x="424802" y="39892"/>
                  </a:lnTo>
                  <a:lnTo>
                    <a:pt x="398752" y="29816"/>
                  </a:lnTo>
                  <a:lnTo>
                    <a:pt x="368414" y="23012"/>
                  </a:lnTo>
                  <a:lnTo>
                    <a:pt x="335037" y="19788"/>
                  </a:lnTo>
                  <a:lnTo>
                    <a:pt x="299872" y="20449"/>
                  </a:lnTo>
                  <a:lnTo>
                    <a:pt x="245528" y="29530"/>
                  </a:lnTo>
                  <a:lnTo>
                    <a:pt x="199888" y="46950"/>
                  </a:lnTo>
                  <a:lnTo>
                    <a:pt x="166530" y="70919"/>
                  </a:lnTo>
                  <a:lnTo>
                    <a:pt x="149034" y="99646"/>
                  </a:lnTo>
                  <a:lnTo>
                    <a:pt x="98643" y="115899"/>
                  </a:lnTo>
                  <a:lnTo>
                    <a:pt x="59623" y="138933"/>
                  </a:lnTo>
                  <a:lnTo>
                    <a:pt x="34980" y="166626"/>
                  </a:lnTo>
                  <a:lnTo>
                    <a:pt x="27724" y="196852"/>
                  </a:lnTo>
                  <a:lnTo>
                    <a:pt x="29108" y="205948"/>
                  </a:lnTo>
                  <a:lnTo>
                    <a:pt x="32353" y="214846"/>
                  </a:lnTo>
                  <a:lnTo>
                    <a:pt x="37693" y="223475"/>
                  </a:lnTo>
                  <a:lnTo>
                    <a:pt x="45364" y="231764"/>
                  </a:lnTo>
                  <a:lnTo>
                    <a:pt x="25365" y="248960"/>
                  </a:lnTo>
                  <a:lnTo>
                    <a:pt x="10666" y="267272"/>
                  </a:lnTo>
                  <a:lnTo>
                    <a:pt x="1975" y="286190"/>
                  </a:lnTo>
                  <a:lnTo>
                    <a:pt x="0" y="305208"/>
                  </a:lnTo>
                  <a:lnTo>
                    <a:pt x="12192" y="337483"/>
                  </a:lnTo>
                  <a:lnTo>
                    <a:pt x="41562" y="364782"/>
                  </a:lnTo>
                  <a:lnTo>
                    <a:pt x="85067" y="385843"/>
                  </a:lnTo>
                  <a:lnTo>
                    <a:pt x="139668" y="399404"/>
                  </a:lnTo>
                  <a:lnTo>
                    <a:pt x="202323" y="404205"/>
                  </a:lnTo>
                  <a:lnTo>
                    <a:pt x="214191" y="434628"/>
                  </a:lnTo>
                  <a:lnTo>
                    <a:pt x="242944" y="459400"/>
                  </a:lnTo>
                  <a:lnTo>
                    <a:pt x="285419" y="477276"/>
                  </a:lnTo>
                  <a:lnTo>
                    <a:pt x="338453" y="487012"/>
                  </a:lnTo>
                  <a:lnTo>
                    <a:pt x="398881" y="487364"/>
                  </a:lnTo>
                  <a:lnTo>
                    <a:pt x="425438" y="484538"/>
                  </a:lnTo>
                  <a:lnTo>
                    <a:pt x="450986" y="479855"/>
                  </a:lnTo>
                  <a:lnTo>
                    <a:pt x="475319" y="473348"/>
                  </a:lnTo>
                  <a:lnTo>
                    <a:pt x="498233" y="465050"/>
                  </a:lnTo>
                  <a:lnTo>
                    <a:pt x="523521" y="490186"/>
                  </a:lnTo>
                  <a:lnTo>
                    <a:pt x="560559" y="510189"/>
                  </a:lnTo>
                  <a:lnTo>
                    <a:pt x="606841" y="524249"/>
                  </a:lnTo>
                  <a:lnTo>
                    <a:pt x="659863" y="531554"/>
                  </a:lnTo>
                  <a:lnTo>
                    <a:pt x="717118" y="531293"/>
                  </a:lnTo>
                  <a:lnTo>
                    <a:pt x="770702" y="523420"/>
                  </a:lnTo>
                  <a:lnTo>
                    <a:pt x="819897" y="509102"/>
                  </a:lnTo>
                  <a:lnTo>
                    <a:pt x="862613" y="489319"/>
                  </a:lnTo>
                  <a:lnTo>
                    <a:pt x="896759" y="465050"/>
                  </a:lnTo>
                  <a:lnTo>
                    <a:pt x="918297" y="471681"/>
                  </a:lnTo>
                  <a:lnTo>
                    <a:pt x="935413" y="476523"/>
                  </a:lnTo>
                  <a:lnTo>
                    <a:pt x="965962" y="478057"/>
                  </a:lnTo>
                  <a:lnTo>
                    <a:pt x="1027798" y="474766"/>
                  </a:lnTo>
                  <a:lnTo>
                    <a:pt x="1081112" y="467819"/>
                  </a:lnTo>
                  <a:lnTo>
                    <a:pt x="1130726" y="455547"/>
                  </a:lnTo>
                  <a:lnTo>
                    <a:pt x="1175104" y="438505"/>
                  </a:lnTo>
                  <a:lnTo>
                    <a:pt x="1212707" y="417248"/>
                  </a:lnTo>
                  <a:lnTo>
                    <a:pt x="1241996" y="392330"/>
                  </a:lnTo>
                  <a:lnTo>
                    <a:pt x="1310767" y="380952"/>
                  </a:lnTo>
                  <a:lnTo>
                    <a:pt x="1359357" y="361275"/>
                  </a:lnTo>
                  <a:lnTo>
                    <a:pt x="1387696" y="335527"/>
                  </a:lnTo>
                  <a:lnTo>
                    <a:pt x="1395717" y="305932"/>
                  </a:lnTo>
                  <a:lnTo>
                    <a:pt x="1392069" y="292181"/>
                  </a:lnTo>
                  <a:lnTo>
                    <a:pt x="1383525" y="279648"/>
                  </a:lnTo>
                  <a:lnTo>
                    <a:pt x="1370457" y="268465"/>
                  </a:lnTo>
                  <a:lnTo>
                    <a:pt x="1353235" y="258764"/>
                  </a:lnTo>
                  <a:lnTo>
                    <a:pt x="1382403" y="245348"/>
                  </a:lnTo>
                  <a:lnTo>
                    <a:pt x="1403234" y="228929"/>
                  </a:lnTo>
                  <a:lnTo>
                    <a:pt x="1415356" y="210419"/>
                  </a:lnTo>
                  <a:lnTo>
                    <a:pt x="1418399" y="190730"/>
                  </a:lnTo>
                  <a:lnTo>
                    <a:pt x="1406664" y="164260"/>
                  </a:lnTo>
                  <a:lnTo>
                    <a:pt x="1378257" y="143661"/>
                  </a:lnTo>
                  <a:lnTo>
                    <a:pt x="1336892" y="130487"/>
                  </a:lnTo>
                  <a:lnTo>
                    <a:pt x="1286281" y="126290"/>
                  </a:lnTo>
                  <a:close/>
                </a:path>
                <a:path w="1418590" h="532129">
                  <a:moveTo>
                    <a:pt x="1286281" y="126290"/>
                  </a:moveTo>
                  <a:lnTo>
                    <a:pt x="1285557" y="132412"/>
                  </a:lnTo>
                  <a:lnTo>
                    <a:pt x="1279804" y="139968"/>
                  </a:lnTo>
                  <a:lnTo>
                    <a:pt x="1277277" y="146090"/>
                  </a:lnTo>
                </a:path>
                <a:path w="1418590" h="532129">
                  <a:moveTo>
                    <a:pt x="946797" y="37009"/>
                  </a:moveTo>
                  <a:lnTo>
                    <a:pt x="935268" y="41698"/>
                  </a:lnTo>
                  <a:lnTo>
                    <a:pt x="923401" y="46996"/>
                  </a:lnTo>
                  <a:lnTo>
                    <a:pt x="912071" y="52703"/>
                  </a:lnTo>
                  <a:lnTo>
                    <a:pt x="902157" y="58612"/>
                  </a:lnTo>
                </a:path>
                <a:path w="1418590" h="532129">
                  <a:moveTo>
                    <a:pt x="666356" y="35562"/>
                  </a:moveTo>
                  <a:lnTo>
                    <a:pt x="672122" y="40248"/>
                  </a:lnTo>
                  <a:lnTo>
                    <a:pt x="675716" y="46369"/>
                  </a:lnTo>
                  <a:lnTo>
                    <a:pt x="679678" y="52122"/>
                  </a:lnTo>
                </a:path>
                <a:path w="1418590" h="532129">
                  <a:moveTo>
                    <a:pt x="424802" y="39892"/>
                  </a:moveTo>
                  <a:lnTo>
                    <a:pt x="431849" y="44300"/>
                  </a:lnTo>
                  <a:lnTo>
                    <a:pt x="437713" y="49249"/>
                  </a:lnTo>
                  <a:lnTo>
                    <a:pt x="442970" y="54469"/>
                  </a:lnTo>
                  <a:lnTo>
                    <a:pt x="448195" y="59692"/>
                  </a:lnTo>
                </a:path>
                <a:path w="1418590" h="532129">
                  <a:moveTo>
                    <a:pt x="149034" y="99646"/>
                  </a:moveTo>
                  <a:lnTo>
                    <a:pt x="148323" y="103964"/>
                  </a:lnTo>
                  <a:lnTo>
                    <a:pt x="142201" y="114772"/>
                  </a:lnTo>
                  <a:lnTo>
                    <a:pt x="145440" y="116562"/>
                  </a:lnTo>
                </a:path>
                <a:path w="1418590" h="532129">
                  <a:moveTo>
                    <a:pt x="45364" y="231764"/>
                  </a:moveTo>
                  <a:lnTo>
                    <a:pt x="55298" y="240173"/>
                  </a:lnTo>
                  <a:lnTo>
                    <a:pt x="66822" y="248009"/>
                  </a:lnTo>
                  <a:lnTo>
                    <a:pt x="80034" y="255104"/>
                  </a:lnTo>
                  <a:lnTo>
                    <a:pt x="95034" y="261291"/>
                  </a:lnTo>
                </a:path>
                <a:path w="1418590" h="532129">
                  <a:moveTo>
                    <a:pt x="201955" y="404573"/>
                  </a:moveTo>
                  <a:lnTo>
                    <a:pt x="203404" y="384370"/>
                  </a:lnTo>
                  <a:lnTo>
                    <a:pt x="219465" y="357723"/>
                  </a:lnTo>
                  <a:lnTo>
                    <a:pt x="252333" y="330199"/>
                  </a:lnTo>
                  <a:lnTo>
                    <a:pt x="304203" y="307367"/>
                  </a:lnTo>
                </a:path>
                <a:path w="1418590" h="532129">
                  <a:moveTo>
                    <a:pt x="498233" y="465050"/>
                  </a:moveTo>
                  <a:lnTo>
                    <a:pt x="494434" y="459164"/>
                  </a:lnTo>
                  <a:lnTo>
                    <a:pt x="491578" y="453347"/>
                  </a:lnTo>
                  <a:lnTo>
                    <a:pt x="489532" y="447530"/>
                  </a:lnTo>
                  <a:lnTo>
                    <a:pt x="488162" y="441644"/>
                  </a:lnTo>
                </a:path>
                <a:path w="1418590" h="532129">
                  <a:moveTo>
                    <a:pt x="896035" y="465050"/>
                  </a:moveTo>
                  <a:lnTo>
                    <a:pt x="902761" y="459520"/>
                  </a:lnTo>
                  <a:lnTo>
                    <a:pt x="908505" y="453752"/>
                  </a:lnTo>
                  <a:lnTo>
                    <a:pt x="913504" y="447782"/>
                  </a:lnTo>
                  <a:lnTo>
                    <a:pt x="917994" y="441644"/>
                  </a:lnTo>
                </a:path>
                <a:path w="1418590" h="532129">
                  <a:moveTo>
                    <a:pt x="1241996" y="392330"/>
                  </a:moveTo>
                  <a:lnTo>
                    <a:pt x="1232558" y="392195"/>
                  </a:lnTo>
                  <a:lnTo>
                    <a:pt x="1223187" y="391789"/>
                  </a:lnTo>
                  <a:lnTo>
                    <a:pt x="1213950" y="391114"/>
                  </a:lnTo>
                  <a:lnTo>
                    <a:pt x="1204912" y="390171"/>
                  </a:lnTo>
                </a:path>
                <a:path w="1418590" h="532129">
                  <a:moveTo>
                    <a:pt x="1353235" y="258764"/>
                  </a:moveTo>
                  <a:lnTo>
                    <a:pt x="1336354" y="264538"/>
                  </a:lnTo>
                  <a:lnTo>
                    <a:pt x="1317551" y="269567"/>
                  </a:lnTo>
                  <a:lnTo>
                    <a:pt x="1295982" y="273246"/>
                  </a:lnTo>
                  <a:lnTo>
                    <a:pt x="1270800" y="274969"/>
                  </a:lnTo>
                </a:path>
              </a:pathLst>
            </a:custGeom>
            <a:ln w="3175">
              <a:solidFill>
                <a:srgbClr val="3364A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696159" y="3819643"/>
              <a:ext cx="236524" cy="9141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649360" y="4015265"/>
              <a:ext cx="158750" cy="60960"/>
            </a:xfrm>
            <a:custGeom>
              <a:avLst/>
              <a:gdLst/>
              <a:ahLst/>
              <a:cxnLst/>
              <a:rect l="l" t="t" r="r" b="b"/>
              <a:pathLst>
                <a:path w="158750" h="60960">
                  <a:moveTo>
                    <a:pt x="97651" y="0"/>
                  </a:moveTo>
                  <a:lnTo>
                    <a:pt x="56745" y="3014"/>
                  </a:lnTo>
                  <a:lnTo>
                    <a:pt x="15526" y="16994"/>
                  </a:lnTo>
                  <a:lnTo>
                    <a:pt x="0" y="31135"/>
                  </a:lnTo>
                  <a:lnTo>
                    <a:pt x="723" y="41575"/>
                  </a:lnTo>
                  <a:lnTo>
                    <a:pt x="41757" y="59215"/>
                  </a:lnTo>
                  <a:lnTo>
                    <a:pt x="61064" y="60836"/>
                  </a:lnTo>
                  <a:lnTo>
                    <a:pt x="71275" y="60835"/>
                  </a:lnTo>
                  <a:lnTo>
                    <a:pt x="111438" y="55894"/>
                  </a:lnTo>
                  <a:lnTo>
                    <a:pt x="148678" y="40139"/>
                  </a:lnTo>
                  <a:lnTo>
                    <a:pt x="158394" y="29700"/>
                  </a:lnTo>
                  <a:lnTo>
                    <a:pt x="157683" y="19261"/>
                  </a:lnTo>
                  <a:lnTo>
                    <a:pt x="116636" y="1620"/>
                  </a:lnTo>
                  <a:lnTo>
                    <a:pt x="97651" y="0"/>
                  </a:lnTo>
                  <a:close/>
                </a:path>
              </a:pathLst>
            </a:custGeom>
            <a:solidFill>
              <a:srgbClr val="719E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649360" y="4015265"/>
              <a:ext cx="158750" cy="60960"/>
            </a:xfrm>
            <a:custGeom>
              <a:avLst/>
              <a:gdLst/>
              <a:ahLst/>
              <a:cxnLst/>
              <a:rect l="l" t="t" r="r" b="b"/>
              <a:pathLst>
                <a:path w="158750" h="60960">
                  <a:moveTo>
                    <a:pt x="355" y="36177"/>
                  </a:moveTo>
                  <a:lnTo>
                    <a:pt x="32993" y="57662"/>
                  </a:lnTo>
                  <a:lnTo>
                    <a:pt x="61064" y="60836"/>
                  </a:lnTo>
                  <a:lnTo>
                    <a:pt x="71275" y="60835"/>
                  </a:lnTo>
                  <a:lnTo>
                    <a:pt x="111438" y="55894"/>
                  </a:lnTo>
                  <a:lnTo>
                    <a:pt x="148678" y="40139"/>
                  </a:lnTo>
                  <a:lnTo>
                    <a:pt x="158394" y="29700"/>
                  </a:lnTo>
                  <a:lnTo>
                    <a:pt x="158038" y="24658"/>
                  </a:lnTo>
                  <a:lnTo>
                    <a:pt x="157683" y="19261"/>
                  </a:lnTo>
                  <a:lnTo>
                    <a:pt x="116636" y="1620"/>
                  </a:lnTo>
                  <a:lnTo>
                    <a:pt x="97651" y="0"/>
                  </a:lnTo>
                  <a:lnTo>
                    <a:pt x="87481" y="0"/>
                  </a:lnTo>
                  <a:lnTo>
                    <a:pt x="47018" y="4941"/>
                  </a:lnTo>
                  <a:lnTo>
                    <a:pt x="10083" y="20696"/>
                  </a:lnTo>
                  <a:lnTo>
                    <a:pt x="0" y="31135"/>
                  </a:lnTo>
                  <a:lnTo>
                    <a:pt x="355" y="36177"/>
                  </a:lnTo>
                  <a:close/>
                </a:path>
              </a:pathLst>
            </a:custGeom>
            <a:ln w="3175">
              <a:solidFill>
                <a:srgbClr val="3364A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607603" y="4185008"/>
              <a:ext cx="92710" cy="36830"/>
            </a:xfrm>
            <a:custGeom>
              <a:avLst/>
              <a:gdLst/>
              <a:ahLst/>
              <a:cxnLst/>
              <a:rect l="l" t="t" r="r" b="b"/>
              <a:pathLst>
                <a:path w="92709" h="36829">
                  <a:moveTo>
                    <a:pt x="52920" y="0"/>
                  </a:moveTo>
                  <a:lnTo>
                    <a:pt x="15112" y="6832"/>
                  </a:lnTo>
                  <a:lnTo>
                    <a:pt x="5753" y="12598"/>
                  </a:lnTo>
                  <a:lnTo>
                    <a:pt x="1803" y="15468"/>
                  </a:lnTo>
                  <a:lnTo>
                    <a:pt x="0" y="18719"/>
                  </a:lnTo>
                  <a:lnTo>
                    <a:pt x="0" y="21589"/>
                  </a:lnTo>
                  <a:lnTo>
                    <a:pt x="355" y="24828"/>
                  </a:lnTo>
                  <a:lnTo>
                    <a:pt x="2882" y="27711"/>
                  </a:lnTo>
                  <a:lnTo>
                    <a:pt x="6832" y="29870"/>
                  </a:lnTo>
                  <a:lnTo>
                    <a:pt x="11163" y="32397"/>
                  </a:lnTo>
                  <a:lnTo>
                    <a:pt x="17272" y="33832"/>
                  </a:lnTo>
                  <a:lnTo>
                    <a:pt x="31318" y="35991"/>
                  </a:lnTo>
                  <a:lnTo>
                    <a:pt x="39243" y="36360"/>
                  </a:lnTo>
                  <a:lnTo>
                    <a:pt x="55435" y="34912"/>
                  </a:lnTo>
                  <a:lnTo>
                    <a:pt x="86753" y="23749"/>
                  </a:lnTo>
                  <a:lnTo>
                    <a:pt x="90360" y="20878"/>
                  </a:lnTo>
                  <a:lnTo>
                    <a:pt x="92519" y="17640"/>
                  </a:lnTo>
                  <a:lnTo>
                    <a:pt x="92151" y="14757"/>
                  </a:lnTo>
                  <a:lnTo>
                    <a:pt x="91795" y="11518"/>
                  </a:lnTo>
                  <a:lnTo>
                    <a:pt x="89636" y="8991"/>
                  </a:lnTo>
                  <a:lnTo>
                    <a:pt x="81000" y="3949"/>
                  </a:lnTo>
                  <a:lnTo>
                    <a:pt x="75234" y="2514"/>
                  </a:lnTo>
                  <a:lnTo>
                    <a:pt x="60832" y="355"/>
                  </a:lnTo>
                  <a:lnTo>
                    <a:pt x="52920" y="0"/>
                  </a:lnTo>
                  <a:close/>
                </a:path>
              </a:pathLst>
            </a:custGeom>
            <a:solidFill>
              <a:srgbClr val="719E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607603" y="4185008"/>
              <a:ext cx="92710" cy="36830"/>
            </a:xfrm>
            <a:custGeom>
              <a:avLst/>
              <a:gdLst/>
              <a:ahLst/>
              <a:cxnLst/>
              <a:rect l="l" t="t" r="r" b="b"/>
              <a:pathLst>
                <a:path w="92709" h="36829">
                  <a:moveTo>
                    <a:pt x="0" y="21589"/>
                  </a:moveTo>
                  <a:lnTo>
                    <a:pt x="355" y="24828"/>
                  </a:lnTo>
                  <a:lnTo>
                    <a:pt x="2882" y="27711"/>
                  </a:lnTo>
                  <a:lnTo>
                    <a:pt x="6832" y="29870"/>
                  </a:lnTo>
                  <a:lnTo>
                    <a:pt x="11163" y="32397"/>
                  </a:lnTo>
                  <a:lnTo>
                    <a:pt x="17272" y="33832"/>
                  </a:lnTo>
                  <a:lnTo>
                    <a:pt x="24117" y="34912"/>
                  </a:lnTo>
                  <a:lnTo>
                    <a:pt x="31318" y="35991"/>
                  </a:lnTo>
                  <a:lnTo>
                    <a:pt x="39243" y="36360"/>
                  </a:lnTo>
                  <a:lnTo>
                    <a:pt x="47523" y="35636"/>
                  </a:lnTo>
                  <a:lnTo>
                    <a:pt x="86753" y="23749"/>
                  </a:lnTo>
                  <a:lnTo>
                    <a:pt x="90360" y="20878"/>
                  </a:lnTo>
                  <a:lnTo>
                    <a:pt x="92519" y="17640"/>
                  </a:lnTo>
                  <a:lnTo>
                    <a:pt x="92151" y="14757"/>
                  </a:lnTo>
                  <a:lnTo>
                    <a:pt x="91795" y="11518"/>
                  </a:lnTo>
                  <a:lnTo>
                    <a:pt x="89636" y="8991"/>
                  </a:lnTo>
                  <a:lnTo>
                    <a:pt x="85318" y="6476"/>
                  </a:lnTo>
                  <a:lnTo>
                    <a:pt x="81000" y="3949"/>
                  </a:lnTo>
                  <a:lnTo>
                    <a:pt x="75234" y="2514"/>
                  </a:lnTo>
                  <a:lnTo>
                    <a:pt x="68033" y="1435"/>
                  </a:lnTo>
                  <a:lnTo>
                    <a:pt x="60832" y="355"/>
                  </a:lnTo>
                  <a:lnTo>
                    <a:pt x="52920" y="0"/>
                  </a:lnTo>
                  <a:lnTo>
                    <a:pt x="44996" y="711"/>
                  </a:lnTo>
                  <a:lnTo>
                    <a:pt x="36715" y="1435"/>
                  </a:lnTo>
                  <a:lnTo>
                    <a:pt x="5753" y="12598"/>
                  </a:lnTo>
                  <a:lnTo>
                    <a:pt x="1803" y="15468"/>
                  </a:lnTo>
                  <a:lnTo>
                    <a:pt x="0" y="18719"/>
                  </a:lnTo>
                  <a:lnTo>
                    <a:pt x="0" y="21589"/>
                  </a:lnTo>
                  <a:close/>
                </a:path>
              </a:pathLst>
            </a:custGeom>
            <a:ln w="3175">
              <a:solidFill>
                <a:srgbClr val="3364A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409012" y="634040"/>
            <a:ext cx="303466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90" dirty="0"/>
              <a:t>Нейронная</a:t>
            </a:r>
            <a:r>
              <a:rPr sz="3200" spc="-330" dirty="0"/>
              <a:t> </a:t>
            </a:r>
            <a:r>
              <a:rPr sz="3200" spc="-185" dirty="0"/>
              <a:t>сеть</a:t>
            </a:r>
            <a:endParaRPr sz="3200" dirty="0"/>
          </a:p>
        </p:txBody>
      </p:sp>
      <p:sp>
        <p:nvSpPr>
          <p:cNvPr id="13" name="object 13"/>
          <p:cNvSpPr/>
          <p:nvPr/>
        </p:nvSpPr>
        <p:spPr>
          <a:xfrm>
            <a:off x="428396" y="2521804"/>
            <a:ext cx="3884041" cy="117828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4" name="object 14"/>
          <p:cNvGrpSpPr/>
          <p:nvPr/>
        </p:nvGrpSpPr>
        <p:grpSpPr>
          <a:xfrm>
            <a:off x="6139078" y="1575436"/>
            <a:ext cx="1418590" cy="718820"/>
            <a:chOff x="6139078" y="1575436"/>
            <a:chExt cx="1418590" cy="718820"/>
          </a:xfrm>
        </p:grpSpPr>
        <p:sp>
          <p:nvSpPr>
            <p:cNvPr id="15" name="object 15"/>
            <p:cNvSpPr/>
            <p:nvPr/>
          </p:nvSpPr>
          <p:spPr>
            <a:xfrm>
              <a:off x="6139078" y="1575436"/>
              <a:ext cx="1418590" cy="532130"/>
            </a:xfrm>
            <a:custGeom>
              <a:avLst/>
              <a:gdLst/>
              <a:ahLst/>
              <a:cxnLst/>
              <a:rect l="l" t="t" r="r" b="b"/>
              <a:pathLst>
                <a:path w="1418590" h="532130">
                  <a:moveTo>
                    <a:pt x="896759" y="465050"/>
                  </a:moveTo>
                  <a:lnTo>
                    <a:pt x="498246" y="465050"/>
                  </a:lnTo>
                  <a:lnTo>
                    <a:pt x="523527" y="490186"/>
                  </a:lnTo>
                  <a:lnTo>
                    <a:pt x="560561" y="510188"/>
                  </a:lnTo>
                  <a:lnTo>
                    <a:pt x="606842" y="524246"/>
                  </a:lnTo>
                  <a:lnTo>
                    <a:pt x="659863" y="531547"/>
                  </a:lnTo>
                  <a:lnTo>
                    <a:pt x="717118" y="531281"/>
                  </a:lnTo>
                  <a:lnTo>
                    <a:pt x="770704" y="523415"/>
                  </a:lnTo>
                  <a:lnTo>
                    <a:pt x="819902" y="509100"/>
                  </a:lnTo>
                  <a:lnTo>
                    <a:pt x="862618" y="489318"/>
                  </a:lnTo>
                  <a:lnTo>
                    <a:pt x="896759" y="465050"/>
                  </a:lnTo>
                  <a:close/>
                </a:path>
                <a:path w="1418590" h="532130">
                  <a:moveTo>
                    <a:pt x="335042" y="19788"/>
                  </a:moveTo>
                  <a:lnTo>
                    <a:pt x="245534" y="29530"/>
                  </a:lnTo>
                  <a:lnTo>
                    <a:pt x="199891" y="46950"/>
                  </a:lnTo>
                  <a:lnTo>
                    <a:pt x="166536" y="70919"/>
                  </a:lnTo>
                  <a:lnTo>
                    <a:pt x="149047" y="99646"/>
                  </a:lnTo>
                  <a:lnTo>
                    <a:pt x="98650" y="115899"/>
                  </a:lnTo>
                  <a:lnTo>
                    <a:pt x="59629" y="138933"/>
                  </a:lnTo>
                  <a:lnTo>
                    <a:pt x="34986" y="166626"/>
                  </a:lnTo>
                  <a:lnTo>
                    <a:pt x="27724" y="196852"/>
                  </a:lnTo>
                  <a:lnTo>
                    <a:pt x="29108" y="205948"/>
                  </a:lnTo>
                  <a:lnTo>
                    <a:pt x="32353" y="214846"/>
                  </a:lnTo>
                  <a:lnTo>
                    <a:pt x="37693" y="223475"/>
                  </a:lnTo>
                  <a:lnTo>
                    <a:pt x="45364" y="231764"/>
                  </a:lnTo>
                  <a:lnTo>
                    <a:pt x="25365" y="248960"/>
                  </a:lnTo>
                  <a:lnTo>
                    <a:pt x="10666" y="267272"/>
                  </a:lnTo>
                  <a:lnTo>
                    <a:pt x="1975" y="286190"/>
                  </a:lnTo>
                  <a:lnTo>
                    <a:pt x="0" y="305208"/>
                  </a:lnTo>
                  <a:lnTo>
                    <a:pt x="12193" y="337483"/>
                  </a:lnTo>
                  <a:lnTo>
                    <a:pt x="41565" y="364782"/>
                  </a:lnTo>
                  <a:lnTo>
                    <a:pt x="85073" y="385843"/>
                  </a:lnTo>
                  <a:lnTo>
                    <a:pt x="139673" y="399404"/>
                  </a:lnTo>
                  <a:lnTo>
                    <a:pt x="202323" y="404205"/>
                  </a:lnTo>
                  <a:lnTo>
                    <a:pt x="214195" y="434628"/>
                  </a:lnTo>
                  <a:lnTo>
                    <a:pt x="242949" y="459400"/>
                  </a:lnTo>
                  <a:lnTo>
                    <a:pt x="285423" y="477276"/>
                  </a:lnTo>
                  <a:lnTo>
                    <a:pt x="338454" y="487012"/>
                  </a:lnTo>
                  <a:lnTo>
                    <a:pt x="398881" y="487364"/>
                  </a:lnTo>
                  <a:lnTo>
                    <a:pt x="425444" y="484537"/>
                  </a:lnTo>
                  <a:lnTo>
                    <a:pt x="450992" y="479851"/>
                  </a:lnTo>
                  <a:lnTo>
                    <a:pt x="475326" y="473343"/>
                  </a:lnTo>
                  <a:lnTo>
                    <a:pt x="498246" y="465050"/>
                  </a:lnTo>
                  <a:lnTo>
                    <a:pt x="1092285" y="465050"/>
                  </a:lnTo>
                  <a:lnTo>
                    <a:pt x="1130726" y="455542"/>
                  </a:lnTo>
                  <a:lnTo>
                    <a:pt x="1175104" y="438502"/>
                  </a:lnTo>
                  <a:lnTo>
                    <a:pt x="1212707" y="417247"/>
                  </a:lnTo>
                  <a:lnTo>
                    <a:pt x="1241996" y="392330"/>
                  </a:lnTo>
                  <a:lnTo>
                    <a:pt x="1310772" y="380952"/>
                  </a:lnTo>
                  <a:lnTo>
                    <a:pt x="1359361" y="361275"/>
                  </a:lnTo>
                  <a:lnTo>
                    <a:pt x="1387698" y="335527"/>
                  </a:lnTo>
                  <a:lnTo>
                    <a:pt x="1395717" y="305932"/>
                  </a:lnTo>
                  <a:lnTo>
                    <a:pt x="1392069" y="292181"/>
                  </a:lnTo>
                  <a:lnTo>
                    <a:pt x="1383525" y="279648"/>
                  </a:lnTo>
                  <a:lnTo>
                    <a:pt x="1370456" y="268465"/>
                  </a:lnTo>
                  <a:lnTo>
                    <a:pt x="1353235" y="258764"/>
                  </a:lnTo>
                  <a:lnTo>
                    <a:pt x="1382403" y="245348"/>
                  </a:lnTo>
                  <a:lnTo>
                    <a:pt x="1403234" y="228929"/>
                  </a:lnTo>
                  <a:lnTo>
                    <a:pt x="1415356" y="210419"/>
                  </a:lnTo>
                  <a:lnTo>
                    <a:pt x="1418399" y="190730"/>
                  </a:lnTo>
                  <a:lnTo>
                    <a:pt x="1406664" y="164260"/>
                  </a:lnTo>
                  <a:lnTo>
                    <a:pt x="1378257" y="143661"/>
                  </a:lnTo>
                  <a:lnTo>
                    <a:pt x="1336892" y="130487"/>
                  </a:lnTo>
                  <a:lnTo>
                    <a:pt x="1286281" y="126290"/>
                  </a:lnTo>
                  <a:lnTo>
                    <a:pt x="1286706" y="97999"/>
                  </a:lnTo>
                  <a:lnTo>
                    <a:pt x="1271577" y="72321"/>
                  </a:lnTo>
                  <a:lnTo>
                    <a:pt x="1243590" y="50106"/>
                  </a:lnTo>
                  <a:lnTo>
                    <a:pt x="1221820" y="39892"/>
                  </a:lnTo>
                  <a:lnTo>
                    <a:pt x="424802" y="39892"/>
                  </a:lnTo>
                  <a:lnTo>
                    <a:pt x="398752" y="29816"/>
                  </a:lnTo>
                  <a:lnTo>
                    <a:pt x="368415" y="23012"/>
                  </a:lnTo>
                  <a:lnTo>
                    <a:pt x="335042" y="19788"/>
                  </a:lnTo>
                  <a:close/>
                </a:path>
                <a:path w="1418590" h="532130">
                  <a:moveTo>
                    <a:pt x="1092285" y="465050"/>
                  </a:moveTo>
                  <a:lnTo>
                    <a:pt x="896759" y="465050"/>
                  </a:lnTo>
                  <a:lnTo>
                    <a:pt x="918297" y="471681"/>
                  </a:lnTo>
                  <a:lnTo>
                    <a:pt x="935413" y="476523"/>
                  </a:lnTo>
                  <a:lnTo>
                    <a:pt x="965962" y="478057"/>
                  </a:lnTo>
                  <a:lnTo>
                    <a:pt x="1027798" y="474766"/>
                  </a:lnTo>
                  <a:lnTo>
                    <a:pt x="1081112" y="467814"/>
                  </a:lnTo>
                  <a:lnTo>
                    <a:pt x="1092285" y="465050"/>
                  </a:lnTo>
                  <a:close/>
                </a:path>
                <a:path w="1418590" h="532130">
                  <a:moveTo>
                    <a:pt x="575291" y="2711"/>
                  </a:moveTo>
                  <a:lnTo>
                    <a:pt x="535686" y="2808"/>
                  </a:lnTo>
                  <a:lnTo>
                    <a:pt x="472681" y="15407"/>
                  </a:lnTo>
                  <a:lnTo>
                    <a:pt x="424802" y="39892"/>
                  </a:lnTo>
                  <a:lnTo>
                    <a:pt x="1221820" y="39892"/>
                  </a:lnTo>
                  <a:lnTo>
                    <a:pt x="1215676" y="37009"/>
                  </a:lnTo>
                  <a:lnTo>
                    <a:pt x="946797" y="37009"/>
                  </a:lnTo>
                  <a:lnTo>
                    <a:pt x="944393" y="35562"/>
                  </a:lnTo>
                  <a:lnTo>
                    <a:pt x="666356" y="35562"/>
                  </a:lnTo>
                  <a:lnTo>
                    <a:pt x="642752" y="19257"/>
                  </a:lnTo>
                  <a:lnTo>
                    <a:pt x="611689" y="8250"/>
                  </a:lnTo>
                  <a:lnTo>
                    <a:pt x="575291" y="2711"/>
                  </a:lnTo>
                  <a:close/>
                </a:path>
                <a:path w="1418590" h="532130">
                  <a:moveTo>
                    <a:pt x="1109427" y="12749"/>
                  </a:moveTo>
                  <a:lnTo>
                    <a:pt x="1056957" y="12892"/>
                  </a:lnTo>
                  <a:lnTo>
                    <a:pt x="999315" y="21436"/>
                  </a:lnTo>
                  <a:lnTo>
                    <a:pt x="946797" y="37009"/>
                  </a:lnTo>
                  <a:lnTo>
                    <a:pt x="1215676" y="37009"/>
                  </a:lnTo>
                  <a:lnTo>
                    <a:pt x="1205439" y="32206"/>
                  </a:lnTo>
                  <a:lnTo>
                    <a:pt x="1159819" y="19470"/>
                  </a:lnTo>
                  <a:lnTo>
                    <a:pt x="1109427" y="12749"/>
                  </a:lnTo>
                  <a:close/>
                </a:path>
                <a:path w="1418590" h="532130">
                  <a:moveTo>
                    <a:pt x="835073" y="0"/>
                  </a:moveTo>
                  <a:lnTo>
                    <a:pt x="787323" y="281"/>
                  </a:lnTo>
                  <a:lnTo>
                    <a:pt x="722253" y="12387"/>
                  </a:lnTo>
                  <a:lnTo>
                    <a:pt x="666356" y="35562"/>
                  </a:lnTo>
                  <a:lnTo>
                    <a:pt x="944393" y="35562"/>
                  </a:lnTo>
                  <a:lnTo>
                    <a:pt x="916664" y="18867"/>
                  </a:lnTo>
                  <a:lnTo>
                    <a:pt x="878805" y="6363"/>
                  </a:lnTo>
                  <a:lnTo>
                    <a:pt x="835073" y="0"/>
                  </a:lnTo>
                  <a:close/>
                </a:path>
              </a:pathLst>
            </a:custGeom>
            <a:solidFill>
              <a:srgbClr val="719E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139078" y="1575436"/>
              <a:ext cx="1418590" cy="532130"/>
            </a:xfrm>
            <a:custGeom>
              <a:avLst/>
              <a:gdLst/>
              <a:ahLst/>
              <a:cxnLst/>
              <a:rect l="l" t="t" r="r" b="b"/>
              <a:pathLst>
                <a:path w="1418590" h="532130">
                  <a:moveTo>
                    <a:pt x="1286281" y="126290"/>
                  </a:moveTo>
                  <a:lnTo>
                    <a:pt x="1271577" y="72321"/>
                  </a:lnTo>
                  <a:lnTo>
                    <a:pt x="1205439" y="32206"/>
                  </a:lnTo>
                  <a:lnTo>
                    <a:pt x="1159819" y="19470"/>
                  </a:lnTo>
                  <a:lnTo>
                    <a:pt x="1109427" y="12749"/>
                  </a:lnTo>
                  <a:lnTo>
                    <a:pt x="1056957" y="12892"/>
                  </a:lnTo>
                  <a:lnTo>
                    <a:pt x="1027950" y="16050"/>
                  </a:lnTo>
                  <a:lnTo>
                    <a:pt x="999315" y="21436"/>
                  </a:lnTo>
                  <a:lnTo>
                    <a:pt x="971961" y="28580"/>
                  </a:lnTo>
                  <a:lnTo>
                    <a:pt x="946797" y="37009"/>
                  </a:lnTo>
                  <a:lnTo>
                    <a:pt x="916664" y="18867"/>
                  </a:lnTo>
                  <a:lnTo>
                    <a:pt x="878805" y="6363"/>
                  </a:lnTo>
                  <a:lnTo>
                    <a:pt x="835073" y="0"/>
                  </a:lnTo>
                  <a:lnTo>
                    <a:pt x="787323" y="281"/>
                  </a:lnTo>
                  <a:lnTo>
                    <a:pt x="754451" y="4833"/>
                  </a:lnTo>
                  <a:lnTo>
                    <a:pt x="722253" y="12387"/>
                  </a:lnTo>
                  <a:lnTo>
                    <a:pt x="692349" y="22709"/>
                  </a:lnTo>
                  <a:lnTo>
                    <a:pt x="666356" y="35562"/>
                  </a:lnTo>
                  <a:lnTo>
                    <a:pt x="642752" y="19257"/>
                  </a:lnTo>
                  <a:lnTo>
                    <a:pt x="611689" y="8250"/>
                  </a:lnTo>
                  <a:lnTo>
                    <a:pt x="575291" y="2711"/>
                  </a:lnTo>
                  <a:lnTo>
                    <a:pt x="535686" y="2808"/>
                  </a:lnTo>
                  <a:lnTo>
                    <a:pt x="502865" y="7385"/>
                  </a:lnTo>
                  <a:lnTo>
                    <a:pt x="472681" y="15407"/>
                  </a:lnTo>
                  <a:lnTo>
                    <a:pt x="446278" y="26401"/>
                  </a:lnTo>
                  <a:lnTo>
                    <a:pt x="424802" y="39892"/>
                  </a:lnTo>
                  <a:lnTo>
                    <a:pt x="398752" y="29816"/>
                  </a:lnTo>
                  <a:lnTo>
                    <a:pt x="368415" y="23012"/>
                  </a:lnTo>
                  <a:lnTo>
                    <a:pt x="335042" y="19788"/>
                  </a:lnTo>
                  <a:lnTo>
                    <a:pt x="299885" y="20449"/>
                  </a:lnTo>
                  <a:lnTo>
                    <a:pt x="245534" y="29530"/>
                  </a:lnTo>
                  <a:lnTo>
                    <a:pt x="199891" y="46950"/>
                  </a:lnTo>
                  <a:lnTo>
                    <a:pt x="166536" y="70919"/>
                  </a:lnTo>
                  <a:lnTo>
                    <a:pt x="149047" y="99646"/>
                  </a:lnTo>
                  <a:lnTo>
                    <a:pt x="98650" y="115899"/>
                  </a:lnTo>
                  <a:lnTo>
                    <a:pt x="59629" y="138933"/>
                  </a:lnTo>
                  <a:lnTo>
                    <a:pt x="34986" y="166626"/>
                  </a:lnTo>
                  <a:lnTo>
                    <a:pt x="27724" y="196852"/>
                  </a:lnTo>
                  <a:lnTo>
                    <a:pt x="29108" y="205948"/>
                  </a:lnTo>
                  <a:lnTo>
                    <a:pt x="32353" y="214846"/>
                  </a:lnTo>
                  <a:lnTo>
                    <a:pt x="37693" y="223475"/>
                  </a:lnTo>
                  <a:lnTo>
                    <a:pt x="45364" y="231764"/>
                  </a:lnTo>
                  <a:lnTo>
                    <a:pt x="25365" y="248960"/>
                  </a:lnTo>
                  <a:lnTo>
                    <a:pt x="10666" y="267272"/>
                  </a:lnTo>
                  <a:lnTo>
                    <a:pt x="1975" y="286190"/>
                  </a:lnTo>
                  <a:lnTo>
                    <a:pt x="0" y="305208"/>
                  </a:lnTo>
                  <a:lnTo>
                    <a:pt x="12193" y="337483"/>
                  </a:lnTo>
                  <a:lnTo>
                    <a:pt x="41565" y="364782"/>
                  </a:lnTo>
                  <a:lnTo>
                    <a:pt x="85073" y="385843"/>
                  </a:lnTo>
                  <a:lnTo>
                    <a:pt x="139673" y="399404"/>
                  </a:lnTo>
                  <a:lnTo>
                    <a:pt x="202323" y="404205"/>
                  </a:lnTo>
                  <a:lnTo>
                    <a:pt x="214195" y="434628"/>
                  </a:lnTo>
                  <a:lnTo>
                    <a:pt x="242949" y="459400"/>
                  </a:lnTo>
                  <a:lnTo>
                    <a:pt x="285423" y="477276"/>
                  </a:lnTo>
                  <a:lnTo>
                    <a:pt x="338454" y="487012"/>
                  </a:lnTo>
                  <a:lnTo>
                    <a:pt x="398881" y="487364"/>
                  </a:lnTo>
                  <a:lnTo>
                    <a:pt x="425444" y="484537"/>
                  </a:lnTo>
                  <a:lnTo>
                    <a:pt x="450992" y="479851"/>
                  </a:lnTo>
                  <a:lnTo>
                    <a:pt x="475326" y="473343"/>
                  </a:lnTo>
                  <a:lnTo>
                    <a:pt x="498246" y="465050"/>
                  </a:lnTo>
                  <a:lnTo>
                    <a:pt x="523527" y="490186"/>
                  </a:lnTo>
                  <a:lnTo>
                    <a:pt x="560561" y="510188"/>
                  </a:lnTo>
                  <a:lnTo>
                    <a:pt x="606842" y="524246"/>
                  </a:lnTo>
                  <a:lnTo>
                    <a:pt x="659863" y="531547"/>
                  </a:lnTo>
                  <a:lnTo>
                    <a:pt x="717118" y="531281"/>
                  </a:lnTo>
                  <a:lnTo>
                    <a:pt x="770704" y="523415"/>
                  </a:lnTo>
                  <a:lnTo>
                    <a:pt x="819902" y="509100"/>
                  </a:lnTo>
                  <a:lnTo>
                    <a:pt x="862618" y="489318"/>
                  </a:lnTo>
                  <a:lnTo>
                    <a:pt x="896759" y="465050"/>
                  </a:lnTo>
                  <a:lnTo>
                    <a:pt x="918297" y="471681"/>
                  </a:lnTo>
                  <a:lnTo>
                    <a:pt x="935413" y="476523"/>
                  </a:lnTo>
                  <a:lnTo>
                    <a:pt x="965962" y="478057"/>
                  </a:lnTo>
                  <a:lnTo>
                    <a:pt x="1027798" y="474766"/>
                  </a:lnTo>
                  <a:lnTo>
                    <a:pt x="1081112" y="467814"/>
                  </a:lnTo>
                  <a:lnTo>
                    <a:pt x="1130726" y="455542"/>
                  </a:lnTo>
                  <a:lnTo>
                    <a:pt x="1175104" y="438502"/>
                  </a:lnTo>
                  <a:lnTo>
                    <a:pt x="1212707" y="417247"/>
                  </a:lnTo>
                  <a:lnTo>
                    <a:pt x="1241996" y="392330"/>
                  </a:lnTo>
                  <a:lnTo>
                    <a:pt x="1310772" y="380952"/>
                  </a:lnTo>
                  <a:lnTo>
                    <a:pt x="1359361" y="361275"/>
                  </a:lnTo>
                  <a:lnTo>
                    <a:pt x="1387698" y="335527"/>
                  </a:lnTo>
                  <a:lnTo>
                    <a:pt x="1395717" y="305932"/>
                  </a:lnTo>
                  <a:lnTo>
                    <a:pt x="1392069" y="292181"/>
                  </a:lnTo>
                  <a:lnTo>
                    <a:pt x="1383525" y="279648"/>
                  </a:lnTo>
                  <a:lnTo>
                    <a:pt x="1370456" y="268465"/>
                  </a:lnTo>
                  <a:lnTo>
                    <a:pt x="1353235" y="258764"/>
                  </a:lnTo>
                  <a:lnTo>
                    <a:pt x="1382403" y="245348"/>
                  </a:lnTo>
                  <a:lnTo>
                    <a:pt x="1403234" y="228929"/>
                  </a:lnTo>
                  <a:lnTo>
                    <a:pt x="1415356" y="210419"/>
                  </a:lnTo>
                  <a:lnTo>
                    <a:pt x="1418399" y="190730"/>
                  </a:lnTo>
                  <a:lnTo>
                    <a:pt x="1406664" y="164260"/>
                  </a:lnTo>
                  <a:lnTo>
                    <a:pt x="1378257" y="143661"/>
                  </a:lnTo>
                  <a:lnTo>
                    <a:pt x="1336892" y="130487"/>
                  </a:lnTo>
                  <a:lnTo>
                    <a:pt x="1286281" y="126290"/>
                  </a:lnTo>
                  <a:close/>
                </a:path>
                <a:path w="1418590" h="532130">
                  <a:moveTo>
                    <a:pt x="1286281" y="126290"/>
                  </a:moveTo>
                  <a:lnTo>
                    <a:pt x="1285557" y="132412"/>
                  </a:lnTo>
                  <a:lnTo>
                    <a:pt x="1279804" y="139968"/>
                  </a:lnTo>
                  <a:lnTo>
                    <a:pt x="1277277" y="146090"/>
                  </a:lnTo>
                </a:path>
                <a:path w="1418590" h="532130">
                  <a:moveTo>
                    <a:pt x="946797" y="37009"/>
                  </a:moveTo>
                  <a:lnTo>
                    <a:pt x="935268" y="41698"/>
                  </a:lnTo>
                  <a:lnTo>
                    <a:pt x="923401" y="46996"/>
                  </a:lnTo>
                  <a:lnTo>
                    <a:pt x="912071" y="52703"/>
                  </a:lnTo>
                  <a:lnTo>
                    <a:pt x="902157" y="58612"/>
                  </a:lnTo>
                </a:path>
                <a:path w="1418590" h="532130">
                  <a:moveTo>
                    <a:pt x="666356" y="35562"/>
                  </a:moveTo>
                  <a:lnTo>
                    <a:pt x="672122" y="40248"/>
                  </a:lnTo>
                  <a:lnTo>
                    <a:pt x="675716" y="46369"/>
                  </a:lnTo>
                  <a:lnTo>
                    <a:pt x="679678" y="52122"/>
                  </a:lnTo>
                </a:path>
                <a:path w="1418590" h="532130">
                  <a:moveTo>
                    <a:pt x="424802" y="39892"/>
                  </a:moveTo>
                  <a:lnTo>
                    <a:pt x="431850" y="44300"/>
                  </a:lnTo>
                  <a:lnTo>
                    <a:pt x="437718" y="49249"/>
                  </a:lnTo>
                  <a:lnTo>
                    <a:pt x="442975" y="54469"/>
                  </a:lnTo>
                  <a:lnTo>
                    <a:pt x="448195" y="59692"/>
                  </a:lnTo>
                </a:path>
                <a:path w="1418590" h="532130">
                  <a:moveTo>
                    <a:pt x="149047" y="99646"/>
                  </a:moveTo>
                  <a:lnTo>
                    <a:pt x="148323" y="103964"/>
                  </a:lnTo>
                  <a:lnTo>
                    <a:pt x="142201" y="114772"/>
                  </a:lnTo>
                  <a:lnTo>
                    <a:pt x="145440" y="116562"/>
                  </a:lnTo>
                </a:path>
                <a:path w="1418590" h="532130">
                  <a:moveTo>
                    <a:pt x="45364" y="231764"/>
                  </a:moveTo>
                  <a:lnTo>
                    <a:pt x="55304" y="240173"/>
                  </a:lnTo>
                  <a:lnTo>
                    <a:pt x="66828" y="248009"/>
                  </a:lnTo>
                  <a:lnTo>
                    <a:pt x="80041" y="255104"/>
                  </a:lnTo>
                  <a:lnTo>
                    <a:pt x="95046" y="261291"/>
                  </a:lnTo>
                </a:path>
                <a:path w="1418590" h="532130">
                  <a:moveTo>
                    <a:pt x="201955" y="404573"/>
                  </a:moveTo>
                  <a:lnTo>
                    <a:pt x="203404" y="384370"/>
                  </a:lnTo>
                  <a:lnTo>
                    <a:pt x="219465" y="357723"/>
                  </a:lnTo>
                  <a:lnTo>
                    <a:pt x="252333" y="330199"/>
                  </a:lnTo>
                  <a:lnTo>
                    <a:pt x="304203" y="307367"/>
                  </a:lnTo>
                </a:path>
                <a:path w="1418590" h="532130">
                  <a:moveTo>
                    <a:pt x="498246" y="465050"/>
                  </a:moveTo>
                  <a:lnTo>
                    <a:pt x="494440" y="459164"/>
                  </a:lnTo>
                  <a:lnTo>
                    <a:pt x="491580" y="453347"/>
                  </a:lnTo>
                  <a:lnTo>
                    <a:pt x="489532" y="447530"/>
                  </a:lnTo>
                  <a:lnTo>
                    <a:pt x="488162" y="441644"/>
                  </a:lnTo>
                </a:path>
                <a:path w="1418590" h="532130">
                  <a:moveTo>
                    <a:pt x="896035" y="465050"/>
                  </a:moveTo>
                  <a:lnTo>
                    <a:pt x="902762" y="459520"/>
                  </a:lnTo>
                  <a:lnTo>
                    <a:pt x="908507" y="453752"/>
                  </a:lnTo>
                  <a:lnTo>
                    <a:pt x="913509" y="447782"/>
                  </a:lnTo>
                  <a:lnTo>
                    <a:pt x="918006" y="441644"/>
                  </a:lnTo>
                </a:path>
                <a:path w="1418590" h="532130">
                  <a:moveTo>
                    <a:pt x="1241996" y="392330"/>
                  </a:moveTo>
                  <a:lnTo>
                    <a:pt x="1232559" y="392195"/>
                  </a:lnTo>
                  <a:lnTo>
                    <a:pt x="1223189" y="391789"/>
                  </a:lnTo>
                  <a:lnTo>
                    <a:pt x="1213955" y="391114"/>
                  </a:lnTo>
                  <a:lnTo>
                    <a:pt x="1204925" y="390171"/>
                  </a:lnTo>
                </a:path>
                <a:path w="1418590" h="532130">
                  <a:moveTo>
                    <a:pt x="1353235" y="258764"/>
                  </a:moveTo>
                  <a:lnTo>
                    <a:pt x="1336360" y="264538"/>
                  </a:lnTo>
                  <a:lnTo>
                    <a:pt x="1317556" y="269567"/>
                  </a:lnTo>
                  <a:lnTo>
                    <a:pt x="1295984" y="273246"/>
                  </a:lnTo>
                  <a:lnTo>
                    <a:pt x="1270800" y="274969"/>
                  </a:lnTo>
                </a:path>
              </a:pathLst>
            </a:custGeom>
            <a:ln w="3175">
              <a:solidFill>
                <a:srgbClr val="3364A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031520" y="2104553"/>
              <a:ext cx="236524" cy="9146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178763" y="2232899"/>
              <a:ext cx="158750" cy="60960"/>
            </a:xfrm>
            <a:custGeom>
              <a:avLst/>
              <a:gdLst/>
              <a:ahLst/>
              <a:cxnLst/>
              <a:rect l="l" t="t" r="r" b="b"/>
              <a:pathLst>
                <a:path w="158750" h="60960">
                  <a:moveTo>
                    <a:pt x="87274" y="0"/>
                  </a:moveTo>
                  <a:lnTo>
                    <a:pt x="46966" y="4949"/>
                  </a:lnTo>
                  <a:lnTo>
                    <a:pt x="9715" y="20706"/>
                  </a:lnTo>
                  <a:lnTo>
                    <a:pt x="0" y="31145"/>
                  </a:lnTo>
                  <a:lnTo>
                    <a:pt x="711" y="41584"/>
                  </a:lnTo>
                  <a:lnTo>
                    <a:pt x="41757" y="59225"/>
                  </a:lnTo>
                  <a:lnTo>
                    <a:pt x="61018" y="60846"/>
                  </a:lnTo>
                  <a:lnTo>
                    <a:pt x="71120" y="60845"/>
                  </a:lnTo>
                  <a:lnTo>
                    <a:pt x="111376" y="55898"/>
                  </a:lnTo>
                  <a:lnTo>
                    <a:pt x="148678" y="40149"/>
                  </a:lnTo>
                  <a:lnTo>
                    <a:pt x="158394" y="29697"/>
                  </a:lnTo>
                  <a:lnTo>
                    <a:pt x="157670" y="19258"/>
                  </a:lnTo>
                  <a:lnTo>
                    <a:pt x="116636" y="1618"/>
                  </a:lnTo>
                  <a:lnTo>
                    <a:pt x="87274" y="0"/>
                  </a:lnTo>
                  <a:close/>
                </a:path>
              </a:pathLst>
            </a:custGeom>
            <a:solidFill>
              <a:srgbClr val="719E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178763" y="2232899"/>
              <a:ext cx="158750" cy="60960"/>
            </a:xfrm>
            <a:custGeom>
              <a:avLst/>
              <a:gdLst/>
              <a:ahLst/>
              <a:cxnLst/>
              <a:rect l="l" t="t" r="r" b="b"/>
              <a:pathLst>
                <a:path w="158750" h="60960">
                  <a:moveTo>
                    <a:pt x="355" y="36187"/>
                  </a:moveTo>
                  <a:lnTo>
                    <a:pt x="32936" y="57670"/>
                  </a:lnTo>
                  <a:lnTo>
                    <a:pt x="61018" y="60846"/>
                  </a:lnTo>
                  <a:lnTo>
                    <a:pt x="71120" y="60845"/>
                  </a:lnTo>
                  <a:lnTo>
                    <a:pt x="111376" y="55898"/>
                  </a:lnTo>
                  <a:lnTo>
                    <a:pt x="148678" y="40149"/>
                  </a:lnTo>
                  <a:lnTo>
                    <a:pt x="158394" y="29697"/>
                  </a:lnTo>
                  <a:lnTo>
                    <a:pt x="158038" y="24668"/>
                  </a:lnTo>
                  <a:lnTo>
                    <a:pt x="157670" y="19258"/>
                  </a:lnTo>
                  <a:lnTo>
                    <a:pt x="116636" y="1618"/>
                  </a:lnTo>
                  <a:lnTo>
                    <a:pt x="87274" y="0"/>
                  </a:lnTo>
                  <a:lnTo>
                    <a:pt x="77038" y="538"/>
                  </a:lnTo>
                  <a:lnTo>
                    <a:pt x="37795" y="7383"/>
                  </a:lnTo>
                  <a:lnTo>
                    <a:pt x="3238" y="25748"/>
                  </a:lnTo>
                  <a:lnTo>
                    <a:pt x="0" y="31145"/>
                  </a:lnTo>
                  <a:lnTo>
                    <a:pt x="355" y="36187"/>
                  </a:lnTo>
                  <a:close/>
                </a:path>
              </a:pathLst>
            </a:custGeom>
            <a:ln w="3175">
              <a:solidFill>
                <a:srgbClr val="3364A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0" name="object 20"/>
          <p:cNvGrpSpPr/>
          <p:nvPr/>
        </p:nvGrpSpPr>
        <p:grpSpPr>
          <a:xfrm>
            <a:off x="7300442" y="2338200"/>
            <a:ext cx="92710" cy="36195"/>
            <a:chOff x="7300442" y="2338200"/>
            <a:chExt cx="92710" cy="36195"/>
          </a:xfrm>
        </p:grpSpPr>
        <p:sp>
          <p:nvSpPr>
            <p:cNvPr id="21" name="object 21"/>
            <p:cNvSpPr/>
            <p:nvPr/>
          </p:nvSpPr>
          <p:spPr>
            <a:xfrm>
              <a:off x="7300442" y="2338200"/>
              <a:ext cx="92710" cy="36195"/>
            </a:xfrm>
            <a:custGeom>
              <a:avLst/>
              <a:gdLst/>
              <a:ahLst/>
              <a:cxnLst/>
              <a:rect l="l" t="t" r="r" b="b"/>
              <a:pathLst>
                <a:path w="92709" h="36194">
                  <a:moveTo>
                    <a:pt x="61201" y="0"/>
                  </a:moveTo>
                  <a:lnTo>
                    <a:pt x="52920" y="0"/>
                  </a:lnTo>
                  <a:lnTo>
                    <a:pt x="44996" y="368"/>
                  </a:lnTo>
                  <a:lnTo>
                    <a:pt x="37071" y="1079"/>
                  </a:lnTo>
                  <a:lnTo>
                    <a:pt x="29159" y="2527"/>
                  </a:lnTo>
                  <a:lnTo>
                    <a:pt x="22313" y="4686"/>
                  </a:lnTo>
                  <a:lnTo>
                    <a:pt x="15481" y="6476"/>
                  </a:lnTo>
                  <a:lnTo>
                    <a:pt x="9715" y="9359"/>
                  </a:lnTo>
                  <a:lnTo>
                    <a:pt x="5753" y="12242"/>
                  </a:lnTo>
                  <a:lnTo>
                    <a:pt x="2159" y="15125"/>
                  </a:lnTo>
                  <a:lnTo>
                    <a:pt x="0" y="18364"/>
                  </a:lnTo>
                  <a:lnTo>
                    <a:pt x="355" y="21247"/>
                  </a:lnTo>
                  <a:lnTo>
                    <a:pt x="711" y="24485"/>
                  </a:lnTo>
                  <a:lnTo>
                    <a:pt x="2882" y="27368"/>
                  </a:lnTo>
                  <a:lnTo>
                    <a:pt x="7200" y="29527"/>
                  </a:lnTo>
                  <a:lnTo>
                    <a:pt x="11518" y="32042"/>
                  </a:lnTo>
                  <a:lnTo>
                    <a:pt x="17272" y="33845"/>
                  </a:lnTo>
                  <a:lnTo>
                    <a:pt x="31673" y="36004"/>
                  </a:lnTo>
                  <a:lnTo>
                    <a:pt x="39598" y="36004"/>
                  </a:lnTo>
                  <a:lnTo>
                    <a:pt x="47523" y="35280"/>
                  </a:lnTo>
                  <a:lnTo>
                    <a:pt x="55791" y="34925"/>
                  </a:lnTo>
                  <a:lnTo>
                    <a:pt x="92519" y="17640"/>
                  </a:lnTo>
                  <a:lnTo>
                    <a:pt x="92233" y="15125"/>
                  </a:lnTo>
                  <a:lnTo>
                    <a:pt x="92151" y="11518"/>
                  </a:lnTo>
                  <a:lnTo>
                    <a:pt x="89636" y="8648"/>
                  </a:lnTo>
                  <a:lnTo>
                    <a:pt x="85674" y="6121"/>
                  </a:lnTo>
                  <a:lnTo>
                    <a:pt x="81356" y="3962"/>
                  </a:lnTo>
                  <a:lnTo>
                    <a:pt x="75234" y="2159"/>
                  </a:lnTo>
                  <a:lnTo>
                    <a:pt x="61201" y="0"/>
                  </a:lnTo>
                  <a:close/>
                </a:path>
              </a:pathLst>
            </a:custGeom>
            <a:solidFill>
              <a:srgbClr val="719E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300442" y="2338200"/>
              <a:ext cx="92710" cy="36195"/>
            </a:xfrm>
            <a:custGeom>
              <a:avLst/>
              <a:gdLst/>
              <a:ahLst/>
              <a:cxnLst/>
              <a:rect l="l" t="t" r="r" b="b"/>
              <a:pathLst>
                <a:path w="92709" h="36194">
                  <a:moveTo>
                    <a:pt x="355" y="21247"/>
                  </a:moveTo>
                  <a:lnTo>
                    <a:pt x="711" y="24485"/>
                  </a:lnTo>
                  <a:lnTo>
                    <a:pt x="2882" y="27368"/>
                  </a:lnTo>
                  <a:lnTo>
                    <a:pt x="7200" y="29527"/>
                  </a:lnTo>
                  <a:lnTo>
                    <a:pt x="11518" y="32042"/>
                  </a:lnTo>
                  <a:lnTo>
                    <a:pt x="17272" y="33845"/>
                  </a:lnTo>
                  <a:lnTo>
                    <a:pt x="24472" y="34925"/>
                  </a:lnTo>
                  <a:lnTo>
                    <a:pt x="31673" y="36004"/>
                  </a:lnTo>
                  <a:lnTo>
                    <a:pt x="39598" y="36004"/>
                  </a:lnTo>
                  <a:lnTo>
                    <a:pt x="47523" y="35280"/>
                  </a:lnTo>
                  <a:lnTo>
                    <a:pt x="55791" y="34925"/>
                  </a:lnTo>
                  <a:lnTo>
                    <a:pt x="86753" y="23761"/>
                  </a:lnTo>
                  <a:lnTo>
                    <a:pt x="90716" y="20878"/>
                  </a:lnTo>
                  <a:lnTo>
                    <a:pt x="92519" y="17640"/>
                  </a:lnTo>
                  <a:lnTo>
                    <a:pt x="92151" y="14401"/>
                  </a:lnTo>
                  <a:lnTo>
                    <a:pt x="92151" y="11518"/>
                  </a:lnTo>
                  <a:lnTo>
                    <a:pt x="68033" y="1079"/>
                  </a:lnTo>
                  <a:lnTo>
                    <a:pt x="61201" y="0"/>
                  </a:lnTo>
                  <a:lnTo>
                    <a:pt x="52920" y="0"/>
                  </a:lnTo>
                  <a:lnTo>
                    <a:pt x="44996" y="368"/>
                  </a:lnTo>
                  <a:lnTo>
                    <a:pt x="37071" y="1079"/>
                  </a:lnTo>
                  <a:lnTo>
                    <a:pt x="29159" y="2527"/>
                  </a:lnTo>
                  <a:lnTo>
                    <a:pt x="22313" y="4686"/>
                  </a:lnTo>
                  <a:lnTo>
                    <a:pt x="15481" y="6476"/>
                  </a:lnTo>
                  <a:lnTo>
                    <a:pt x="9715" y="9359"/>
                  </a:lnTo>
                  <a:lnTo>
                    <a:pt x="5753" y="12242"/>
                  </a:lnTo>
                  <a:lnTo>
                    <a:pt x="2159" y="15125"/>
                  </a:lnTo>
                  <a:lnTo>
                    <a:pt x="0" y="18364"/>
                  </a:lnTo>
                  <a:lnTo>
                    <a:pt x="355" y="21247"/>
                  </a:lnTo>
                  <a:close/>
                </a:path>
              </a:pathLst>
            </a:custGeom>
            <a:ln w="3175">
              <a:solidFill>
                <a:srgbClr val="3364A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 rot="21360000">
            <a:off x="6597322" y="1706933"/>
            <a:ext cx="600813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spc="-15" dirty="0">
                <a:latin typeface="Arial"/>
                <a:cs typeface="Arial"/>
              </a:rPr>
              <a:t>С</a:t>
            </a:r>
            <a:r>
              <a:rPr sz="1800" spc="5" dirty="0">
                <a:latin typeface="Arial"/>
                <a:cs typeface="Arial"/>
              </a:rPr>
              <a:t>л</a:t>
            </a:r>
            <a:r>
              <a:rPr sz="1800" spc="-5" dirty="0">
                <a:latin typeface="Arial"/>
                <a:cs typeface="Arial"/>
              </a:rPr>
              <a:t>о</a:t>
            </a:r>
            <a:r>
              <a:rPr sz="1800" dirty="0">
                <a:latin typeface="Arial"/>
                <a:cs typeface="Arial"/>
              </a:rPr>
              <a:t>й</a:t>
            </a:r>
            <a:endParaRPr sz="18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 rot="21360000">
            <a:off x="8757692" y="3327449"/>
            <a:ext cx="600813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spc="-30" dirty="0">
                <a:latin typeface="Arial"/>
                <a:cs typeface="Arial"/>
              </a:rPr>
              <a:t>С</a:t>
            </a:r>
            <a:r>
              <a:rPr sz="1800" spc="15" dirty="0">
                <a:latin typeface="Arial"/>
                <a:cs typeface="Arial"/>
              </a:rPr>
              <a:t>л</a:t>
            </a:r>
            <a:r>
              <a:rPr sz="1800" spc="-10" dirty="0">
                <a:latin typeface="Arial"/>
                <a:cs typeface="Arial"/>
              </a:rPr>
              <a:t>о</a:t>
            </a:r>
            <a:r>
              <a:rPr sz="1800" dirty="0">
                <a:latin typeface="Arial"/>
                <a:cs typeface="Arial"/>
              </a:rPr>
              <a:t>й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3619081" y="1036155"/>
            <a:ext cx="1418590" cy="532130"/>
            <a:chOff x="3619081" y="1036155"/>
            <a:chExt cx="1418590" cy="532130"/>
          </a:xfrm>
        </p:grpSpPr>
        <p:sp>
          <p:nvSpPr>
            <p:cNvPr id="26" name="object 26"/>
            <p:cNvSpPr/>
            <p:nvPr/>
          </p:nvSpPr>
          <p:spPr>
            <a:xfrm>
              <a:off x="3619081" y="1036155"/>
              <a:ext cx="1418590" cy="532130"/>
            </a:xfrm>
            <a:custGeom>
              <a:avLst/>
              <a:gdLst/>
              <a:ahLst/>
              <a:cxnLst/>
              <a:rect l="l" t="t" r="r" b="b"/>
              <a:pathLst>
                <a:path w="1418589" h="532130">
                  <a:moveTo>
                    <a:pt x="896759" y="465050"/>
                  </a:moveTo>
                  <a:lnTo>
                    <a:pt x="498233" y="465050"/>
                  </a:lnTo>
                  <a:lnTo>
                    <a:pt x="523521" y="490186"/>
                  </a:lnTo>
                  <a:lnTo>
                    <a:pt x="560559" y="510188"/>
                  </a:lnTo>
                  <a:lnTo>
                    <a:pt x="606841" y="524246"/>
                  </a:lnTo>
                  <a:lnTo>
                    <a:pt x="659863" y="531547"/>
                  </a:lnTo>
                  <a:lnTo>
                    <a:pt x="717118" y="531281"/>
                  </a:lnTo>
                  <a:lnTo>
                    <a:pt x="770704" y="523415"/>
                  </a:lnTo>
                  <a:lnTo>
                    <a:pt x="819902" y="509100"/>
                  </a:lnTo>
                  <a:lnTo>
                    <a:pt x="862618" y="489318"/>
                  </a:lnTo>
                  <a:lnTo>
                    <a:pt x="896759" y="465050"/>
                  </a:lnTo>
                  <a:close/>
                </a:path>
                <a:path w="1418589" h="532130">
                  <a:moveTo>
                    <a:pt x="335042" y="19788"/>
                  </a:moveTo>
                  <a:lnTo>
                    <a:pt x="245534" y="29530"/>
                  </a:lnTo>
                  <a:lnTo>
                    <a:pt x="199890" y="46950"/>
                  </a:lnTo>
                  <a:lnTo>
                    <a:pt x="166530" y="70919"/>
                  </a:lnTo>
                  <a:lnTo>
                    <a:pt x="149034" y="99646"/>
                  </a:lnTo>
                  <a:lnTo>
                    <a:pt x="98643" y="115899"/>
                  </a:lnTo>
                  <a:lnTo>
                    <a:pt x="59623" y="138933"/>
                  </a:lnTo>
                  <a:lnTo>
                    <a:pt x="34980" y="166626"/>
                  </a:lnTo>
                  <a:lnTo>
                    <a:pt x="27724" y="196852"/>
                  </a:lnTo>
                  <a:lnTo>
                    <a:pt x="29108" y="205948"/>
                  </a:lnTo>
                  <a:lnTo>
                    <a:pt x="32353" y="214846"/>
                  </a:lnTo>
                  <a:lnTo>
                    <a:pt x="37693" y="223475"/>
                  </a:lnTo>
                  <a:lnTo>
                    <a:pt x="45364" y="231764"/>
                  </a:lnTo>
                  <a:lnTo>
                    <a:pt x="25365" y="248960"/>
                  </a:lnTo>
                  <a:lnTo>
                    <a:pt x="10666" y="267272"/>
                  </a:lnTo>
                  <a:lnTo>
                    <a:pt x="1975" y="286190"/>
                  </a:lnTo>
                  <a:lnTo>
                    <a:pt x="0" y="305208"/>
                  </a:lnTo>
                  <a:lnTo>
                    <a:pt x="12192" y="337483"/>
                  </a:lnTo>
                  <a:lnTo>
                    <a:pt x="41562" y="364782"/>
                  </a:lnTo>
                  <a:lnTo>
                    <a:pt x="85067" y="385843"/>
                  </a:lnTo>
                  <a:lnTo>
                    <a:pt x="139668" y="399404"/>
                  </a:lnTo>
                  <a:lnTo>
                    <a:pt x="202323" y="404205"/>
                  </a:lnTo>
                  <a:lnTo>
                    <a:pt x="214191" y="434628"/>
                  </a:lnTo>
                  <a:lnTo>
                    <a:pt x="242944" y="459400"/>
                  </a:lnTo>
                  <a:lnTo>
                    <a:pt x="285419" y="477276"/>
                  </a:lnTo>
                  <a:lnTo>
                    <a:pt x="338453" y="487012"/>
                  </a:lnTo>
                  <a:lnTo>
                    <a:pt x="398881" y="487364"/>
                  </a:lnTo>
                  <a:lnTo>
                    <a:pt x="425438" y="484538"/>
                  </a:lnTo>
                  <a:lnTo>
                    <a:pt x="450986" y="479855"/>
                  </a:lnTo>
                  <a:lnTo>
                    <a:pt x="475319" y="473348"/>
                  </a:lnTo>
                  <a:lnTo>
                    <a:pt x="498233" y="465050"/>
                  </a:lnTo>
                  <a:lnTo>
                    <a:pt x="1092285" y="465050"/>
                  </a:lnTo>
                  <a:lnTo>
                    <a:pt x="1130726" y="455542"/>
                  </a:lnTo>
                  <a:lnTo>
                    <a:pt x="1175104" y="438502"/>
                  </a:lnTo>
                  <a:lnTo>
                    <a:pt x="1212707" y="417247"/>
                  </a:lnTo>
                  <a:lnTo>
                    <a:pt x="1241996" y="392330"/>
                  </a:lnTo>
                  <a:lnTo>
                    <a:pt x="1310767" y="380952"/>
                  </a:lnTo>
                  <a:lnTo>
                    <a:pt x="1359357" y="361275"/>
                  </a:lnTo>
                  <a:lnTo>
                    <a:pt x="1387696" y="335527"/>
                  </a:lnTo>
                  <a:lnTo>
                    <a:pt x="1395717" y="305932"/>
                  </a:lnTo>
                  <a:lnTo>
                    <a:pt x="1392069" y="292181"/>
                  </a:lnTo>
                  <a:lnTo>
                    <a:pt x="1383525" y="279648"/>
                  </a:lnTo>
                  <a:lnTo>
                    <a:pt x="1370457" y="268465"/>
                  </a:lnTo>
                  <a:lnTo>
                    <a:pt x="1353235" y="258764"/>
                  </a:lnTo>
                  <a:lnTo>
                    <a:pt x="1382403" y="245348"/>
                  </a:lnTo>
                  <a:lnTo>
                    <a:pt x="1403234" y="228929"/>
                  </a:lnTo>
                  <a:lnTo>
                    <a:pt x="1415356" y="210419"/>
                  </a:lnTo>
                  <a:lnTo>
                    <a:pt x="1418399" y="190730"/>
                  </a:lnTo>
                  <a:lnTo>
                    <a:pt x="1406664" y="164260"/>
                  </a:lnTo>
                  <a:lnTo>
                    <a:pt x="1378257" y="143661"/>
                  </a:lnTo>
                  <a:lnTo>
                    <a:pt x="1336892" y="130487"/>
                  </a:lnTo>
                  <a:lnTo>
                    <a:pt x="1286281" y="126290"/>
                  </a:lnTo>
                  <a:lnTo>
                    <a:pt x="1286706" y="97999"/>
                  </a:lnTo>
                  <a:lnTo>
                    <a:pt x="1271577" y="72321"/>
                  </a:lnTo>
                  <a:lnTo>
                    <a:pt x="1243590" y="50106"/>
                  </a:lnTo>
                  <a:lnTo>
                    <a:pt x="1221820" y="39892"/>
                  </a:lnTo>
                  <a:lnTo>
                    <a:pt x="424802" y="39892"/>
                  </a:lnTo>
                  <a:lnTo>
                    <a:pt x="398752" y="29816"/>
                  </a:lnTo>
                  <a:lnTo>
                    <a:pt x="368415" y="23012"/>
                  </a:lnTo>
                  <a:lnTo>
                    <a:pt x="335042" y="19788"/>
                  </a:lnTo>
                  <a:close/>
                </a:path>
                <a:path w="1418589" h="532130">
                  <a:moveTo>
                    <a:pt x="1092285" y="465050"/>
                  </a:moveTo>
                  <a:lnTo>
                    <a:pt x="896759" y="465050"/>
                  </a:lnTo>
                  <a:lnTo>
                    <a:pt x="918297" y="471681"/>
                  </a:lnTo>
                  <a:lnTo>
                    <a:pt x="935413" y="476523"/>
                  </a:lnTo>
                  <a:lnTo>
                    <a:pt x="965962" y="478057"/>
                  </a:lnTo>
                  <a:lnTo>
                    <a:pt x="1027798" y="474766"/>
                  </a:lnTo>
                  <a:lnTo>
                    <a:pt x="1081112" y="467814"/>
                  </a:lnTo>
                  <a:lnTo>
                    <a:pt x="1092285" y="465050"/>
                  </a:lnTo>
                  <a:close/>
                </a:path>
                <a:path w="1418589" h="532130">
                  <a:moveTo>
                    <a:pt x="575280" y="2711"/>
                  </a:moveTo>
                  <a:lnTo>
                    <a:pt x="535673" y="2808"/>
                  </a:lnTo>
                  <a:lnTo>
                    <a:pt x="472679" y="15407"/>
                  </a:lnTo>
                  <a:lnTo>
                    <a:pt x="424802" y="39892"/>
                  </a:lnTo>
                  <a:lnTo>
                    <a:pt x="1221820" y="39892"/>
                  </a:lnTo>
                  <a:lnTo>
                    <a:pt x="1215676" y="37009"/>
                  </a:lnTo>
                  <a:lnTo>
                    <a:pt x="946797" y="37009"/>
                  </a:lnTo>
                  <a:lnTo>
                    <a:pt x="944393" y="35562"/>
                  </a:lnTo>
                  <a:lnTo>
                    <a:pt x="666356" y="35562"/>
                  </a:lnTo>
                  <a:lnTo>
                    <a:pt x="642750" y="19257"/>
                  </a:lnTo>
                  <a:lnTo>
                    <a:pt x="611682" y="8250"/>
                  </a:lnTo>
                  <a:lnTo>
                    <a:pt x="575280" y="2711"/>
                  </a:lnTo>
                  <a:close/>
                </a:path>
                <a:path w="1418589" h="532130">
                  <a:moveTo>
                    <a:pt x="1109427" y="12749"/>
                  </a:moveTo>
                  <a:lnTo>
                    <a:pt x="1056957" y="12892"/>
                  </a:lnTo>
                  <a:lnTo>
                    <a:pt x="999315" y="21436"/>
                  </a:lnTo>
                  <a:lnTo>
                    <a:pt x="946797" y="37009"/>
                  </a:lnTo>
                  <a:lnTo>
                    <a:pt x="1215676" y="37009"/>
                  </a:lnTo>
                  <a:lnTo>
                    <a:pt x="1205439" y="32206"/>
                  </a:lnTo>
                  <a:lnTo>
                    <a:pt x="1159819" y="19470"/>
                  </a:lnTo>
                  <a:lnTo>
                    <a:pt x="1109427" y="12749"/>
                  </a:lnTo>
                  <a:close/>
                </a:path>
                <a:path w="1418589" h="532130">
                  <a:moveTo>
                    <a:pt x="835073" y="0"/>
                  </a:moveTo>
                  <a:lnTo>
                    <a:pt x="787323" y="281"/>
                  </a:lnTo>
                  <a:lnTo>
                    <a:pt x="722249" y="12387"/>
                  </a:lnTo>
                  <a:lnTo>
                    <a:pt x="666356" y="35562"/>
                  </a:lnTo>
                  <a:lnTo>
                    <a:pt x="944393" y="35562"/>
                  </a:lnTo>
                  <a:lnTo>
                    <a:pt x="916664" y="18867"/>
                  </a:lnTo>
                  <a:lnTo>
                    <a:pt x="878805" y="6363"/>
                  </a:lnTo>
                  <a:lnTo>
                    <a:pt x="835073" y="0"/>
                  </a:lnTo>
                  <a:close/>
                </a:path>
              </a:pathLst>
            </a:custGeom>
            <a:solidFill>
              <a:srgbClr val="719E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619081" y="1036155"/>
              <a:ext cx="1418590" cy="532130"/>
            </a:xfrm>
            <a:custGeom>
              <a:avLst/>
              <a:gdLst/>
              <a:ahLst/>
              <a:cxnLst/>
              <a:rect l="l" t="t" r="r" b="b"/>
              <a:pathLst>
                <a:path w="1418589" h="532130">
                  <a:moveTo>
                    <a:pt x="1286281" y="126290"/>
                  </a:moveTo>
                  <a:lnTo>
                    <a:pt x="1271577" y="72321"/>
                  </a:lnTo>
                  <a:lnTo>
                    <a:pt x="1205439" y="32206"/>
                  </a:lnTo>
                  <a:lnTo>
                    <a:pt x="1159819" y="19470"/>
                  </a:lnTo>
                  <a:lnTo>
                    <a:pt x="1109427" y="12749"/>
                  </a:lnTo>
                  <a:lnTo>
                    <a:pt x="1056957" y="12892"/>
                  </a:lnTo>
                  <a:lnTo>
                    <a:pt x="1027950" y="16050"/>
                  </a:lnTo>
                  <a:lnTo>
                    <a:pt x="999315" y="21436"/>
                  </a:lnTo>
                  <a:lnTo>
                    <a:pt x="971961" y="28580"/>
                  </a:lnTo>
                  <a:lnTo>
                    <a:pt x="946797" y="37009"/>
                  </a:lnTo>
                  <a:lnTo>
                    <a:pt x="916664" y="18867"/>
                  </a:lnTo>
                  <a:lnTo>
                    <a:pt x="878805" y="6363"/>
                  </a:lnTo>
                  <a:lnTo>
                    <a:pt x="835073" y="0"/>
                  </a:lnTo>
                  <a:lnTo>
                    <a:pt x="787323" y="281"/>
                  </a:lnTo>
                  <a:lnTo>
                    <a:pt x="754449" y="4833"/>
                  </a:lnTo>
                  <a:lnTo>
                    <a:pt x="722249" y="12387"/>
                  </a:lnTo>
                  <a:lnTo>
                    <a:pt x="692344" y="22709"/>
                  </a:lnTo>
                  <a:lnTo>
                    <a:pt x="666356" y="35562"/>
                  </a:lnTo>
                  <a:lnTo>
                    <a:pt x="642750" y="19257"/>
                  </a:lnTo>
                  <a:lnTo>
                    <a:pt x="611682" y="8250"/>
                  </a:lnTo>
                  <a:lnTo>
                    <a:pt x="575280" y="2711"/>
                  </a:lnTo>
                  <a:lnTo>
                    <a:pt x="535673" y="2808"/>
                  </a:lnTo>
                  <a:lnTo>
                    <a:pt x="502860" y="7385"/>
                  </a:lnTo>
                  <a:lnTo>
                    <a:pt x="472679" y="15407"/>
                  </a:lnTo>
                  <a:lnTo>
                    <a:pt x="446278" y="26401"/>
                  </a:lnTo>
                  <a:lnTo>
                    <a:pt x="424802" y="39892"/>
                  </a:lnTo>
                  <a:lnTo>
                    <a:pt x="398752" y="29816"/>
                  </a:lnTo>
                  <a:lnTo>
                    <a:pt x="368415" y="23012"/>
                  </a:lnTo>
                  <a:lnTo>
                    <a:pt x="335042" y="19788"/>
                  </a:lnTo>
                  <a:lnTo>
                    <a:pt x="299885" y="20449"/>
                  </a:lnTo>
                  <a:lnTo>
                    <a:pt x="245534" y="29530"/>
                  </a:lnTo>
                  <a:lnTo>
                    <a:pt x="199890" y="46950"/>
                  </a:lnTo>
                  <a:lnTo>
                    <a:pt x="166530" y="70919"/>
                  </a:lnTo>
                  <a:lnTo>
                    <a:pt x="149034" y="99646"/>
                  </a:lnTo>
                  <a:lnTo>
                    <a:pt x="98643" y="115899"/>
                  </a:lnTo>
                  <a:lnTo>
                    <a:pt x="59623" y="138933"/>
                  </a:lnTo>
                  <a:lnTo>
                    <a:pt x="34980" y="166626"/>
                  </a:lnTo>
                  <a:lnTo>
                    <a:pt x="27724" y="196852"/>
                  </a:lnTo>
                  <a:lnTo>
                    <a:pt x="29108" y="205948"/>
                  </a:lnTo>
                  <a:lnTo>
                    <a:pt x="32353" y="214846"/>
                  </a:lnTo>
                  <a:lnTo>
                    <a:pt x="37693" y="223475"/>
                  </a:lnTo>
                  <a:lnTo>
                    <a:pt x="45364" y="231764"/>
                  </a:lnTo>
                  <a:lnTo>
                    <a:pt x="25365" y="248960"/>
                  </a:lnTo>
                  <a:lnTo>
                    <a:pt x="10666" y="267272"/>
                  </a:lnTo>
                  <a:lnTo>
                    <a:pt x="1975" y="286190"/>
                  </a:lnTo>
                  <a:lnTo>
                    <a:pt x="0" y="305208"/>
                  </a:lnTo>
                  <a:lnTo>
                    <a:pt x="12192" y="337483"/>
                  </a:lnTo>
                  <a:lnTo>
                    <a:pt x="41562" y="364782"/>
                  </a:lnTo>
                  <a:lnTo>
                    <a:pt x="85067" y="385843"/>
                  </a:lnTo>
                  <a:lnTo>
                    <a:pt x="139668" y="399404"/>
                  </a:lnTo>
                  <a:lnTo>
                    <a:pt x="202323" y="404205"/>
                  </a:lnTo>
                  <a:lnTo>
                    <a:pt x="214191" y="434628"/>
                  </a:lnTo>
                  <a:lnTo>
                    <a:pt x="242944" y="459400"/>
                  </a:lnTo>
                  <a:lnTo>
                    <a:pt x="285419" y="477276"/>
                  </a:lnTo>
                  <a:lnTo>
                    <a:pt x="338453" y="487012"/>
                  </a:lnTo>
                  <a:lnTo>
                    <a:pt x="398881" y="487364"/>
                  </a:lnTo>
                  <a:lnTo>
                    <a:pt x="425438" y="484538"/>
                  </a:lnTo>
                  <a:lnTo>
                    <a:pt x="450986" y="479855"/>
                  </a:lnTo>
                  <a:lnTo>
                    <a:pt x="475319" y="473348"/>
                  </a:lnTo>
                  <a:lnTo>
                    <a:pt x="498233" y="465050"/>
                  </a:lnTo>
                  <a:lnTo>
                    <a:pt x="523521" y="490186"/>
                  </a:lnTo>
                  <a:lnTo>
                    <a:pt x="560559" y="510188"/>
                  </a:lnTo>
                  <a:lnTo>
                    <a:pt x="606841" y="524246"/>
                  </a:lnTo>
                  <a:lnTo>
                    <a:pt x="659863" y="531547"/>
                  </a:lnTo>
                  <a:lnTo>
                    <a:pt x="717118" y="531281"/>
                  </a:lnTo>
                  <a:lnTo>
                    <a:pt x="770704" y="523415"/>
                  </a:lnTo>
                  <a:lnTo>
                    <a:pt x="819902" y="509100"/>
                  </a:lnTo>
                  <a:lnTo>
                    <a:pt x="862618" y="489318"/>
                  </a:lnTo>
                  <a:lnTo>
                    <a:pt x="896759" y="465050"/>
                  </a:lnTo>
                  <a:lnTo>
                    <a:pt x="918297" y="471681"/>
                  </a:lnTo>
                  <a:lnTo>
                    <a:pt x="935413" y="476523"/>
                  </a:lnTo>
                  <a:lnTo>
                    <a:pt x="965962" y="478057"/>
                  </a:lnTo>
                  <a:lnTo>
                    <a:pt x="1027798" y="474766"/>
                  </a:lnTo>
                  <a:lnTo>
                    <a:pt x="1081112" y="467814"/>
                  </a:lnTo>
                  <a:lnTo>
                    <a:pt x="1130726" y="455542"/>
                  </a:lnTo>
                  <a:lnTo>
                    <a:pt x="1175104" y="438502"/>
                  </a:lnTo>
                  <a:lnTo>
                    <a:pt x="1212707" y="417247"/>
                  </a:lnTo>
                  <a:lnTo>
                    <a:pt x="1241996" y="392330"/>
                  </a:lnTo>
                  <a:lnTo>
                    <a:pt x="1310767" y="380952"/>
                  </a:lnTo>
                  <a:lnTo>
                    <a:pt x="1359357" y="361275"/>
                  </a:lnTo>
                  <a:lnTo>
                    <a:pt x="1387696" y="335527"/>
                  </a:lnTo>
                  <a:lnTo>
                    <a:pt x="1395717" y="305932"/>
                  </a:lnTo>
                  <a:lnTo>
                    <a:pt x="1392069" y="292181"/>
                  </a:lnTo>
                  <a:lnTo>
                    <a:pt x="1383525" y="279648"/>
                  </a:lnTo>
                  <a:lnTo>
                    <a:pt x="1370457" y="268465"/>
                  </a:lnTo>
                  <a:lnTo>
                    <a:pt x="1353235" y="258764"/>
                  </a:lnTo>
                  <a:lnTo>
                    <a:pt x="1382403" y="245348"/>
                  </a:lnTo>
                  <a:lnTo>
                    <a:pt x="1403234" y="228929"/>
                  </a:lnTo>
                  <a:lnTo>
                    <a:pt x="1415356" y="210419"/>
                  </a:lnTo>
                  <a:lnTo>
                    <a:pt x="1418399" y="190730"/>
                  </a:lnTo>
                  <a:lnTo>
                    <a:pt x="1406664" y="164260"/>
                  </a:lnTo>
                  <a:lnTo>
                    <a:pt x="1378257" y="143661"/>
                  </a:lnTo>
                  <a:lnTo>
                    <a:pt x="1336892" y="130487"/>
                  </a:lnTo>
                  <a:lnTo>
                    <a:pt x="1286281" y="126290"/>
                  </a:lnTo>
                  <a:close/>
                </a:path>
                <a:path w="1418589" h="532130">
                  <a:moveTo>
                    <a:pt x="1286281" y="126290"/>
                  </a:moveTo>
                  <a:lnTo>
                    <a:pt x="1285557" y="132412"/>
                  </a:lnTo>
                  <a:lnTo>
                    <a:pt x="1279804" y="139968"/>
                  </a:lnTo>
                  <a:lnTo>
                    <a:pt x="1277277" y="146090"/>
                  </a:lnTo>
                </a:path>
                <a:path w="1418589" h="532130">
                  <a:moveTo>
                    <a:pt x="946797" y="37009"/>
                  </a:moveTo>
                  <a:lnTo>
                    <a:pt x="935268" y="41698"/>
                  </a:lnTo>
                  <a:lnTo>
                    <a:pt x="923401" y="46996"/>
                  </a:lnTo>
                  <a:lnTo>
                    <a:pt x="912071" y="52703"/>
                  </a:lnTo>
                  <a:lnTo>
                    <a:pt x="902157" y="58612"/>
                  </a:lnTo>
                </a:path>
                <a:path w="1418589" h="532130">
                  <a:moveTo>
                    <a:pt x="666356" y="35562"/>
                  </a:moveTo>
                  <a:lnTo>
                    <a:pt x="672122" y="40248"/>
                  </a:lnTo>
                  <a:lnTo>
                    <a:pt x="675716" y="46369"/>
                  </a:lnTo>
                  <a:lnTo>
                    <a:pt x="679678" y="52122"/>
                  </a:lnTo>
                </a:path>
                <a:path w="1418589" h="532130">
                  <a:moveTo>
                    <a:pt x="424802" y="39892"/>
                  </a:moveTo>
                  <a:lnTo>
                    <a:pt x="431849" y="44300"/>
                  </a:lnTo>
                  <a:lnTo>
                    <a:pt x="437713" y="49249"/>
                  </a:lnTo>
                  <a:lnTo>
                    <a:pt x="442970" y="54469"/>
                  </a:lnTo>
                  <a:lnTo>
                    <a:pt x="448195" y="59692"/>
                  </a:lnTo>
                </a:path>
                <a:path w="1418589" h="532130">
                  <a:moveTo>
                    <a:pt x="149034" y="99646"/>
                  </a:moveTo>
                  <a:lnTo>
                    <a:pt x="148323" y="103964"/>
                  </a:lnTo>
                  <a:lnTo>
                    <a:pt x="142201" y="114772"/>
                  </a:lnTo>
                  <a:lnTo>
                    <a:pt x="145440" y="116562"/>
                  </a:lnTo>
                </a:path>
                <a:path w="1418589" h="532130">
                  <a:moveTo>
                    <a:pt x="45364" y="231764"/>
                  </a:moveTo>
                  <a:lnTo>
                    <a:pt x="55298" y="240173"/>
                  </a:lnTo>
                  <a:lnTo>
                    <a:pt x="66822" y="248009"/>
                  </a:lnTo>
                  <a:lnTo>
                    <a:pt x="80034" y="255104"/>
                  </a:lnTo>
                  <a:lnTo>
                    <a:pt x="95034" y="261291"/>
                  </a:lnTo>
                </a:path>
                <a:path w="1418589" h="532130">
                  <a:moveTo>
                    <a:pt x="201955" y="404573"/>
                  </a:moveTo>
                  <a:lnTo>
                    <a:pt x="203404" y="384370"/>
                  </a:lnTo>
                  <a:lnTo>
                    <a:pt x="219465" y="357723"/>
                  </a:lnTo>
                  <a:lnTo>
                    <a:pt x="252333" y="330199"/>
                  </a:lnTo>
                  <a:lnTo>
                    <a:pt x="304203" y="307367"/>
                  </a:lnTo>
                </a:path>
                <a:path w="1418589" h="532130">
                  <a:moveTo>
                    <a:pt x="498233" y="465050"/>
                  </a:moveTo>
                  <a:lnTo>
                    <a:pt x="494434" y="459164"/>
                  </a:lnTo>
                  <a:lnTo>
                    <a:pt x="491578" y="453347"/>
                  </a:lnTo>
                  <a:lnTo>
                    <a:pt x="489532" y="447530"/>
                  </a:lnTo>
                  <a:lnTo>
                    <a:pt x="488162" y="441644"/>
                  </a:lnTo>
                </a:path>
                <a:path w="1418589" h="532130">
                  <a:moveTo>
                    <a:pt x="896035" y="465050"/>
                  </a:moveTo>
                  <a:lnTo>
                    <a:pt x="902761" y="459520"/>
                  </a:lnTo>
                  <a:lnTo>
                    <a:pt x="908505" y="453752"/>
                  </a:lnTo>
                  <a:lnTo>
                    <a:pt x="913504" y="447782"/>
                  </a:lnTo>
                  <a:lnTo>
                    <a:pt x="917994" y="441644"/>
                  </a:lnTo>
                </a:path>
                <a:path w="1418589" h="532130">
                  <a:moveTo>
                    <a:pt x="1241996" y="392330"/>
                  </a:moveTo>
                  <a:lnTo>
                    <a:pt x="1232559" y="392195"/>
                  </a:lnTo>
                  <a:lnTo>
                    <a:pt x="1223189" y="391789"/>
                  </a:lnTo>
                  <a:lnTo>
                    <a:pt x="1213955" y="391114"/>
                  </a:lnTo>
                  <a:lnTo>
                    <a:pt x="1204925" y="390171"/>
                  </a:lnTo>
                </a:path>
                <a:path w="1418589" h="532130">
                  <a:moveTo>
                    <a:pt x="1353235" y="258764"/>
                  </a:moveTo>
                  <a:lnTo>
                    <a:pt x="1336354" y="264538"/>
                  </a:lnTo>
                  <a:lnTo>
                    <a:pt x="1317551" y="269567"/>
                  </a:lnTo>
                  <a:lnTo>
                    <a:pt x="1295982" y="273246"/>
                  </a:lnTo>
                  <a:lnTo>
                    <a:pt x="1270800" y="274969"/>
                  </a:lnTo>
                </a:path>
              </a:pathLst>
            </a:custGeom>
            <a:ln w="3175">
              <a:solidFill>
                <a:srgbClr val="3364A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/>
          <p:nvPr/>
        </p:nvSpPr>
        <p:spPr>
          <a:xfrm>
            <a:off x="4511878" y="1719043"/>
            <a:ext cx="236524" cy="9141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9" name="object 29"/>
          <p:cNvGrpSpPr/>
          <p:nvPr/>
        </p:nvGrpSpPr>
        <p:grpSpPr>
          <a:xfrm>
            <a:off x="4716005" y="1991187"/>
            <a:ext cx="158750" cy="61594"/>
            <a:chOff x="4716005" y="1991187"/>
            <a:chExt cx="158750" cy="61594"/>
          </a:xfrm>
        </p:grpSpPr>
        <p:sp>
          <p:nvSpPr>
            <p:cNvPr id="30" name="object 30"/>
            <p:cNvSpPr/>
            <p:nvPr/>
          </p:nvSpPr>
          <p:spPr>
            <a:xfrm>
              <a:off x="4716005" y="1991187"/>
              <a:ext cx="158750" cy="61594"/>
            </a:xfrm>
            <a:custGeom>
              <a:avLst/>
              <a:gdLst/>
              <a:ahLst/>
              <a:cxnLst/>
              <a:rect l="l" t="t" r="r" b="b"/>
              <a:pathLst>
                <a:path w="158750" h="61594">
                  <a:moveTo>
                    <a:pt x="87274" y="0"/>
                  </a:moveTo>
                  <a:lnTo>
                    <a:pt x="46961" y="5046"/>
                  </a:lnTo>
                  <a:lnTo>
                    <a:pt x="9715" y="20495"/>
                  </a:lnTo>
                  <a:lnTo>
                    <a:pt x="0" y="30934"/>
                  </a:lnTo>
                  <a:lnTo>
                    <a:pt x="711" y="41729"/>
                  </a:lnTo>
                  <a:lnTo>
                    <a:pt x="41812" y="59376"/>
                  </a:lnTo>
                  <a:lnTo>
                    <a:pt x="61018" y="60990"/>
                  </a:lnTo>
                  <a:lnTo>
                    <a:pt x="71120" y="60989"/>
                  </a:lnTo>
                  <a:lnTo>
                    <a:pt x="111426" y="55748"/>
                  </a:lnTo>
                  <a:lnTo>
                    <a:pt x="148678" y="40294"/>
                  </a:lnTo>
                  <a:lnTo>
                    <a:pt x="158394" y="29855"/>
                  </a:lnTo>
                  <a:lnTo>
                    <a:pt x="158038" y="24457"/>
                  </a:lnTo>
                  <a:lnTo>
                    <a:pt x="125400" y="3022"/>
                  </a:lnTo>
                  <a:lnTo>
                    <a:pt x="87274" y="0"/>
                  </a:lnTo>
                  <a:close/>
                </a:path>
              </a:pathLst>
            </a:custGeom>
            <a:solidFill>
              <a:srgbClr val="719E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716005" y="1991187"/>
              <a:ext cx="158750" cy="61594"/>
            </a:xfrm>
            <a:custGeom>
              <a:avLst/>
              <a:gdLst/>
              <a:ahLst/>
              <a:cxnLst/>
              <a:rect l="l" t="t" r="r" b="b"/>
              <a:pathLst>
                <a:path w="158750" h="61594">
                  <a:moveTo>
                    <a:pt x="355" y="36332"/>
                  </a:moveTo>
                  <a:lnTo>
                    <a:pt x="32936" y="57816"/>
                  </a:lnTo>
                  <a:lnTo>
                    <a:pt x="61018" y="60990"/>
                  </a:lnTo>
                  <a:lnTo>
                    <a:pt x="71120" y="60989"/>
                  </a:lnTo>
                  <a:lnTo>
                    <a:pt x="111426" y="55748"/>
                  </a:lnTo>
                  <a:lnTo>
                    <a:pt x="148678" y="40294"/>
                  </a:lnTo>
                  <a:lnTo>
                    <a:pt x="158394" y="29855"/>
                  </a:lnTo>
                  <a:lnTo>
                    <a:pt x="158038" y="24457"/>
                  </a:lnTo>
                  <a:lnTo>
                    <a:pt x="125400" y="3022"/>
                  </a:lnTo>
                  <a:lnTo>
                    <a:pt x="87274" y="0"/>
                  </a:lnTo>
                  <a:lnTo>
                    <a:pt x="77038" y="340"/>
                  </a:lnTo>
                  <a:lnTo>
                    <a:pt x="37795" y="7541"/>
                  </a:lnTo>
                  <a:lnTo>
                    <a:pt x="3238" y="25537"/>
                  </a:lnTo>
                  <a:lnTo>
                    <a:pt x="0" y="30934"/>
                  </a:lnTo>
                  <a:lnTo>
                    <a:pt x="355" y="36332"/>
                  </a:lnTo>
                  <a:close/>
                </a:path>
              </a:pathLst>
            </a:custGeom>
            <a:ln w="3175">
              <a:solidFill>
                <a:srgbClr val="3364A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2" name="object 32"/>
          <p:cNvGrpSpPr/>
          <p:nvPr/>
        </p:nvGrpSpPr>
        <p:grpSpPr>
          <a:xfrm>
            <a:off x="4900676" y="2239203"/>
            <a:ext cx="92710" cy="36830"/>
            <a:chOff x="4900676" y="2239203"/>
            <a:chExt cx="92710" cy="36830"/>
          </a:xfrm>
        </p:grpSpPr>
        <p:sp>
          <p:nvSpPr>
            <p:cNvPr id="33" name="object 33"/>
            <p:cNvSpPr/>
            <p:nvPr/>
          </p:nvSpPr>
          <p:spPr>
            <a:xfrm>
              <a:off x="4900676" y="2239203"/>
              <a:ext cx="92710" cy="36830"/>
            </a:xfrm>
            <a:custGeom>
              <a:avLst/>
              <a:gdLst/>
              <a:ahLst/>
              <a:cxnLst/>
              <a:rect l="l" t="t" r="r" b="b"/>
              <a:pathLst>
                <a:path w="92710" h="36830">
                  <a:moveTo>
                    <a:pt x="52920" y="0"/>
                  </a:moveTo>
                  <a:lnTo>
                    <a:pt x="15125" y="6845"/>
                  </a:lnTo>
                  <a:lnTo>
                    <a:pt x="0" y="18719"/>
                  </a:lnTo>
                  <a:lnTo>
                    <a:pt x="0" y="21602"/>
                  </a:lnTo>
                  <a:lnTo>
                    <a:pt x="39243" y="36360"/>
                  </a:lnTo>
                  <a:lnTo>
                    <a:pt x="55448" y="34925"/>
                  </a:lnTo>
                  <a:lnTo>
                    <a:pt x="86398" y="23761"/>
                  </a:lnTo>
                  <a:lnTo>
                    <a:pt x="90360" y="20878"/>
                  </a:lnTo>
                  <a:lnTo>
                    <a:pt x="92163" y="17640"/>
                  </a:lnTo>
                  <a:lnTo>
                    <a:pt x="92163" y="14757"/>
                  </a:lnTo>
                  <a:lnTo>
                    <a:pt x="91808" y="11518"/>
                  </a:lnTo>
                  <a:lnTo>
                    <a:pt x="89649" y="8636"/>
                  </a:lnTo>
                  <a:lnTo>
                    <a:pt x="85318" y="6476"/>
                  </a:lnTo>
                  <a:lnTo>
                    <a:pt x="81000" y="3962"/>
                  </a:lnTo>
                  <a:lnTo>
                    <a:pt x="74879" y="2159"/>
                  </a:lnTo>
                  <a:lnTo>
                    <a:pt x="68046" y="1435"/>
                  </a:lnTo>
                  <a:lnTo>
                    <a:pt x="60845" y="355"/>
                  </a:lnTo>
                  <a:lnTo>
                    <a:pt x="52920" y="0"/>
                  </a:lnTo>
                  <a:close/>
                </a:path>
              </a:pathLst>
            </a:custGeom>
            <a:solidFill>
              <a:srgbClr val="719E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900676" y="2239203"/>
              <a:ext cx="92710" cy="36830"/>
            </a:xfrm>
            <a:custGeom>
              <a:avLst/>
              <a:gdLst/>
              <a:ahLst/>
              <a:cxnLst/>
              <a:rect l="l" t="t" r="r" b="b"/>
              <a:pathLst>
                <a:path w="92710" h="36830">
                  <a:moveTo>
                    <a:pt x="0" y="21602"/>
                  </a:moveTo>
                  <a:lnTo>
                    <a:pt x="24129" y="34925"/>
                  </a:lnTo>
                  <a:lnTo>
                    <a:pt x="31318" y="36004"/>
                  </a:lnTo>
                  <a:lnTo>
                    <a:pt x="70205" y="31673"/>
                  </a:lnTo>
                  <a:lnTo>
                    <a:pt x="86398" y="23761"/>
                  </a:lnTo>
                  <a:lnTo>
                    <a:pt x="90360" y="20878"/>
                  </a:lnTo>
                  <a:lnTo>
                    <a:pt x="92163" y="17640"/>
                  </a:lnTo>
                  <a:lnTo>
                    <a:pt x="92163" y="14757"/>
                  </a:lnTo>
                  <a:lnTo>
                    <a:pt x="91808" y="11518"/>
                  </a:lnTo>
                  <a:lnTo>
                    <a:pt x="89649" y="8636"/>
                  </a:lnTo>
                  <a:lnTo>
                    <a:pt x="85318" y="6476"/>
                  </a:lnTo>
                  <a:lnTo>
                    <a:pt x="81000" y="3962"/>
                  </a:lnTo>
                  <a:lnTo>
                    <a:pt x="74879" y="2159"/>
                  </a:lnTo>
                  <a:lnTo>
                    <a:pt x="68046" y="1435"/>
                  </a:lnTo>
                  <a:lnTo>
                    <a:pt x="60845" y="355"/>
                  </a:lnTo>
                  <a:lnTo>
                    <a:pt x="21958" y="4673"/>
                  </a:lnTo>
                  <a:lnTo>
                    <a:pt x="0" y="18719"/>
                  </a:lnTo>
                  <a:lnTo>
                    <a:pt x="0" y="21602"/>
                  </a:lnTo>
                  <a:close/>
                </a:path>
              </a:pathLst>
            </a:custGeom>
            <a:ln w="3175">
              <a:solidFill>
                <a:srgbClr val="3364A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 rot="21360000">
            <a:off x="4077684" y="1168432"/>
            <a:ext cx="600813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spc="-30" dirty="0">
                <a:latin typeface="Arial"/>
                <a:cs typeface="Arial"/>
              </a:rPr>
              <a:t>С</a:t>
            </a:r>
            <a:r>
              <a:rPr sz="1800" spc="15" dirty="0">
                <a:latin typeface="Arial"/>
                <a:cs typeface="Arial"/>
              </a:rPr>
              <a:t>л</a:t>
            </a:r>
            <a:r>
              <a:rPr sz="1800" spc="-10" dirty="0">
                <a:latin typeface="Arial"/>
                <a:cs typeface="Arial"/>
              </a:rPr>
              <a:t>о</a:t>
            </a:r>
            <a:r>
              <a:rPr sz="1800" dirty="0">
                <a:latin typeface="Arial"/>
                <a:cs typeface="Arial"/>
              </a:rPr>
              <a:t>й</a:t>
            </a:r>
            <a:endParaRPr sz="18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36943" y="1811061"/>
            <a:ext cx="2320925" cy="55689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>
              <a:lnSpc>
                <a:spcPts val="2020"/>
              </a:lnSpc>
              <a:spcBef>
                <a:spcPts val="280"/>
              </a:spcBef>
            </a:pPr>
            <a:r>
              <a:rPr sz="1800" spc="-5" dirty="0">
                <a:latin typeface="Arial"/>
                <a:cs typeface="Arial"/>
              </a:rPr>
              <a:t>Формальное</a:t>
            </a:r>
            <a:r>
              <a:rPr sz="1800" spc="-7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правило  </a:t>
            </a:r>
            <a:r>
              <a:rPr sz="1800" spc="-10" dirty="0">
                <a:latin typeface="Arial"/>
                <a:cs typeface="Arial"/>
              </a:rPr>
              <a:t>работы </a:t>
            </a:r>
            <a:r>
              <a:rPr sz="1800" spc="-20" dirty="0">
                <a:latin typeface="Arial"/>
                <a:cs typeface="Arial"/>
              </a:rPr>
              <a:t>сети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7759077" y="5997247"/>
            <a:ext cx="1418590" cy="715010"/>
            <a:chOff x="7759077" y="5997247"/>
            <a:chExt cx="1418590" cy="715010"/>
          </a:xfrm>
        </p:grpSpPr>
        <p:sp>
          <p:nvSpPr>
            <p:cNvPr id="38" name="object 38"/>
            <p:cNvSpPr/>
            <p:nvPr/>
          </p:nvSpPr>
          <p:spPr>
            <a:xfrm>
              <a:off x="7759077" y="6180196"/>
              <a:ext cx="1418590" cy="532130"/>
            </a:xfrm>
            <a:custGeom>
              <a:avLst/>
              <a:gdLst/>
              <a:ahLst/>
              <a:cxnLst/>
              <a:rect l="l" t="t" r="r" b="b"/>
              <a:pathLst>
                <a:path w="1418590" h="532129">
                  <a:moveTo>
                    <a:pt x="896759" y="465043"/>
                  </a:moveTo>
                  <a:lnTo>
                    <a:pt x="498246" y="465043"/>
                  </a:lnTo>
                  <a:lnTo>
                    <a:pt x="523527" y="490180"/>
                  </a:lnTo>
                  <a:lnTo>
                    <a:pt x="560561" y="510186"/>
                  </a:lnTo>
                  <a:lnTo>
                    <a:pt x="606842" y="524247"/>
                  </a:lnTo>
                  <a:lnTo>
                    <a:pt x="659863" y="531551"/>
                  </a:lnTo>
                  <a:lnTo>
                    <a:pt x="717118" y="531286"/>
                  </a:lnTo>
                  <a:lnTo>
                    <a:pt x="770704" y="523415"/>
                  </a:lnTo>
                  <a:lnTo>
                    <a:pt x="819902" y="509099"/>
                  </a:lnTo>
                  <a:lnTo>
                    <a:pt x="862618" y="489317"/>
                  </a:lnTo>
                  <a:lnTo>
                    <a:pt x="896759" y="465043"/>
                  </a:lnTo>
                  <a:close/>
                </a:path>
                <a:path w="1418590" h="532129">
                  <a:moveTo>
                    <a:pt x="335048" y="19786"/>
                  </a:moveTo>
                  <a:lnTo>
                    <a:pt x="245534" y="29528"/>
                  </a:lnTo>
                  <a:lnTo>
                    <a:pt x="199891" y="46950"/>
                  </a:lnTo>
                  <a:lnTo>
                    <a:pt x="166536" y="70919"/>
                  </a:lnTo>
                  <a:lnTo>
                    <a:pt x="149047" y="99651"/>
                  </a:lnTo>
                  <a:lnTo>
                    <a:pt x="98650" y="115899"/>
                  </a:lnTo>
                  <a:lnTo>
                    <a:pt x="59629" y="138933"/>
                  </a:lnTo>
                  <a:lnTo>
                    <a:pt x="34986" y="166624"/>
                  </a:lnTo>
                  <a:lnTo>
                    <a:pt x="27724" y="196845"/>
                  </a:lnTo>
                  <a:lnTo>
                    <a:pt x="29114" y="205947"/>
                  </a:lnTo>
                  <a:lnTo>
                    <a:pt x="32358" y="214845"/>
                  </a:lnTo>
                  <a:lnTo>
                    <a:pt x="37694" y="223475"/>
                  </a:lnTo>
                  <a:lnTo>
                    <a:pt x="45364" y="231770"/>
                  </a:lnTo>
                  <a:lnTo>
                    <a:pt x="25365" y="248964"/>
                  </a:lnTo>
                  <a:lnTo>
                    <a:pt x="10666" y="267271"/>
                  </a:lnTo>
                  <a:lnTo>
                    <a:pt x="1975" y="286185"/>
                  </a:lnTo>
                  <a:lnTo>
                    <a:pt x="0" y="305201"/>
                  </a:lnTo>
                  <a:lnTo>
                    <a:pt x="12193" y="337483"/>
                  </a:lnTo>
                  <a:lnTo>
                    <a:pt x="41565" y="364785"/>
                  </a:lnTo>
                  <a:lnTo>
                    <a:pt x="85073" y="385847"/>
                  </a:lnTo>
                  <a:lnTo>
                    <a:pt x="139673" y="399409"/>
                  </a:lnTo>
                  <a:lnTo>
                    <a:pt x="202323" y="404210"/>
                  </a:lnTo>
                  <a:lnTo>
                    <a:pt x="214195" y="434628"/>
                  </a:lnTo>
                  <a:lnTo>
                    <a:pt x="242949" y="459396"/>
                  </a:lnTo>
                  <a:lnTo>
                    <a:pt x="285423" y="477273"/>
                  </a:lnTo>
                  <a:lnTo>
                    <a:pt x="338454" y="487012"/>
                  </a:lnTo>
                  <a:lnTo>
                    <a:pt x="398881" y="487370"/>
                  </a:lnTo>
                  <a:lnTo>
                    <a:pt x="425444" y="484537"/>
                  </a:lnTo>
                  <a:lnTo>
                    <a:pt x="450992" y="479850"/>
                  </a:lnTo>
                  <a:lnTo>
                    <a:pt x="475326" y="473341"/>
                  </a:lnTo>
                  <a:lnTo>
                    <a:pt x="498246" y="465043"/>
                  </a:lnTo>
                  <a:lnTo>
                    <a:pt x="1092335" y="465043"/>
                  </a:lnTo>
                  <a:lnTo>
                    <a:pt x="1130726" y="455546"/>
                  </a:lnTo>
                  <a:lnTo>
                    <a:pt x="1175104" y="438504"/>
                  </a:lnTo>
                  <a:lnTo>
                    <a:pt x="1212707" y="417246"/>
                  </a:lnTo>
                  <a:lnTo>
                    <a:pt x="1241996" y="392323"/>
                  </a:lnTo>
                  <a:lnTo>
                    <a:pt x="1310772" y="380952"/>
                  </a:lnTo>
                  <a:lnTo>
                    <a:pt x="1359361" y="361278"/>
                  </a:lnTo>
                  <a:lnTo>
                    <a:pt x="1387698" y="335527"/>
                  </a:lnTo>
                  <a:lnTo>
                    <a:pt x="1395717" y="305925"/>
                  </a:lnTo>
                  <a:lnTo>
                    <a:pt x="1392069" y="292179"/>
                  </a:lnTo>
                  <a:lnTo>
                    <a:pt x="1383526" y="279647"/>
                  </a:lnTo>
                  <a:lnTo>
                    <a:pt x="1370462" y="268465"/>
                  </a:lnTo>
                  <a:lnTo>
                    <a:pt x="1353248" y="258770"/>
                  </a:lnTo>
                  <a:lnTo>
                    <a:pt x="1382409" y="245353"/>
                  </a:lnTo>
                  <a:lnTo>
                    <a:pt x="1403235" y="228933"/>
                  </a:lnTo>
                  <a:lnTo>
                    <a:pt x="1415356" y="210419"/>
                  </a:lnTo>
                  <a:lnTo>
                    <a:pt x="1418399" y="190723"/>
                  </a:lnTo>
                  <a:lnTo>
                    <a:pt x="1406664" y="164252"/>
                  </a:lnTo>
                  <a:lnTo>
                    <a:pt x="1378257" y="143654"/>
                  </a:lnTo>
                  <a:lnTo>
                    <a:pt x="1336892" y="130480"/>
                  </a:lnTo>
                  <a:lnTo>
                    <a:pt x="1286281" y="126283"/>
                  </a:lnTo>
                  <a:lnTo>
                    <a:pt x="1286711" y="97992"/>
                  </a:lnTo>
                  <a:lnTo>
                    <a:pt x="1271585" y="72313"/>
                  </a:lnTo>
                  <a:lnTo>
                    <a:pt x="1243599" y="50099"/>
                  </a:lnTo>
                  <a:lnTo>
                    <a:pt x="1221830" y="39885"/>
                  </a:lnTo>
                  <a:lnTo>
                    <a:pt x="424802" y="39885"/>
                  </a:lnTo>
                  <a:lnTo>
                    <a:pt x="398754" y="29811"/>
                  </a:lnTo>
                  <a:lnTo>
                    <a:pt x="368420" y="23010"/>
                  </a:lnTo>
                  <a:lnTo>
                    <a:pt x="335048" y="19786"/>
                  </a:lnTo>
                  <a:close/>
                </a:path>
                <a:path w="1418590" h="532129">
                  <a:moveTo>
                    <a:pt x="1092335" y="465043"/>
                  </a:moveTo>
                  <a:lnTo>
                    <a:pt x="896759" y="465043"/>
                  </a:lnTo>
                  <a:lnTo>
                    <a:pt x="918297" y="471676"/>
                  </a:lnTo>
                  <a:lnTo>
                    <a:pt x="935413" y="476522"/>
                  </a:lnTo>
                  <a:lnTo>
                    <a:pt x="965962" y="478061"/>
                  </a:lnTo>
                  <a:lnTo>
                    <a:pt x="1027798" y="474771"/>
                  </a:lnTo>
                  <a:lnTo>
                    <a:pt x="1081112" y="467819"/>
                  </a:lnTo>
                  <a:lnTo>
                    <a:pt x="1092335" y="465043"/>
                  </a:lnTo>
                  <a:close/>
                </a:path>
                <a:path w="1418590" h="532129">
                  <a:moveTo>
                    <a:pt x="575291" y="2711"/>
                  </a:moveTo>
                  <a:lnTo>
                    <a:pt x="535685" y="2801"/>
                  </a:lnTo>
                  <a:lnTo>
                    <a:pt x="472681" y="15404"/>
                  </a:lnTo>
                  <a:lnTo>
                    <a:pt x="424802" y="39885"/>
                  </a:lnTo>
                  <a:lnTo>
                    <a:pt x="1221830" y="39885"/>
                  </a:lnTo>
                  <a:lnTo>
                    <a:pt x="1215685" y="37002"/>
                  </a:lnTo>
                  <a:lnTo>
                    <a:pt x="946797" y="37002"/>
                  </a:lnTo>
                  <a:lnTo>
                    <a:pt x="944413" y="35567"/>
                  </a:lnTo>
                  <a:lnTo>
                    <a:pt x="666356" y="35567"/>
                  </a:lnTo>
                  <a:lnTo>
                    <a:pt x="642752" y="19262"/>
                  </a:lnTo>
                  <a:lnTo>
                    <a:pt x="611689" y="8254"/>
                  </a:lnTo>
                  <a:lnTo>
                    <a:pt x="575291" y="2711"/>
                  </a:lnTo>
                  <a:close/>
                </a:path>
                <a:path w="1418590" h="532129">
                  <a:moveTo>
                    <a:pt x="1109432" y="12742"/>
                  </a:moveTo>
                  <a:lnTo>
                    <a:pt x="1056957" y="12885"/>
                  </a:lnTo>
                  <a:lnTo>
                    <a:pt x="999315" y="21438"/>
                  </a:lnTo>
                  <a:lnTo>
                    <a:pt x="946797" y="37002"/>
                  </a:lnTo>
                  <a:lnTo>
                    <a:pt x="1215685" y="37002"/>
                  </a:lnTo>
                  <a:lnTo>
                    <a:pt x="1205448" y="32199"/>
                  </a:lnTo>
                  <a:lnTo>
                    <a:pt x="1159827" y="19463"/>
                  </a:lnTo>
                  <a:lnTo>
                    <a:pt x="1109432" y="12742"/>
                  </a:lnTo>
                  <a:close/>
                </a:path>
                <a:path w="1418590" h="532129">
                  <a:moveTo>
                    <a:pt x="835073" y="0"/>
                  </a:moveTo>
                  <a:lnTo>
                    <a:pt x="787323" y="287"/>
                  </a:lnTo>
                  <a:lnTo>
                    <a:pt x="722253" y="12393"/>
                  </a:lnTo>
                  <a:lnTo>
                    <a:pt x="666356" y="35567"/>
                  </a:lnTo>
                  <a:lnTo>
                    <a:pt x="944413" y="35567"/>
                  </a:lnTo>
                  <a:lnTo>
                    <a:pt x="916664" y="18866"/>
                  </a:lnTo>
                  <a:lnTo>
                    <a:pt x="878805" y="6362"/>
                  </a:lnTo>
                  <a:lnTo>
                    <a:pt x="835073" y="0"/>
                  </a:lnTo>
                  <a:close/>
                </a:path>
              </a:pathLst>
            </a:custGeom>
            <a:solidFill>
              <a:srgbClr val="719E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759077" y="6180196"/>
              <a:ext cx="1418590" cy="532130"/>
            </a:xfrm>
            <a:custGeom>
              <a:avLst/>
              <a:gdLst/>
              <a:ahLst/>
              <a:cxnLst/>
              <a:rect l="l" t="t" r="r" b="b"/>
              <a:pathLst>
                <a:path w="1418590" h="532129">
                  <a:moveTo>
                    <a:pt x="1286281" y="126283"/>
                  </a:moveTo>
                  <a:lnTo>
                    <a:pt x="1271585" y="72313"/>
                  </a:lnTo>
                  <a:lnTo>
                    <a:pt x="1205448" y="32199"/>
                  </a:lnTo>
                  <a:lnTo>
                    <a:pt x="1159827" y="19463"/>
                  </a:lnTo>
                  <a:lnTo>
                    <a:pt x="1109432" y="12742"/>
                  </a:lnTo>
                  <a:lnTo>
                    <a:pt x="1056957" y="12885"/>
                  </a:lnTo>
                  <a:lnTo>
                    <a:pt x="1027950" y="16050"/>
                  </a:lnTo>
                  <a:lnTo>
                    <a:pt x="999315" y="21438"/>
                  </a:lnTo>
                  <a:lnTo>
                    <a:pt x="971961" y="28580"/>
                  </a:lnTo>
                  <a:lnTo>
                    <a:pt x="946797" y="37002"/>
                  </a:lnTo>
                  <a:lnTo>
                    <a:pt x="916664" y="18866"/>
                  </a:lnTo>
                  <a:lnTo>
                    <a:pt x="878805" y="6362"/>
                  </a:lnTo>
                  <a:lnTo>
                    <a:pt x="835073" y="0"/>
                  </a:lnTo>
                  <a:lnTo>
                    <a:pt x="787323" y="287"/>
                  </a:lnTo>
                  <a:lnTo>
                    <a:pt x="754451" y="4838"/>
                  </a:lnTo>
                  <a:lnTo>
                    <a:pt x="722253" y="12393"/>
                  </a:lnTo>
                  <a:lnTo>
                    <a:pt x="692349" y="22714"/>
                  </a:lnTo>
                  <a:lnTo>
                    <a:pt x="666356" y="35567"/>
                  </a:lnTo>
                  <a:lnTo>
                    <a:pt x="642752" y="19262"/>
                  </a:lnTo>
                  <a:lnTo>
                    <a:pt x="611689" y="8254"/>
                  </a:lnTo>
                  <a:lnTo>
                    <a:pt x="575291" y="2711"/>
                  </a:lnTo>
                  <a:lnTo>
                    <a:pt x="535685" y="2801"/>
                  </a:lnTo>
                  <a:lnTo>
                    <a:pt x="502865" y="7383"/>
                  </a:lnTo>
                  <a:lnTo>
                    <a:pt x="472681" y="15404"/>
                  </a:lnTo>
                  <a:lnTo>
                    <a:pt x="446278" y="26395"/>
                  </a:lnTo>
                  <a:lnTo>
                    <a:pt x="424802" y="39885"/>
                  </a:lnTo>
                  <a:lnTo>
                    <a:pt x="398754" y="29811"/>
                  </a:lnTo>
                  <a:lnTo>
                    <a:pt x="368420" y="23010"/>
                  </a:lnTo>
                  <a:lnTo>
                    <a:pt x="335048" y="19786"/>
                  </a:lnTo>
                  <a:lnTo>
                    <a:pt x="299885" y="20442"/>
                  </a:lnTo>
                  <a:lnTo>
                    <a:pt x="245534" y="29528"/>
                  </a:lnTo>
                  <a:lnTo>
                    <a:pt x="199891" y="46950"/>
                  </a:lnTo>
                  <a:lnTo>
                    <a:pt x="166536" y="70919"/>
                  </a:lnTo>
                  <a:lnTo>
                    <a:pt x="149047" y="99651"/>
                  </a:lnTo>
                  <a:lnTo>
                    <a:pt x="98650" y="115899"/>
                  </a:lnTo>
                  <a:lnTo>
                    <a:pt x="59629" y="138933"/>
                  </a:lnTo>
                  <a:lnTo>
                    <a:pt x="34986" y="166624"/>
                  </a:lnTo>
                  <a:lnTo>
                    <a:pt x="27724" y="196845"/>
                  </a:lnTo>
                  <a:lnTo>
                    <a:pt x="29114" y="205947"/>
                  </a:lnTo>
                  <a:lnTo>
                    <a:pt x="32358" y="214845"/>
                  </a:lnTo>
                  <a:lnTo>
                    <a:pt x="37694" y="223475"/>
                  </a:lnTo>
                  <a:lnTo>
                    <a:pt x="45364" y="231770"/>
                  </a:lnTo>
                  <a:lnTo>
                    <a:pt x="25365" y="248964"/>
                  </a:lnTo>
                  <a:lnTo>
                    <a:pt x="10666" y="267271"/>
                  </a:lnTo>
                  <a:lnTo>
                    <a:pt x="1975" y="286185"/>
                  </a:lnTo>
                  <a:lnTo>
                    <a:pt x="0" y="305201"/>
                  </a:lnTo>
                  <a:lnTo>
                    <a:pt x="12193" y="337483"/>
                  </a:lnTo>
                  <a:lnTo>
                    <a:pt x="41565" y="364785"/>
                  </a:lnTo>
                  <a:lnTo>
                    <a:pt x="85073" y="385847"/>
                  </a:lnTo>
                  <a:lnTo>
                    <a:pt x="139673" y="399409"/>
                  </a:lnTo>
                  <a:lnTo>
                    <a:pt x="202323" y="404210"/>
                  </a:lnTo>
                  <a:lnTo>
                    <a:pt x="214195" y="434628"/>
                  </a:lnTo>
                  <a:lnTo>
                    <a:pt x="242949" y="459396"/>
                  </a:lnTo>
                  <a:lnTo>
                    <a:pt x="285423" y="477273"/>
                  </a:lnTo>
                  <a:lnTo>
                    <a:pt x="338454" y="487012"/>
                  </a:lnTo>
                  <a:lnTo>
                    <a:pt x="398881" y="487370"/>
                  </a:lnTo>
                  <a:lnTo>
                    <a:pt x="425444" y="484537"/>
                  </a:lnTo>
                  <a:lnTo>
                    <a:pt x="450992" y="479850"/>
                  </a:lnTo>
                  <a:lnTo>
                    <a:pt x="475326" y="473341"/>
                  </a:lnTo>
                  <a:lnTo>
                    <a:pt x="498246" y="465043"/>
                  </a:lnTo>
                  <a:lnTo>
                    <a:pt x="523527" y="490180"/>
                  </a:lnTo>
                  <a:lnTo>
                    <a:pt x="560561" y="510186"/>
                  </a:lnTo>
                  <a:lnTo>
                    <a:pt x="606842" y="524247"/>
                  </a:lnTo>
                  <a:lnTo>
                    <a:pt x="659863" y="531551"/>
                  </a:lnTo>
                  <a:lnTo>
                    <a:pt x="717118" y="531286"/>
                  </a:lnTo>
                  <a:lnTo>
                    <a:pt x="770704" y="523415"/>
                  </a:lnTo>
                  <a:lnTo>
                    <a:pt x="819902" y="509099"/>
                  </a:lnTo>
                  <a:lnTo>
                    <a:pt x="862618" y="489317"/>
                  </a:lnTo>
                  <a:lnTo>
                    <a:pt x="896759" y="465043"/>
                  </a:lnTo>
                  <a:lnTo>
                    <a:pt x="918297" y="471676"/>
                  </a:lnTo>
                  <a:lnTo>
                    <a:pt x="935413" y="476522"/>
                  </a:lnTo>
                  <a:lnTo>
                    <a:pt x="965962" y="478061"/>
                  </a:lnTo>
                  <a:lnTo>
                    <a:pt x="1027798" y="474771"/>
                  </a:lnTo>
                  <a:lnTo>
                    <a:pt x="1081112" y="467819"/>
                  </a:lnTo>
                  <a:lnTo>
                    <a:pt x="1130726" y="455546"/>
                  </a:lnTo>
                  <a:lnTo>
                    <a:pt x="1175104" y="438504"/>
                  </a:lnTo>
                  <a:lnTo>
                    <a:pt x="1212707" y="417246"/>
                  </a:lnTo>
                  <a:lnTo>
                    <a:pt x="1241996" y="392323"/>
                  </a:lnTo>
                  <a:lnTo>
                    <a:pt x="1310772" y="380952"/>
                  </a:lnTo>
                  <a:lnTo>
                    <a:pt x="1359361" y="361278"/>
                  </a:lnTo>
                  <a:lnTo>
                    <a:pt x="1387698" y="335527"/>
                  </a:lnTo>
                  <a:lnTo>
                    <a:pt x="1395717" y="305925"/>
                  </a:lnTo>
                  <a:lnTo>
                    <a:pt x="1392069" y="292179"/>
                  </a:lnTo>
                  <a:lnTo>
                    <a:pt x="1383526" y="279647"/>
                  </a:lnTo>
                  <a:lnTo>
                    <a:pt x="1370462" y="268465"/>
                  </a:lnTo>
                  <a:lnTo>
                    <a:pt x="1353248" y="258770"/>
                  </a:lnTo>
                  <a:lnTo>
                    <a:pt x="1382409" y="245353"/>
                  </a:lnTo>
                  <a:lnTo>
                    <a:pt x="1403235" y="228933"/>
                  </a:lnTo>
                  <a:lnTo>
                    <a:pt x="1415356" y="210419"/>
                  </a:lnTo>
                  <a:lnTo>
                    <a:pt x="1418399" y="190723"/>
                  </a:lnTo>
                  <a:lnTo>
                    <a:pt x="1406664" y="164252"/>
                  </a:lnTo>
                  <a:lnTo>
                    <a:pt x="1378257" y="143654"/>
                  </a:lnTo>
                  <a:lnTo>
                    <a:pt x="1336892" y="130480"/>
                  </a:lnTo>
                  <a:lnTo>
                    <a:pt x="1286281" y="126283"/>
                  </a:lnTo>
                  <a:close/>
                </a:path>
                <a:path w="1418590" h="532129">
                  <a:moveTo>
                    <a:pt x="1286281" y="126283"/>
                  </a:moveTo>
                  <a:lnTo>
                    <a:pt x="1285557" y="132405"/>
                  </a:lnTo>
                  <a:lnTo>
                    <a:pt x="1279804" y="139961"/>
                  </a:lnTo>
                  <a:lnTo>
                    <a:pt x="1277277" y="146083"/>
                  </a:lnTo>
                </a:path>
                <a:path w="1418590" h="532129">
                  <a:moveTo>
                    <a:pt x="946797" y="37002"/>
                  </a:moveTo>
                  <a:lnTo>
                    <a:pt x="935268" y="41696"/>
                  </a:lnTo>
                  <a:lnTo>
                    <a:pt x="923401" y="46994"/>
                  </a:lnTo>
                  <a:lnTo>
                    <a:pt x="912071" y="52697"/>
                  </a:lnTo>
                  <a:lnTo>
                    <a:pt x="902157" y="58605"/>
                  </a:lnTo>
                </a:path>
                <a:path w="1418590" h="532129">
                  <a:moveTo>
                    <a:pt x="666356" y="35567"/>
                  </a:moveTo>
                  <a:lnTo>
                    <a:pt x="672122" y="40241"/>
                  </a:lnTo>
                  <a:lnTo>
                    <a:pt x="675716" y="46362"/>
                  </a:lnTo>
                  <a:lnTo>
                    <a:pt x="679678" y="52128"/>
                  </a:lnTo>
                </a:path>
                <a:path w="1418590" h="532129">
                  <a:moveTo>
                    <a:pt x="424802" y="39885"/>
                  </a:moveTo>
                  <a:lnTo>
                    <a:pt x="431850" y="44295"/>
                  </a:lnTo>
                  <a:lnTo>
                    <a:pt x="437719" y="49247"/>
                  </a:lnTo>
                  <a:lnTo>
                    <a:pt x="442981" y="54467"/>
                  </a:lnTo>
                  <a:lnTo>
                    <a:pt x="448208" y="59685"/>
                  </a:lnTo>
                </a:path>
                <a:path w="1418590" h="532129">
                  <a:moveTo>
                    <a:pt x="149047" y="99651"/>
                  </a:moveTo>
                  <a:lnTo>
                    <a:pt x="148323" y="103969"/>
                  </a:lnTo>
                  <a:lnTo>
                    <a:pt x="142201" y="114764"/>
                  </a:lnTo>
                  <a:lnTo>
                    <a:pt x="145440" y="116568"/>
                  </a:lnTo>
                </a:path>
                <a:path w="1418590" h="532129">
                  <a:moveTo>
                    <a:pt x="45364" y="231770"/>
                  </a:moveTo>
                  <a:lnTo>
                    <a:pt x="55304" y="240178"/>
                  </a:lnTo>
                  <a:lnTo>
                    <a:pt x="66828" y="248013"/>
                  </a:lnTo>
                  <a:lnTo>
                    <a:pt x="80041" y="255105"/>
                  </a:lnTo>
                  <a:lnTo>
                    <a:pt x="95046" y="261284"/>
                  </a:lnTo>
                </a:path>
                <a:path w="1418590" h="532129">
                  <a:moveTo>
                    <a:pt x="201968" y="404566"/>
                  </a:moveTo>
                  <a:lnTo>
                    <a:pt x="203410" y="384368"/>
                  </a:lnTo>
                  <a:lnTo>
                    <a:pt x="219467" y="357720"/>
                  </a:lnTo>
                  <a:lnTo>
                    <a:pt x="252333" y="330194"/>
                  </a:lnTo>
                  <a:lnTo>
                    <a:pt x="304203" y="307360"/>
                  </a:lnTo>
                </a:path>
                <a:path w="1418590" h="532129">
                  <a:moveTo>
                    <a:pt x="498246" y="465043"/>
                  </a:moveTo>
                  <a:lnTo>
                    <a:pt x="494440" y="459163"/>
                  </a:lnTo>
                  <a:lnTo>
                    <a:pt x="491580" y="453346"/>
                  </a:lnTo>
                  <a:lnTo>
                    <a:pt x="489532" y="447530"/>
                  </a:lnTo>
                  <a:lnTo>
                    <a:pt x="488162" y="441650"/>
                  </a:lnTo>
                </a:path>
                <a:path w="1418590" h="532129">
                  <a:moveTo>
                    <a:pt x="896048" y="465043"/>
                  </a:moveTo>
                  <a:lnTo>
                    <a:pt x="902767" y="459514"/>
                  </a:lnTo>
                  <a:lnTo>
                    <a:pt x="908508" y="453751"/>
                  </a:lnTo>
                  <a:lnTo>
                    <a:pt x="913509" y="447786"/>
                  </a:lnTo>
                  <a:lnTo>
                    <a:pt x="918006" y="441650"/>
                  </a:lnTo>
                </a:path>
                <a:path w="1418590" h="532129">
                  <a:moveTo>
                    <a:pt x="1241996" y="392323"/>
                  </a:moveTo>
                  <a:lnTo>
                    <a:pt x="1232559" y="392189"/>
                  </a:lnTo>
                  <a:lnTo>
                    <a:pt x="1223189" y="391786"/>
                  </a:lnTo>
                  <a:lnTo>
                    <a:pt x="1213955" y="391112"/>
                  </a:lnTo>
                  <a:lnTo>
                    <a:pt x="1204925" y="390164"/>
                  </a:lnTo>
                </a:path>
                <a:path w="1418590" h="532129">
                  <a:moveTo>
                    <a:pt x="1353248" y="258770"/>
                  </a:moveTo>
                  <a:lnTo>
                    <a:pt x="1336365" y="264538"/>
                  </a:lnTo>
                  <a:lnTo>
                    <a:pt x="1317558" y="269566"/>
                  </a:lnTo>
                  <a:lnTo>
                    <a:pt x="1295984" y="273245"/>
                  </a:lnTo>
                  <a:lnTo>
                    <a:pt x="1270800" y="274962"/>
                  </a:lnTo>
                </a:path>
              </a:pathLst>
            </a:custGeom>
            <a:ln w="3175">
              <a:solidFill>
                <a:srgbClr val="3364A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8301596" y="5997247"/>
              <a:ext cx="236524" cy="19152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 rot="21360000">
            <a:off x="8120576" y="6312101"/>
            <a:ext cx="793726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spc="-25" dirty="0">
                <a:latin typeface="Arial"/>
                <a:cs typeface="Arial"/>
              </a:rPr>
              <a:t>н</a:t>
            </a:r>
            <a:r>
              <a:rPr sz="1800" spc="-10" dirty="0">
                <a:latin typeface="Arial"/>
                <a:cs typeface="Arial"/>
              </a:rPr>
              <a:t>е</a:t>
            </a:r>
            <a:r>
              <a:rPr sz="1800" spc="-5" dirty="0">
                <a:latin typeface="Arial"/>
                <a:cs typeface="Arial"/>
              </a:rPr>
              <a:t>й</a:t>
            </a:r>
            <a:r>
              <a:rPr sz="1800" spc="-15" dirty="0">
                <a:latin typeface="Arial"/>
                <a:cs typeface="Arial"/>
              </a:rPr>
              <a:t>р</a:t>
            </a:r>
            <a:r>
              <a:rPr sz="1800" spc="-20" dirty="0">
                <a:latin typeface="Arial"/>
                <a:cs typeface="Arial"/>
              </a:rPr>
              <a:t>о</a:t>
            </a:r>
            <a:r>
              <a:rPr sz="1800" dirty="0">
                <a:latin typeface="Arial"/>
                <a:cs typeface="Arial"/>
              </a:rPr>
              <a:t>н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5220004" y="6360193"/>
            <a:ext cx="1760855" cy="532130"/>
            <a:chOff x="5220004" y="6360193"/>
            <a:chExt cx="1760855" cy="532130"/>
          </a:xfrm>
        </p:grpSpPr>
        <p:sp>
          <p:nvSpPr>
            <p:cNvPr id="43" name="object 43"/>
            <p:cNvSpPr/>
            <p:nvPr/>
          </p:nvSpPr>
          <p:spPr>
            <a:xfrm>
              <a:off x="5220004" y="6360193"/>
              <a:ext cx="1418590" cy="532130"/>
            </a:xfrm>
            <a:custGeom>
              <a:avLst/>
              <a:gdLst/>
              <a:ahLst/>
              <a:cxnLst/>
              <a:rect l="l" t="t" r="r" b="b"/>
              <a:pathLst>
                <a:path w="1418590" h="532129">
                  <a:moveTo>
                    <a:pt x="896759" y="465043"/>
                  </a:moveTo>
                  <a:lnTo>
                    <a:pt x="498233" y="465043"/>
                  </a:lnTo>
                  <a:lnTo>
                    <a:pt x="523521" y="490180"/>
                  </a:lnTo>
                  <a:lnTo>
                    <a:pt x="560559" y="510185"/>
                  </a:lnTo>
                  <a:lnTo>
                    <a:pt x="606841" y="524247"/>
                  </a:lnTo>
                  <a:lnTo>
                    <a:pt x="659863" y="531551"/>
                  </a:lnTo>
                  <a:lnTo>
                    <a:pt x="717118" y="531286"/>
                  </a:lnTo>
                  <a:lnTo>
                    <a:pt x="770697" y="523420"/>
                  </a:lnTo>
                  <a:lnTo>
                    <a:pt x="819892" y="509104"/>
                  </a:lnTo>
                  <a:lnTo>
                    <a:pt x="862611" y="489318"/>
                  </a:lnTo>
                  <a:lnTo>
                    <a:pt x="896759" y="465043"/>
                  </a:lnTo>
                  <a:close/>
                </a:path>
                <a:path w="1418590" h="532129">
                  <a:moveTo>
                    <a:pt x="335035" y="19791"/>
                  </a:moveTo>
                  <a:lnTo>
                    <a:pt x="245523" y="29535"/>
                  </a:lnTo>
                  <a:lnTo>
                    <a:pt x="199883" y="46956"/>
                  </a:lnTo>
                  <a:lnTo>
                    <a:pt x="166528" y="70925"/>
                  </a:lnTo>
                  <a:lnTo>
                    <a:pt x="149034" y="99651"/>
                  </a:lnTo>
                  <a:lnTo>
                    <a:pt x="98638" y="115899"/>
                  </a:lnTo>
                  <a:lnTo>
                    <a:pt x="59616" y="138932"/>
                  </a:lnTo>
                  <a:lnTo>
                    <a:pt x="34973" y="166624"/>
                  </a:lnTo>
                  <a:lnTo>
                    <a:pt x="27711" y="196844"/>
                  </a:lnTo>
                  <a:lnTo>
                    <a:pt x="29103" y="205948"/>
                  </a:lnTo>
                  <a:lnTo>
                    <a:pt x="32350" y="214850"/>
                  </a:lnTo>
                  <a:lnTo>
                    <a:pt x="37687" y="223480"/>
                  </a:lnTo>
                  <a:lnTo>
                    <a:pt x="45351" y="231769"/>
                  </a:lnTo>
                  <a:lnTo>
                    <a:pt x="25360" y="248964"/>
                  </a:lnTo>
                  <a:lnTo>
                    <a:pt x="10664" y="267272"/>
                  </a:lnTo>
                  <a:lnTo>
                    <a:pt x="1974" y="286190"/>
                  </a:lnTo>
                  <a:lnTo>
                    <a:pt x="0" y="305213"/>
                  </a:lnTo>
                  <a:lnTo>
                    <a:pt x="12192" y="337489"/>
                  </a:lnTo>
                  <a:lnTo>
                    <a:pt x="41561" y="364787"/>
                  </a:lnTo>
                  <a:lnTo>
                    <a:pt x="85064" y="385848"/>
                  </a:lnTo>
                  <a:lnTo>
                    <a:pt x="139661" y="399409"/>
                  </a:lnTo>
                  <a:lnTo>
                    <a:pt x="202311" y="404210"/>
                  </a:lnTo>
                  <a:lnTo>
                    <a:pt x="214183" y="434633"/>
                  </a:lnTo>
                  <a:lnTo>
                    <a:pt x="242937" y="459405"/>
                  </a:lnTo>
                  <a:lnTo>
                    <a:pt x="285410" y="477281"/>
                  </a:lnTo>
                  <a:lnTo>
                    <a:pt x="338441" y="487018"/>
                  </a:lnTo>
                  <a:lnTo>
                    <a:pt x="398868" y="487370"/>
                  </a:lnTo>
                  <a:lnTo>
                    <a:pt x="425433" y="484542"/>
                  </a:lnTo>
                  <a:lnTo>
                    <a:pt x="450984" y="479854"/>
                  </a:lnTo>
                  <a:lnTo>
                    <a:pt x="475319" y="473343"/>
                  </a:lnTo>
                  <a:lnTo>
                    <a:pt x="498233" y="465043"/>
                  </a:lnTo>
                  <a:lnTo>
                    <a:pt x="1092328" y="465043"/>
                  </a:lnTo>
                  <a:lnTo>
                    <a:pt x="1130717" y="455546"/>
                  </a:lnTo>
                  <a:lnTo>
                    <a:pt x="1175095" y="438504"/>
                  </a:lnTo>
                  <a:lnTo>
                    <a:pt x="1212700" y="417246"/>
                  </a:lnTo>
                  <a:lnTo>
                    <a:pt x="1241996" y="392323"/>
                  </a:lnTo>
                  <a:lnTo>
                    <a:pt x="1310767" y="380952"/>
                  </a:lnTo>
                  <a:lnTo>
                    <a:pt x="1359357" y="361278"/>
                  </a:lnTo>
                  <a:lnTo>
                    <a:pt x="1387696" y="335526"/>
                  </a:lnTo>
                  <a:lnTo>
                    <a:pt x="1395717" y="305925"/>
                  </a:lnTo>
                  <a:lnTo>
                    <a:pt x="1392063" y="292179"/>
                  </a:lnTo>
                  <a:lnTo>
                    <a:pt x="1383520" y="279647"/>
                  </a:lnTo>
                  <a:lnTo>
                    <a:pt x="1370455" y="268465"/>
                  </a:lnTo>
                  <a:lnTo>
                    <a:pt x="1353235" y="258770"/>
                  </a:lnTo>
                  <a:lnTo>
                    <a:pt x="1382403" y="245353"/>
                  </a:lnTo>
                  <a:lnTo>
                    <a:pt x="1403234" y="228932"/>
                  </a:lnTo>
                  <a:lnTo>
                    <a:pt x="1415356" y="210419"/>
                  </a:lnTo>
                  <a:lnTo>
                    <a:pt x="1418399" y="190723"/>
                  </a:lnTo>
                  <a:lnTo>
                    <a:pt x="1406664" y="164252"/>
                  </a:lnTo>
                  <a:lnTo>
                    <a:pt x="1378257" y="143654"/>
                  </a:lnTo>
                  <a:lnTo>
                    <a:pt x="1336892" y="130480"/>
                  </a:lnTo>
                  <a:lnTo>
                    <a:pt x="1286281" y="126283"/>
                  </a:lnTo>
                  <a:lnTo>
                    <a:pt x="1286706" y="97996"/>
                  </a:lnTo>
                  <a:lnTo>
                    <a:pt x="1271577" y="72321"/>
                  </a:lnTo>
                  <a:lnTo>
                    <a:pt x="1243590" y="50108"/>
                  </a:lnTo>
                  <a:lnTo>
                    <a:pt x="1221801" y="39885"/>
                  </a:lnTo>
                  <a:lnTo>
                    <a:pt x="424789" y="39885"/>
                  </a:lnTo>
                  <a:lnTo>
                    <a:pt x="398741" y="29811"/>
                  </a:lnTo>
                  <a:lnTo>
                    <a:pt x="368407" y="23012"/>
                  </a:lnTo>
                  <a:lnTo>
                    <a:pt x="335035" y="19791"/>
                  </a:lnTo>
                  <a:close/>
                </a:path>
                <a:path w="1418590" h="532129">
                  <a:moveTo>
                    <a:pt x="1092328" y="465043"/>
                  </a:moveTo>
                  <a:lnTo>
                    <a:pt x="896759" y="465043"/>
                  </a:lnTo>
                  <a:lnTo>
                    <a:pt x="918297" y="471676"/>
                  </a:lnTo>
                  <a:lnTo>
                    <a:pt x="935413" y="476522"/>
                  </a:lnTo>
                  <a:lnTo>
                    <a:pt x="965962" y="478061"/>
                  </a:lnTo>
                  <a:lnTo>
                    <a:pt x="1027798" y="474771"/>
                  </a:lnTo>
                  <a:lnTo>
                    <a:pt x="1081105" y="467819"/>
                  </a:lnTo>
                  <a:lnTo>
                    <a:pt x="1092328" y="465043"/>
                  </a:lnTo>
                  <a:close/>
                </a:path>
                <a:path w="1418590" h="532129">
                  <a:moveTo>
                    <a:pt x="575278" y="2717"/>
                  </a:moveTo>
                  <a:lnTo>
                    <a:pt x="535673" y="2814"/>
                  </a:lnTo>
                  <a:lnTo>
                    <a:pt x="472673" y="15411"/>
                  </a:lnTo>
                  <a:lnTo>
                    <a:pt x="424789" y="39885"/>
                  </a:lnTo>
                  <a:lnTo>
                    <a:pt x="1221801" y="39885"/>
                  </a:lnTo>
                  <a:lnTo>
                    <a:pt x="1215683" y="37015"/>
                  </a:lnTo>
                  <a:lnTo>
                    <a:pt x="946797" y="37015"/>
                  </a:lnTo>
                  <a:lnTo>
                    <a:pt x="944393" y="35567"/>
                  </a:lnTo>
                  <a:lnTo>
                    <a:pt x="666356" y="35567"/>
                  </a:lnTo>
                  <a:lnTo>
                    <a:pt x="642745" y="19262"/>
                  </a:lnTo>
                  <a:lnTo>
                    <a:pt x="611678" y="8256"/>
                  </a:lnTo>
                  <a:lnTo>
                    <a:pt x="575278" y="2717"/>
                  </a:lnTo>
                  <a:close/>
                </a:path>
                <a:path w="1418590" h="532129">
                  <a:moveTo>
                    <a:pt x="1109427" y="12746"/>
                  </a:moveTo>
                  <a:lnTo>
                    <a:pt x="1056957" y="12885"/>
                  </a:lnTo>
                  <a:lnTo>
                    <a:pt x="999310" y="21440"/>
                  </a:lnTo>
                  <a:lnTo>
                    <a:pt x="946797" y="37015"/>
                  </a:lnTo>
                  <a:lnTo>
                    <a:pt x="1215683" y="37015"/>
                  </a:lnTo>
                  <a:lnTo>
                    <a:pt x="1205439" y="32208"/>
                  </a:lnTo>
                  <a:lnTo>
                    <a:pt x="1159819" y="19471"/>
                  </a:lnTo>
                  <a:lnTo>
                    <a:pt x="1109427" y="12746"/>
                  </a:lnTo>
                  <a:close/>
                </a:path>
                <a:path w="1418590" h="532129">
                  <a:moveTo>
                    <a:pt x="835062" y="0"/>
                  </a:moveTo>
                  <a:lnTo>
                    <a:pt x="787311" y="286"/>
                  </a:lnTo>
                  <a:lnTo>
                    <a:pt x="722242" y="12393"/>
                  </a:lnTo>
                  <a:lnTo>
                    <a:pt x="666356" y="35567"/>
                  </a:lnTo>
                  <a:lnTo>
                    <a:pt x="944393" y="35567"/>
                  </a:lnTo>
                  <a:lnTo>
                    <a:pt x="916662" y="18871"/>
                  </a:lnTo>
                  <a:lnTo>
                    <a:pt x="878798" y="6363"/>
                  </a:lnTo>
                  <a:lnTo>
                    <a:pt x="835062" y="0"/>
                  </a:lnTo>
                  <a:close/>
                </a:path>
              </a:pathLst>
            </a:custGeom>
            <a:solidFill>
              <a:srgbClr val="719E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5220004" y="6360193"/>
              <a:ext cx="1418590" cy="532130"/>
            </a:xfrm>
            <a:custGeom>
              <a:avLst/>
              <a:gdLst/>
              <a:ahLst/>
              <a:cxnLst/>
              <a:rect l="l" t="t" r="r" b="b"/>
              <a:pathLst>
                <a:path w="1418590" h="532129">
                  <a:moveTo>
                    <a:pt x="1286281" y="126283"/>
                  </a:moveTo>
                  <a:lnTo>
                    <a:pt x="1271577" y="72321"/>
                  </a:lnTo>
                  <a:lnTo>
                    <a:pt x="1205439" y="32208"/>
                  </a:lnTo>
                  <a:lnTo>
                    <a:pt x="1159819" y="19471"/>
                  </a:lnTo>
                  <a:lnTo>
                    <a:pt x="1109427" y="12746"/>
                  </a:lnTo>
                  <a:lnTo>
                    <a:pt x="1056957" y="12885"/>
                  </a:lnTo>
                  <a:lnTo>
                    <a:pt x="1027948" y="16050"/>
                  </a:lnTo>
                  <a:lnTo>
                    <a:pt x="999310" y="21440"/>
                  </a:lnTo>
                  <a:lnTo>
                    <a:pt x="971955" y="28585"/>
                  </a:lnTo>
                  <a:lnTo>
                    <a:pt x="946797" y="37015"/>
                  </a:lnTo>
                  <a:lnTo>
                    <a:pt x="916662" y="18871"/>
                  </a:lnTo>
                  <a:lnTo>
                    <a:pt x="878798" y="6363"/>
                  </a:lnTo>
                  <a:lnTo>
                    <a:pt x="835062" y="0"/>
                  </a:lnTo>
                  <a:lnTo>
                    <a:pt x="787311" y="286"/>
                  </a:lnTo>
                  <a:lnTo>
                    <a:pt x="754438" y="4838"/>
                  </a:lnTo>
                  <a:lnTo>
                    <a:pt x="722242" y="12393"/>
                  </a:lnTo>
                  <a:lnTo>
                    <a:pt x="692342" y="22714"/>
                  </a:lnTo>
                  <a:lnTo>
                    <a:pt x="666356" y="35567"/>
                  </a:lnTo>
                  <a:lnTo>
                    <a:pt x="642745" y="19262"/>
                  </a:lnTo>
                  <a:lnTo>
                    <a:pt x="611678" y="8256"/>
                  </a:lnTo>
                  <a:lnTo>
                    <a:pt x="575278" y="2717"/>
                  </a:lnTo>
                  <a:lnTo>
                    <a:pt x="535673" y="2814"/>
                  </a:lnTo>
                  <a:lnTo>
                    <a:pt x="502858" y="7390"/>
                  </a:lnTo>
                  <a:lnTo>
                    <a:pt x="472673" y="15411"/>
                  </a:lnTo>
                  <a:lnTo>
                    <a:pt x="446267" y="26401"/>
                  </a:lnTo>
                  <a:lnTo>
                    <a:pt x="424789" y="39885"/>
                  </a:lnTo>
                  <a:lnTo>
                    <a:pt x="398741" y="29811"/>
                  </a:lnTo>
                  <a:lnTo>
                    <a:pt x="368407" y="23012"/>
                  </a:lnTo>
                  <a:lnTo>
                    <a:pt x="335035" y="19791"/>
                  </a:lnTo>
                  <a:lnTo>
                    <a:pt x="299872" y="20454"/>
                  </a:lnTo>
                  <a:lnTo>
                    <a:pt x="245523" y="29535"/>
                  </a:lnTo>
                  <a:lnTo>
                    <a:pt x="199883" y="46956"/>
                  </a:lnTo>
                  <a:lnTo>
                    <a:pt x="166528" y="70925"/>
                  </a:lnTo>
                  <a:lnTo>
                    <a:pt x="149034" y="99651"/>
                  </a:lnTo>
                  <a:lnTo>
                    <a:pt x="98638" y="115899"/>
                  </a:lnTo>
                  <a:lnTo>
                    <a:pt x="59616" y="138932"/>
                  </a:lnTo>
                  <a:lnTo>
                    <a:pt x="34973" y="166624"/>
                  </a:lnTo>
                  <a:lnTo>
                    <a:pt x="27711" y="196844"/>
                  </a:lnTo>
                  <a:lnTo>
                    <a:pt x="29103" y="205948"/>
                  </a:lnTo>
                  <a:lnTo>
                    <a:pt x="32350" y="214850"/>
                  </a:lnTo>
                  <a:lnTo>
                    <a:pt x="37687" y="223480"/>
                  </a:lnTo>
                  <a:lnTo>
                    <a:pt x="45351" y="231769"/>
                  </a:lnTo>
                  <a:lnTo>
                    <a:pt x="25360" y="248964"/>
                  </a:lnTo>
                  <a:lnTo>
                    <a:pt x="10664" y="267272"/>
                  </a:lnTo>
                  <a:lnTo>
                    <a:pt x="1974" y="286190"/>
                  </a:lnTo>
                  <a:lnTo>
                    <a:pt x="0" y="305213"/>
                  </a:lnTo>
                  <a:lnTo>
                    <a:pt x="12192" y="337489"/>
                  </a:lnTo>
                  <a:lnTo>
                    <a:pt x="41561" y="364787"/>
                  </a:lnTo>
                  <a:lnTo>
                    <a:pt x="85064" y="385848"/>
                  </a:lnTo>
                  <a:lnTo>
                    <a:pt x="139661" y="399409"/>
                  </a:lnTo>
                  <a:lnTo>
                    <a:pt x="202311" y="404210"/>
                  </a:lnTo>
                  <a:lnTo>
                    <a:pt x="214183" y="434633"/>
                  </a:lnTo>
                  <a:lnTo>
                    <a:pt x="242937" y="459405"/>
                  </a:lnTo>
                  <a:lnTo>
                    <a:pt x="285410" y="477281"/>
                  </a:lnTo>
                  <a:lnTo>
                    <a:pt x="338441" y="487018"/>
                  </a:lnTo>
                  <a:lnTo>
                    <a:pt x="398868" y="487370"/>
                  </a:lnTo>
                  <a:lnTo>
                    <a:pt x="425433" y="484542"/>
                  </a:lnTo>
                  <a:lnTo>
                    <a:pt x="450984" y="479854"/>
                  </a:lnTo>
                  <a:lnTo>
                    <a:pt x="475319" y="473343"/>
                  </a:lnTo>
                  <a:lnTo>
                    <a:pt x="498233" y="465043"/>
                  </a:lnTo>
                  <a:lnTo>
                    <a:pt x="523521" y="490180"/>
                  </a:lnTo>
                  <a:lnTo>
                    <a:pt x="560559" y="510185"/>
                  </a:lnTo>
                  <a:lnTo>
                    <a:pt x="606841" y="524247"/>
                  </a:lnTo>
                  <a:lnTo>
                    <a:pt x="659863" y="531551"/>
                  </a:lnTo>
                  <a:lnTo>
                    <a:pt x="717118" y="531286"/>
                  </a:lnTo>
                  <a:lnTo>
                    <a:pt x="770697" y="523420"/>
                  </a:lnTo>
                  <a:lnTo>
                    <a:pt x="819892" y="509104"/>
                  </a:lnTo>
                  <a:lnTo>
                    <a:pt x="862611" y="489318"/>
                  </a:lnTo>
                  <a:lnTo>
                    <a:pt x="896759" y="465043"/>
                  </a:lnTo>
                  <a:lnTo>
                    <a:pt x="918297" y="471676"/>
                  </a:lnTo>
                  <a:lnTo>
                    <a:pt x="935413" y="476522"/>
                  </a:lnTo>
                  <a:lnTo>
                    <a:pt x="965962" y="478061"/>
                  </a:lnTo>
                  <a:lnTo>
                    <a:pt x="1027798" y="474771"/>
                  </a:lnTo>
                  <a:lnTo>
                    <a:pt x="1081105" y="467819"/>
                  </a:lnTo>
                  <a:lnTo>
                    <a:pt x="1130717" y="455546"/>
                  </a:lnTo>
                  <a:lnTo>
                    <a:pt x="1175095" y="438504"/>
                  </a:lnTo>
                  <a:lnTo>
                    <a:pt x="1212700" y="417246"/>
                  </a:lnTo>
                  <a:lnTo>
                    <a:pt x="1241996" y="392323"/>
                  </a:lnTo>
                  <a:lnTo>
                    <a:pt x="1310767" y="380952"/>
                  </a:lnTo>
                  <a:lnTo>
                    <a:pt x="1359357" y="361278"/>
                  </a:lnTo>
                  <a:lnTo>
                    <a:pt x="1387696" y="335526"/>
                  </a:lnTo>
                  <a:lnTo>
                    <a:pt x="1395717" y="305925"/>
                  </a:lnTo>
                  <a:lnTo>
                    <a:pt x="1392063" y="292179"/>
                  </a:lnTo>
                  <a:lnTo>
                    <a:pt x="1383520" y="279647"/>
                  </a:lnTo>
                  <a:lnTo>
                    <a:pt x="1370455" y="268465"/>
                  </a:lnTo>
                  <a:lnTo>
                    <a:pt x="1353235" y="258770"/>
                  </a:lnTo>
                  <a:lnTo>
                    <a:pt x="1382403" y="245353"/>
                  </a:lnTo>
                  <a:lnTo>
                    <a:pt x="1403234" y="228932"/>
                  </a:lnTo>
                  <a:lnTo>
                    <a:pt x="1415356" y="210419"/>
                  </a:lnTo>
                  <a:lnTo>
                    <a:pt x="1418399" y="190723"/>
                  </a:lnTo>
                  <a:lnTo>
                    <a:pt x="1406664" y="164252"/>
                  </a:lnTo>
                  <a:lnTo>
                    <a:pt x="1378257" y="143654"/>
                  </a:lnTo>
                  <a:lnTo>
                    <a:pt x="1336892" y="130480"/>
                  </a:lnTo>
                  <a:lnTo>
                    <a:pt x="1286281" y="126283"/>
                  </a:lnTo>
                  <a:close/>
                </a:path>
                <a:path w="1418590" h="532129">
                  <a:moveTo>
                    <a:pt x="1286281" y="126283"/>
                  </a:moveTo>
                  <a:lnTo>
                    <a:pt x="1285557" y="132405"/>
                  </a:lnTo>
                  <a:lnTo>
                    <a:pt x="1279791" y="139974"/>
                  </a:lnTo>
                  <a:lnTo>
                    <a:pt x="1277277" y="146095"/>
                  </a:lnTo>
                </a:path>
                <a:path w="1418590" h="532129">
                  <a:moveTo>
                    <a:pt x="946797" y="37015"/>
                  </a:moveTo>
                  <a:lnTo>
                    <a:pt x="935266" y="41703"/>
                  </a:lnTo>
                  <a:lnTo>
                    <a:pt x="923396" y="47000"/>
                  </a:lnTo>
                  <a:lnTo>
                    <a:pt x="912066" y="52703"/>
                  </a:lnTo>
                  <a:lnTo>
                    <a:pt x="902157" y="58605"/>
                  </a:lnTo>
                </a:path>
                <a:path w="1418590" h="532129">
                  <a:moveTo>
                    <a:pt x="666356" y="35567"/>
                  </a:moveTo>
                  <a:lnTo>
                    <a:pt x="672109" y="40253"/>
                  </a:lnTo>
                  <a:lnTo>
                    <a:pt x="675716" y="46375"/>
                  </a:lnTo>
                  <a:lnTo>
                    <a:pt x="679678" y="52128"/>
                  </a:lnTo>
                </a:path>
                <a:path w="1418590" h="532129">
                  <a:moveTo>
                    <a:pt x="424789" y="39885"/>
                  </a:moveTo>
                  <a:lnTo>
                    <a:pt x="431838" y="44300"/>
                  </a:lnTo>
                  <a:lnTo>
                    <a:pt x="437707" y="49251"/>
                  </a:lnTo>
                  <a:lnTo>
                    <a:pt x="442968" y="54469"/>
                  </a:lnTo>
                  <a:lnTo>
                    <a:pt x="448195" y="59684"/>
                  </a:lnTo>
                </a:path>
                <a:path w="1418590" h="532129">
                  <a:moveTo>
                    <a:pt x="149034" y="99651"/>
                  </a:moveTo>
                  <a:lnTo>
                    <a:pt x="148310" y="103969"/>
                  </a:lnTo>
                  <a:lnTo>
                    <a:pt x="142189" y="114764"/>
                  </a:lnTo>
                  <a:lnTo>
                    <a:pt x="145440" y="116568"/>
                  </a:lnTo>
                </a:path>
                <a:path w="1418590" h="532129">
                  <a:moveTo>
                    <a:pt x="45351" y="231769"/>
                  </a:moveTo>
                  <a:lnTo>
                    <a:pt x="55293" y="240178"/>
                  </a:lnTo>
                  <a:lnTo>
                    <a:pt x="66821" y="248013"/>
                  </a:lnTo>
                  <a:lnTo>
                    <a:pt x="80034" y="255104"/>
                  </a:lnTo>
                  <a:lnTo>
                    <a:pt x="95034" y="261284"/>
                  </a:lnTo>
                </a:path>
                <a:path w="1418590" h="532129">
                  <a:moveTo>
                    <a:pt x="201955" y="404566"/>
                  </a:moveTo>
                  <a:lnTo>
                    <a:pt x="203399" y="384370"/>
                  </a:lnTo>
                  <a:lnTo>
                    <a:pt x="219459" y="357726"/>
                  </a:lnTo>
                  <a:lnTo>
                    <a:pt x="252325" y="330204"/>
                  </a:lnTo>
                  <a:lnTo>
                    <a:pt x="304190" y="307372"/>
                  </a:lnTo>
                </a:path>
                <a:path w="1418590" h="532129">
                  <a:moveTo>
                    <a:pt x="498233" y="465043"/>
                  </a:moveTo>
                  <a:lnTo>
                    <a:pt x="494434" y="459164"/>
                  </a:lnTo>
                  <a:lnTo>
                    <a:pt x="491577" y="453351"/>
                  </a:lnTo>
                  <a:lnTo>
                    <a:pt x="489527" y="447535"/>
                  </a:lnTo>
                  <a:lnTo>
                    <a:pt x="488149" y="441650"/>
                  </a:lnTo>
                </a:path>
                <a:path w="1418590" h="532129">
                  <a:moveTo>
                    <a:pt x="896035" y="465043"/>
                  </a:moveTo>
                  <a:lnTo>
                    <a:pt x="902756" y="459520"/>
                  </a:lnTo>
                  <a:lnTo>
                    <a:pt x="908500" y="453756"/>
                  </a:lnTo>
                  <a:lnTo>
                    <a:pt x="913502" y="447787"/>
                  </a:lnTo>
                  <a:lnTo>
                    <a:pt x="917994" y="441650"/>
                  </a:lnTo>
                </a:path>
                <a:path w="1418590" h="532129">
                  <a:moveTo>
                    <a:pt x="1241996" y="392323"/>
                  </a:moveTo>
                  <a:lnTo>
                    <a:pt x="1232558" y="392189"/>
                  </a:lnTo>
                  <a:lnTo>
                    <a:pt x="1223187" y="391786"/>
                  </a:lnTo>
                  <a:lnTo>
                    <a:pt x="1213950" y="391112"/>
                  </a:lnTo>
                  <a:lnTo>
                    <a:pt x="1204912" y="390164"/>
                  </a:lnTo>
                </a:path>
                <a:path w="1418590" h="532129">
                  <a:moveTo>
                    <a:pt x="1353235" y="258770"/>
                  </a:moveTo>
                  <a:lnTo>
                    <a:pt x="1336354" y="264543"/>
                  </a:lnTo>
                  <a:lnTo>
                    <a:pt x="1317551" y="269572"/>
                  </a:lnTo>
                  <a:lnTo>
                    <a:pt x="1295982" y="273252"/>
                  </a:lnTo>
                  <a:lnTo>
                    <a:pt x="1270800" y="274975"/>
                  </a:lnTo>
                </a:path>
              </a:pathLst>
            </a:custGeom>
            <a:ln w="3175">
              <a:solidFill>
                <a:srgbClr val="3364A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6554876" y="6473523"/>
              <a:ext cx="425881" cy="97243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/>
          <p:nvPr/>
        </p:nvSpPr>
        <p:spPr>
          <a:xfrm rot="21360000">
            <a:off x="5581859" y="6492467"/>
            <a:ext cx="793726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spc="-25" dirty="0">
                <a:latin typeface="Arial"/>
                <a:cs typeface="Arial"/>
              </a:rPr>
              <a:t>н</a:t>
            </a:r>
            <a:r>
              <a:rPr sz="1800" spc="-5" dirty="0">
                <a:latin typeface="Arial"/>
                <a:cs typeface="Arial"/>
              </a:rPr>
              <a:t>е</a:t>
            </a:r>
            <a:r>
              <a:rPr sz="1800" spc="-10" dirty="0">
                <a:latin typeface="Arial"/>
                <a:cs typeface="Arial"/>
              </a:rPr>
              <a:t>й</a:t>
            </a:r>
            <a:r>
              <a:rPr sz="1800" spc="-20" dirty="0">
                <a:latin typeface="Arial"/>
                <a:cs typeface="Arial"/>
              </a:rPr>
              <a:t>р</a:t>
            </a:r>
            <a:r>
              <a:rPr sz="1800" spc="-5" dirty="0">
                <a:latin typeface="Arial"/>
                <a:cs typeface="Arial"/>
              </a:rPr>
              <a:t>о</a:t>
            </a:r>
            <a:r>
              <a:rPr sz="1800" dirty="0">
                <a:latin typeface="Arial"/>
                <a:cs typeface="Arial"/>
              </a:rPr>
              <a:t>н</a:t>
            </a:r>
            <a:endParaRPr sz="180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617296" y="4330703"/>
            <a:ext cx="3520440" cy="13233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1765" indent="-139700" algn="just">
              <a:lnSpc>
                <a:spcPts val="2090"/>
              </a:lnSpc>
              <a:spcBef>
                <a:spcPts val="100"/>
              </a:spcBef>
              <a:buClr>
                <a:srgbClr val="000000"/>
              </a:buClr>
              <a:buChar char="-"/>
              <a:tabLst>
                <a:tab pos="152400" algn="l"/>
              </a:tabLst>
            </a:pPr>
            <a:r>
              <a:rPr sz="1800" dirty="0">
                <a:solidFill>
                  <a:srgbClr val="295F99"/>
                </a:solidFill>
                <a:latin typeface="Arial"/>
                <a:cs typeface="Arial"/>
              </a:rPr>
              <a:t>слой = </a:t>
            </a:r>
            <a:r>
              <a:rPr sz="1800" spc="-5" dirty="0">
                <a:solidFill>
                  <a:srgbClr val="295F99"/>
                </a:solidFill>
                <a:latin typeface="Arial"/>
                <a:cs typeface="Arial"/>
              </a:rPr>
              <a:t>группа</a:t>
            </a:r>
            <a:r>
              <a:rPr sz="1800" spc="-15" dirty="0">
                <a:solidFill>
                  <a:srgbClr val="295F9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295F99"/>
                </a:solidFill>
                <a:latin typeface="Arial"/>
                <a:cs typeface="Arial"/>
              </a:rPr>
              <a:t>нейронов</a:t>
            </a:r>
            <a:endParaRPr sz="1800">
              <a:latin typeface="Arial"/>
              <a:cs typeface="Arial"/>
            </a:endParaRPr>
          </a:p>
          <a:p>
            <a:pPr marL="151765" indent="-139700" algn="just">
              <a:lnSpc>
                <a:spcPts val="2014"/>
              </a:lnSpc>
              <a:buChar char="-"/>
              <a:tabLst>
                <a:tab pos="152400" algn="l"/>
              </a:tabLst>
            </a:pPr>
            <a:r>
              <a:rPr sz="1800" dirty="0">
                <a:latin typeface="Arial"/>
                <a:cs typeface="Arial"/>
              </a:rPr>
              <a:t>слои </a:t>
            </a:r>
            <a:r>
              <a:rPr sz="1800" spc="-5" dirty="0">
                <a:latin typeface="Arial"/>
                <a:cs typeface="Arial"/>
              </a:rPr>
              <a:t>связаны </a:t>
            </a:r>
            <a:r>
              <a:rPr sz="1800" spc="-10" dirty="0">
                <a:latin typeface="Arial"/>
                <a:cs typeface="Arial"/>
              </a:rPr>
              <a:t>весами</a:t>
            </a:r>
            <a:r>
              <a:rPr sz="1800" spc="-6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нейронов</a:t>
            </a:r>
            <a:endParaRPr sz="1800">
              <a:latin typeface="Arial"/>
              <a:cs typeface="Arial"/>
            </a:endParaRPr>
          </a:p>
          <a:p>
            <a:pPr marL="12700" marR="471805" algn="just">
              <a:lnSpc>
                <a:spcPct val="93200"/>
              </a:lnSpc>
              <a:spcBef>
                <a:spcPts val="70"/>
              </a:spcBef>
              <a:buClr>
                <a:srgbClr val="000000"/>
              </a:buClr>
              <a:buChar char="-"/>
              <a:tabLst>
                <a:tab pos="152400" algn="l"/>
              </a:tabLst>
            </a:pPr>
            <a:r>
              <a:rPr sz="1800" spc="-10" dirty="0">
                <a:solidFill>
                  <a:srgbClr val="FF0000"/>
                </a:solidFill>
                <a:latin typeface="Arial"/>
                <a:cs typeface="Arial"/>
              </a:rPr>
              <a:t>веса между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слоями </a:t>
            </a:r>
            <a:r>
              <a:rPr sz="1800" spc="-10" dirty="0">
                <a:solidFill>
                  <a:srgbClr val="FF0000"/>
                </a:solidFill>
                <a:latin typeface="Arial"/>
                <a:cs typeface="Arial"/>
              </a:rPr>
              <a:t>можно 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изменять </a:t>
            </a:r>
            <a:r>
              <a:rPr sz="1800" spc="-15" dirty="0">
                <a:solidFill>
                  <a:srgbClr val="FF0000"/>
                </a:solidFill>
                <a:latin typeface="Arial"/>
                <a:cs typeface="Arial"/>
              </a:rPr>
              <a:t>через </a:t>
            </a:r>
            <a:r>
              <a:rPr sz="1800" spc="-10" dirty="0">
                <a:solidFill>
                  <a:srgbClr val="FF0000"/>
                </a:solidFill>
                <a:latin typeface="Arial"/>
                <a:cs typeface="Arial"/>
              </a:rPr>
              <a:t>обучение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на  </a:t>
            </a:r>
            <a:r>
              <a:rPr sz="1800" spc="-10" dirty="0">
                <a:solidFill>
                  <a:srgbClr val="FF0000"/>
                </a:solidFill>
                <a:latin typeface="Arial"/>
                <a:cs typeface="Arial"/>
              </a:rPr>
              <a:t>примерах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(Х, у)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99642" y="2440188"/>
            <a:ext cx="8818245" cy="4936490"/>
            <a:chOff x="899642" y="2440188"/>
            <a:chExt cx="8818245" cy="4936490"/>
          </a:xfrm>
        </p:grpSpPr>
        <p:sp>
          <p:nvSpPr>
            <p:cNvPr id="3" name="object 3"/>
            <p:cNvSpPr/>
            <p:nvPr/>
          </p:nvSpPr>
          <p:spPr>
            <a:xfrm>
              <a:off x="4755883" y="2440188"/>
              <a:ext cx="4477049" cy="416408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299081" y="3195435"/>
              <a:ext cx="1418590" cy="532130"/>
            </a:xfrm>
            <a:custGeom>
              <a:avLst/>
              <a:gdLst/>
              <a:ahLst/>
              <a:cxnLst/>
              <a:rect l="l" t="t" r="r" b="b"/>
              <a:pathLst>
                <a:path w="1418590" h="532129">
                  <a:moveTo>
                    <a:pt x="896759" y="465050"/>
                  </a:moveTo>
                  <a:lnTo>
                    <a:pt x="498233" y="465050"/>
                  </a:lnTo>
                  <a:lnTo>
                    <a:pt x="523521" y="490186"/>
                  </a:lnTo>
                  <a:lnTo>
                    <a:pt x="560559" y="510189"/>
                  </a:lnTo>
                  <a:lnTo>
                    <a:pt x="606841" y="524249"/>
                  </a:lnTo>
                  <a:lnTo>
                    <a:pt x="659863" y="531554"/>
                  </a:lnTo>
                  <a:lnTo>
                    <a:pt x="717118" y="531293"/>
                  </a:lnTo>
                  <a:lnTo>
                    <a:pt x="770702" y="523420"/>
                  </a:lnTo>
                  <a:lnTo>
                    <a:pt x="819897" y="509102"/>
                  </a:lnTo>
                  <a:lnTo>
                    <a:pt x="862613" y="489319"/>
                  </a:lnTo>
                  <a:lnTo>
                    <a:pt x="896759" y="465050"/>
                  </a:lnTo>
                  <a:close/>
                </a:path>
                <a:path w="1418590" h="532129">
                  <a:moveTo>
                    <a:pt x="335037" y="19788"/>
                  </a:moveTo>
                  <a:lnTo>
                    <a:pt x="245528" y="29530"/>
                  </a:lnTo>
                  <a:lnTo>
                    <a:pt x="199888" y="46950"/>
                  </a:lnTo>
                  <a:lnTo>
                    <a:pt x="166530" y="70919"/>
                  </a:lnTo>
                  <a:lnTo>
                    <a:pt x="149034" y="99646"/>
                  </a:lnTo>
                  <a:lnTo>
                    <a:pt x="98643" y="115899"/>
                  </a:lnTo>
                  <a:lnTo>
                    <a:pt x="59623" y="138933"/>
                  </a:lnTo>
                  <a:lnTo>
                    <a:pt x="34980" y="166626"/>
                  </a:lnTo>
                  <a:lnTo>
                    <a:pt x="27724" y="196852"/>
                  </a:lnTo>
                  <a:lnTo>
                    <a:pt x="29108" y="205948"/>
                  </a:lnTo>
                  <a:lnTo>
                    <a:pt x="32353" y="214846"/>
                  </a:lnTo>
                  <a:lnTo>
                    <a:pt x="37693" y="223475"/>
                  </a:lnTo>
                  <a:lnTo>
                    <a:pt x="45364" y="231764"/>
                  </a:lnTo>
                  <a:lnTo>
                    <a:pt x="25365" y="248960"/>
                  </a:lnTo>
                  <a:lnTo>
                    <a:pt x="10666" y="267272"/>
                  </a:lnTo>
                  <a:lnTo>
                    <a:pt x="1975" y="286190"/>
                  </a:lnTo>
                  <a:lnTo>
                    <a:pt x="0" y="305208"/>
                  </a:lnTo>
                  <a:lnTo>
                    <a:pt x="12192" y="337483"/>
                  </a:lnTo>
                  <a:lnTo>
                    <a:pt x="41562" y="364782"/>
                  </a:lnTo>
                  <a:lnTo>
                    <a:pt x="85067" y="385843"/>
                  </a:lnTo>
                  <a:lnTo>
                    <a:pt x="139668" y="399404"/>
                  </a:lnTo>
                  <a:lnTo>
                    <a:pt x="202323" y="404205"/>
                  </a:lnTo>
                  <a:lnTo>
                    <a:pt x="214191" y="434628"/>
                  </a:lnTo>
                  <a:lnTo>
                    <a:pt x="242944" y="459400"/>
                  </a:lnTo>
                  <a:lnTo>
                    <a:pt x="285419" y="477276"/>
                  </a:lnTo>
                  <a:lnTo>
                    <a:pt x="338453" y="487012"/>
                  </a:lnTo>
                  <a:lnTo>
                    <a:pt x="398881" y="487364"/>
                  </a:lnTo>
                  <a:lnTo>
                    <a:pt x="425438" y="484538"/>
                  </a:lnTo>
                  <a:lnTo>
                    <a:pt x="450986" y="479855"/>
                  </a:lnTo>
                  <a:lnTo>
                    <a:pt x="475319" y="473348"/>
                  </a:lnTo>
                  <a:lnTo>
                    <a:pt x="498233" y="465050"/>
                  </a:lnTo>
                  <a:lnTo>
                    <a:pt x="1092305" y="465050"/>
                  </a:lnTo>
                  <a:lnTo>
                    <a:pt x="1130726" y="455547"/>
                  </a:lnTo>
                  <a:lnTo>
                    <a:pt x="1175104" y="438505"/>
                  </a:lnTo>
                  <a:lnTo>
                    <a:pt x="1212707" y="417248"/>
                  </a:lnTo>
                  <a:lnTo>
                    <a:pt x="1241996" y="392330"/>
                  </a:lnTo>
                  <a:lnTo>
                    <a:pt x="1310767" y="380952"/>
                  </a:lnTo>
                  <a:lnTo>
                    <a:pt x="1359357" y="361275"/>
                  </a:lnTo>
                  <a:lnTo>
                    <a:pt x="1387696" y="335527"/>
                  </a:lnTo>
                  <a:lnTo>
                    <a:pt x="1395717" y="305932"/>
                  </a:lnTo>
                  <a:lnTo>
                    <a:pt x="1392069" y="292181"/>
                  </a:lnTo>
                  <a:lnTo>
                    <a:pt x="1383525" y="279648"/>
                  </a:lnTo>
                  <a:lnTo>
                    <a:pt x="1370457" y="268465"/>
                  </a:lnTo>
                  <a:lnTo>
                    <a:pt x="1353235" y="258764"/>
                  </a:lnTo>
                  <a:lnTo>
                    <a:pt x="1382403" y="245348"/>
                  </a:lnTo>
                  <a:lnTo>
                    <a:pt x="1403234" y="228929"/>
                  </a:lnTo>
                  <a:lnTo>
                    <a:pt x="1415356" y="210419"/>
                  </a:lnTo>
                  <a:lnTo>
                    <a:pt x="1418399" y="190730"/>
                  </a:lnTo>
                  <a:lnTo>
                    <a:pt x="1406664" y="164260"/>
                  </a:lnTo>
                  <a:lnTo>
                    <a:pt x="1378257" y="143661"/>
                  </a:lnTo>
                  <a:lnTo>
                    <a:pt x="1336892" y="130487"/>
                  </a:lnTo>
                  <a:lnTo>
                    <a:pt x="1286281" y="126290"/>
                  </a:lnTo>
                  <a:lnTo>
                    <a:pt x="1286706" y="97999"/>
                  </a:lnTo>
                  <a:lnTo>
                    <a:pt x="1271577" y="72321"/>
                  </a:lnTo>
                  <a:lnTo>
                    <a:pt x="1243590" y="50106"/>
                  </a:lnTo>
                  <a:lnTo>
                    <a:pt x="1221820" y="39892"/>
                  </a:lnTo>
                  <a:lnTo>
                    <a:pt x="424802" y="39892"/>
                  </a:lnTo>
                  <a:lnTo>
                    <a:pt x="398752" y="29816"/>
                  </a:lnTo>
                  <a:lnTo>
                    <a:pt x="368414" y="23012"/>
                  </a:lnTo>
                  <a:lnTo>
                    <a:pt x="335037" y="19788"/>
                  </a:lnTo>
                  <a:close/>
                </a:path>
                <a:path w="1418590" h="532129">
                  <a:moveTo>
                    <a:pt x="1092305" y="465050"/>
                  </a:moveTo>
                  <a:lnTo>
                    <a:pt x="896759" y="465050"/>
                  </a:lnTo>
                  <a:lnTo>
                    <a:pt x="918297" y="471681"/>
                  </a:lnTo>
                  <a:lnTo>
                    <a:pt x="935413" y="476523"/>
                  </a:lnTo>
                  <a:lnTo>
                    <a:pt x="965962" y="478057"/>
                  </a:lnTo>
                  <a:lnTo>
                    <a:pt x="1027798" y="474766"/>
                  </a:lnTo>
                  <a:lnTo>
                    <a:pt x="1081112" y="467819"/>
                  </a:lnTo>
                  <a:lnTo>
                    <a:pt x="1092305" y="465050"/>
                  </a:lnTo>
                  <a:close/>
                </a:path>
                <a:path w="1418590" h="532129">
                  <a:moveTo>
                    <a:pt x="575280" y="2711"/>
                  </a:moveTo>
                  <a:lnTo>
                    <a:pt x="535673" y="2808"/>
                  </a:lnTo>
                  <a:lnTo>
                    <a:pt x="472679" y="15407"/>
                  </a:lnTo>
                  <a:lnTo>
                    <a:pt x="424802" y="39892"/>
                  </a:lnTo>
                  <a:lnTo>
                    <a:pt x="1221820" y="39892"/>
                  </a:lnTo>
                  <a:lnTo>
                    <a:pt x="1215676" y="37009"/>
                  </a:lnTo>
                  <a:lnTo>
                    <a:pt x="946797" y="37009"/>
                  </a:lnTo>
                  <a:lnTo>
                    <a:pt x="944393" y="35562"/>
                  </a:lnTo>
                  <a:lnTo>
                    <a:pt x="666356" y="35562"/>
                  </a:lnTo>
                  <a:lnTo>
                    <a:pt x="642750" y="19257"/>
                  </a:lnTo>
                  <a:lnTo>
                    <a:pt x="611682" y="8250"/>
                  </a:lnTo>
                  <a:lnTo>
                    <a:pt x="575280" y="2711"/>
                  </a:lnTo>
                  <a:close/>
                </a:path>
                <a:path w="1418590" h="532129">
                  <a:moveTo>
                    <a:pt x="1109427" y="12749"/>
                  </a:moveTo>
                  <a:lnTo>
                    <a:pt x="1056957" y="12892"/>
                  </a:lnTo>
                  <a:lnTo>
                    <a:pt x="999315" y="21436"/>
                  </a:lnTo>
                  <a:lnTo>
                    <a:pt x="946797" y="37009"/>
                  </a:lnTo>
                  <a:lnTo>
                    <a:pt x="1215676" y="37009"/>
                  </a:lnTo>
                  <a:lnTo>
                    <a:pt x="1205439" y="32206"/>
                  </a:lnTo>
                  <a:lnTo>
                    <a:pt x="1159819" y="19470"/>
                  </a:lnTo>
                  <a:lnTo>
                    <a:pt x="1109427" y="12749"/>
                  </a:lnTo>
                  <a:close/>
                </a:path>
                <a:path w="1418590" h="532129">
                  <a:moveTo>
                    <a:pt x="835073" y="0"/>
                  </a:moveTo>
                  <a:lnTo>
                    <a:pt x="787323" y="281"/>
                  </a:lnTo>
                  <a:lnTo>
                    <a:pt x="722248" y="12387"/>
                  </a:lnTo>
                  <a:lnTo>
                    <a:pt x="666356" y="35562"/>
                  </a:lnTo>
                  <a:lnTo>
                    <a:pt x="944393" y="35562"/>
                  </a:lnTo>
                  <a:lnTo>
                    <a:pt x="916664" y="18867"/>
                  </a:lnTo>
                  <a:lnTo>
                    <a:pt x="878805" y="6363"/>
                  </a:lnTo>
                  <a:lnTo>
                    <a:pt x="835073" y="0"/>
                  </a:lnTo>
                  <a:close/>
                </a:path>
              </a:pathLst>
            </a:custGeom>
            <a:solidFill>
              <a:srgbClr val="719E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299081" y="3195435"/>
              <a:ext cx="1418590" cy="532130"/>
            </a:xfrm>
            <a:custGeom>
              <a:avLst/>
              <a:gdLst/>
              <a:ahLst/>
              <a:cxnLst/>
              <a:rect l="l" t="t" r="r" b="b"/>
              <a:pathLst>
                <a:path w="1418590" h="532129">
                  <a:moveTo>
                    <a:pt x="1286281" y="126290"/>
                  </a:moveTo>
                  <a:lnTo>
                    <a:pt x="1271577" y="72321"/>
                  </a:lnTo>
                  <a:lnTo>
                    <a:pt x="1205439" y="32206"/>
                  </a:lnTo>
                  <a:lnTo>
                    <a:pt x="1159819" y="19470"/>
                  </a:lnTo>
                  <a:lnTo>
                    <a:pt x="1109427" y="12749"/>
                  </a:lnTo>
                  <a:lnTo>
                    <a:pt x="1056957" y="12892"/>
                  </a:lnTo>
                  <a:lnTo>
                    <a:pt x="1027950" y="16050"/>
                  </a:lnTo>
                  <a:lnTo>
                    <a:pt x="999315" y="21436"/>
                  </a:lnTo>
                  <a:lnTo>
                    <a:pt x="971961" y="28580"/>
                  </a:lnTo>
                  <a:lnTo>
                    <a:pt x="946797" y="37009"/>
                  </a:lnTo>
                  <a:lnTo>
                    <a:pt x="916664" y="18867"/>
                  </a:lnTo>
                  <a:lnTo>
                    <a:pt x="878805" y="6363"/>
                  </a:lnTo>
                  <a:lnTo>
                    <a:pt x="835073" y="0"/>
                  </a:lnTo>
                  <a:lnTo>
                    <a:pt x="787323" y="281"/>
                  </a:lnTo>
                  <a:lnTo>
                    <a:pt x="754449" y="4833"/>
                  </a:lnTo>
                  <a:lnTo>
                    <a:pt x="722248" y="12387"/>
                  </a:lnTo>
                  <a:lnTo>
                    <a:pt x="692344" y="22709"/>
                  </a:lnTo>
                  <a:lnTo>
                    <a:pt x="666356" y="35562"/>
                  </a:lnTo>
                  <a:lnTo>
                    <a:pt x="642750" y="19257"/>
                  </a:lnTo>
                  <a:lnTo>
                    <a:pt x="611682" y="8250"/>
                  </a:lnTo>
                  <a:lnTo>
                    <a:pt x="575280" y="2711"/>
                  </a:lnTo>
                  <a:lnTo>
                    <a:pt x="535673" y="2808"/>
                  </a:lnTo>
                  <a:lnTo>
                    <a:pt x="502860" y="7385"/>
                  </a:lnTo>
                  <a:lnTo>
                    <a:pt x="472679" y="15407"/>
                  </a:lnTo>
                  <a:lnTo>
                    <a:pt x="446278" y="26401"/>
                  </a:lnTo>
                  <a:lnTo>
                    <a:pt x="424802" y="39892"/>
                  </a:lnTo>
                  <a:lnTo>
                    <a:pt x="398752" y="29816"/>
                  </a:lnTo>
                  <a:lnTo>
                    <a:pt x="368414" y="23012"/>
                  </a:lnTo>
                  <a:lnTo>
                    <a:pt x="335037" y="19788"/>
                  </a:lnTo>
                  <a:lnTo>
                    <a:pt x="299872" y="20449"/>
                  </a:lnTo>
                  <a:lnTo>
                    <a:pt x="245528" y="29530"/>
                  </a:lnTo>
                  <a:lnTo>
                    <a:pt x="199888" y="46950"/>
                  </a:lnTo>
                  <a:lnTo>
                    <a:pt x="166530" y="70919"/>
                  </a:lnTo>
                  <a:lnTo>
                    <a:pt x="149034" y="99646"/>
                  </a:lnTo>
                  <a:lnTo>
                    <a:pt x="98643" y="115899"/>
                  </a:lnTo>
                  <a:lnTo>
                    <a:pt x="59623" y="138933"/>
                  </a:lnTo>
                  <a:lnTo>
                    <a:pt x="34980" y="166626"/>
                  </a:lnTo>
                  <a:lnTo>
                    <a:pt x="27724" y="196852"/>
                  </a:lnTo>
                  <a:lnTo>
                    <a:pt x="29108" y="205948"/>
                  </a:lnTo>
                  <a:lnTo>
                    <a:pt x="32353" y="214846"/>
                  </a:lnTo>
                  <a:lnTo>
                    <a:pt x="37693" y="223475"/>
                  </a:lnTo>
                  <a:lnTo>
                    <a:pt x="45364" y="231764"/>
                  </a:lnTo>
                  <a:lnTo>
                    <a:pt x="25365" y="248960"/>
                  </a:lnTo>
                  <a:lnTo>
                    <a:pt x="10666" y="267272"/>
                  </a:lnTo>
                  <a:lnTo>
                    <a:pt x="1975" y="286190"/>
                  </a:lnTo>
                  <a:lnTo>
                    <a:pt x="0" y="305208"/>
                  </a:lnTo>
                  <a:lnTo>
                    <a:pt x="12192" y="337483"/>
                  </a:lnTo>
                  <a:lnTo>
                    <a:pt x="41562" y="364782"/>
                  </a:lnTo>
                  <a:lnTo>
                    <a:pt x="85067" y="385843"/>
                  </a:lnTo>
                  <a:lnTo>
                    <a:pt x="139668" y="399404"/>
                  </a:lnTo>
                  <a:lnTo>
                    <a:pt x="202323" y="404205"/>
                  </a:lnTo>
                  <a:lnTo>
                    <a:pt x="214191" y="434628"/>
                  </a:lnTo>
                  <a:lnTo>
                    <a:pt x="242944" y="459400"/>
                  </a:lnTo>
                  <a:lnTo>
                    <a:pt x="285419" y="477276"/>
                  </a:lnTo>
                  <a:lnTo>
                    <a:pt x="338453" y="487012"/>
                  </a:lnTo>
                  <a:lnTo>
                    <a:pt x="398881" y="487364"/>
                  </a:lnTo>
                  <a:lnTo>
                    <a:pt x="425438" y="484538"/>
                  </a:lnTo>
                  <a:lnTo>
                    <a:pt x="450986" y="479855"/>
                  </a:lnTo>
                  <a:lnTo>
                    <a:pt x="475319" y="473348"/>
                  </a:lnTo>
                  <a:lnTo>
                    <a:pt x="498233" y="465050"/>
                  </a:lnTo>
                  <a:lnTo>
                    <a:pt x="523521" y="490186"/>
                  </a:lnTo>
                  <a:lnTo>
                    <a:pt x="560559" y="510189"/>
                  </a:lnTo>
                  <a:lnTo>
                    <a:pt x="606841" y="524249"/>
                  </a:lnTo>
                  <a:lnTo>
                    <a:pt x="659863" y="531554"/>
                  </a:lnTo>
                  <a:lnTo>
                    <a:pt x="717118" y="531293"/>
                  </a:lnTo>
                  <a:lnTo>
                    <a:pt x="770702" y="523420"/>
                  </a:lnTo>
                  <a:lnTo>
                    <a:pt x="819897" y="509102"/>
                  </a:lnTo>
                  <a:lnTo>
                    <a:pt x="862613" y="489319"/>
                  </a:lnTo>
                  <a:lnTo>
                    <a:pt x="896759" y="465050"/>
                  </a:lnTo>
                  <a:lnTo>
                    <a:pt x="918297" y="471681"/>
                  </a:lnTo>
                  <a:lnTo>
                    <a:pt x="935413" y="476523"/>
                  </a:lnTo>
                  <a:lnTo>
                    <a:pt x="965962" y="478057"/>
                  </a:lnTo>
                  <a:lnTo>
                    <a:pt x="1027798" y="474766"/>
                  </a:lnTo>
                  <a:lnTo>
                    <a:pt x="1081112" y="467819"/>
                  </a:lnTo>
                  <a:lnTo>
                    <a:pt x="1130726" y="455547"/>
                  </a:lnTo>
                  <a:lnTo>
                    <a:pt x="1175104" y="438505"/>
                  </a:lnTo>
                  <a:lnTo>
                    <a:pt x="1212707" y="417248"/>
                  </a:lnTo>
                  <a:lnTo>
                    <a:pt x="1241996" y="392330"/>
                  </a:lnTo>
                  <a:lnTo>
                    <a:pt x="1310767" y="380952"/>
                  </a:lnTo>
                  <a:lnTo>
                    <a:pt x="1359357" y="361275"/>
                  </a:lnTo>
                  <a:lnTo>
                    <a:pt x="1387696" y="335527"/>
                  </a:lnTo>
                  <a:lnTo>
                    <a:pt x="1395717" y="305932"/>
                  </a:lnTo>
                  <a:lnTo>
                    <a:pt x="1392069" y="292181"/>
                  </a:lnTo>
                  <a:lnTo>
                    <a:pt x="1383525" y="279648"/>
                  </a:lnTo>
                  <a:lnTo>
                    <a:pt x="1370457" y="268465"/>
                  </a:lnTo>
                  <a:lnTo>
                    <a:pt x="1353235" y="258764"/>
                  </a:lnTo>
                  <a:lnTo>
                    <a:pt x="1382403" y="245348"/>
                  </a:lnTo>
                  <a:lnTo>
                    <a:pt x="1403234" y="228929"/>
                  </a:lnTo>
                  <a:lnTo>
                    <a:pt x="1415356" y="210419"/>
                  </a:lnTo>
                  <a:lnTo>
                    <a:pt x="1418399" y="190730"/>
                  </a:lnTo>
                  <a:lnTo>
                    <a:pt x="1406664" y="164260"/>
                  </a:lnTo>
                  <a:lnTo>
                    <a:pt x="1378257" y="143661"/>
                  </a:lnTo>
                  <a:lnTo>
                    <a:pt x="1336892" y="130487"/>
                  </a:lnTo>
                  <a:lnTo>
                    <a:pt x="1286281" y="126290"/>
                  </a:lnTo>
                  <a:close/>
                </a:path>
                <a:path w="1418590" h="532129">
                  <a:moveTo>
                    <a:pt x="1286281" y="126290"/>
                  </a:moveTo>
                  <a:lnTo>
                    <a:pt x="1285557" y="132412"/>
                  </a:lnTo>
                  <a:lnTo>
                    <a:pt x="1279804" y="139968"/>
                  </a:lnTo>
                  <a:lnTo>
                    <a:pt x="1277277" y="146090"/>
                  </a:lnTo>
                </a:path>
                <a:path w="1418590" h="532129">
                  <a:moveTo>
                    <a:pt x="946797" y="37009"/>
                  </a:moveTo>
                  <a:lnTo>
                    <a:pt x="935268" y="41698"/>
                  </a:lnTo>
                  <a:lnTo>
                    <a:pt x="923401" y="46996"/>
                  </a:lnTo>
                  <a:lnTo>
                    <a:pt x="912071" y="52703"/>
                  </a:lnTo>
                  <a:lnTo>
                    <a:pt x="902157" y="58612"/>
                  </a:lnTo>
                </a:path>
                <a:path w="1418590" h="532129">
                  <a:moveTo>
                    <a:pt x="666356" y="35562"/>
                  </a:moveTo>
                  <a:lnTo>
                    <a:pt x="672122" y="40248"/>
                  </a:lnTo>
                  <a:lnTo>
                    <a:pt x="675716" y="46369"/>
                  </a:lnTo>
                  <a:lnTo>
                    <a:pt x="679678" y="52122"/>
                  </a:lnTo>
                </a:path>
                <a:path w="1418590" h="532129">
                  <a:moveTo>
                    <a:pt x="424802" y="39892"/>
                  </a:moveTo>
                  <a:lnTo>
                    <a:pt x="431849" y="44300"/>
                  </a:lnTo>
                  <a:lnTo>
                    <a:pt x="437713" y="49249"/>
                  </a:lnTo>
                  <a:lnTo>
                    <a:pt x="442970" y="54469"/>
                  </a:lnTo>
                  <a:lnTo>
                    <a:pt x="448195" y="59692"/>
                  </a:lnTo>
                </a:path>
                <a:path w="1418590" h="532129">
                  <a:moveTo>
                    <a:pt x="149034" y="99646"/>
                  </a:moveTo>
                  <a:lnTo>
                    <a:pt x="148323" y="103964"/>
                  </a:lnTo>
                  <a:lnTo>
                    <a:pt x="142201" y="114772"/>
                  </a:lnTo>
                  <a:lnTo>
                    <a:pt x="145440" y="116562"/>
                  </a:lnTo>
                </a:path>
                <a:path w="1418590" h="532129">
                  <a:moveTo>
                    <a:pt x="45364" y="231764"/>
                  </a:moveTo>
                  <a:lnTo>
                    <a:pt x="55298" y="240173"/>
                  </a:lnTo>
                  <a:lnTo>
                    <a:pt x="66822" y="248009"/>
                  </a:lnTo>
                  <a:lnTo>
                    <a:pt x="80034" y="255104"/>
                  </a:lnTo>
                  <a:lnTo>
                    <a:pt x="95034" y="261291"/>
                  </a:lnTo>
                </a:path>
                <a:path w="1418590" h="532129">
                  <a:moveTo>
                    <a:pt x="201955" y="404573"/>
                  </a:moveTo>
                  <a:lnTo>
                    <a:pt x="203404" y="384370"/>
                  </a:lnTo>
                  <a:lnTo>
                    <a:pt x="219465" y="357723"/>
                  </a:lnTo>
                  <a:lnTo>
                    <a:pt x="252333" y="330199"/>
                  </a:lnTo>
                  <a:lnTo>
                    <a:pt x="304203" y="307367"/>
                  </a:lnTo>
                </a:path>
                <a:path w="1418590" h="532129">
                  <a:moveTo>
                    <a:pt x="498233" y="465050"/>
                  </a:moveTo>
                  <a:lnTo>
                    <a:pt x="494434" y="459164"/>
                  </a:lnTo>
                  <a:lnTo>
                    <a:pt x="491578" y="453347"/>
                  </a:lnTo>
                  <a:lnTo>
                    <a:pt x="489532" y="447530"/>
                  </a:lnTo>
                  <a:lnTo>
                    <a:pt x="488162" y="441644"/>
                  </a:lnTo>
                </a:path>
                <a:path w="1418590" h="532129">
                  <a:moveTo>
                    <a:pt x="896035" y="465050"/>
                  </a:moveTo>
                  <a:lnTo>
                    <a:pt x="902761" y="459520"/>
                  </a:lnTo>
                  <a:lnTo>
                    <a:pt x="908505" y="453752"/>
                  </a:lnTo>
                  <a:lnTo>
                    <a:pt x="913504" y="447782"/>
                  </a:lnTo>
                  <a:lnTo>
                    <a:pt x="917994" y="441644"/>
                  </a:lnTo>
                </a:path>
                <a:path w="1418590" h="532129">
                  <a:moveTo>
                    <a:pt x="1241996" y="392330"/>
                  </a:moveTo>
                  <a:lnTo>
                    <a:pt x="1232558" y="392195"/>
                  </a:lnTo>
                  <a:lnTo>
                    <a:pt x="1223187" y="391789"/>
                  </a:lnTo>
                  <a:lnTo>
                    <a:pt x="1213950" y="391114"/>
                  </a:lnTo>
                  <a:lnTo>
                    <a:pt x="1204912" y="390171"/>
                  </a:lnTo>
                </a:path>
                <a:path w="1418590" h="532129">
                  <a:moveTo>
                    <a:pt x="1353235" y="258764"/>
                  </a:moveTo>
                  <a:lnTo>
                    <a:pt x="1336354" y="264538"/>
                  </a:lnTo>
                  <a:lnTo>
                    <a:pt x="1317551" y="269567"/>
                  </a:lnTo>
                  <a:lnTo>
                    <a:pt x="1295982" y="273246"/>
                  </a:lnTo>
                  <a:lnTo>
                    <a:pt x="1270800" y="274969"/>
                  </a:lnTo>
                </a:path>
              </a:pathLst>
            </a:custGeom>
            <a:ln w="3175">
              <a:solidFill>
                <a:srgbClr val="3364A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696159" y="3819643"/>
              <a:ext cx="236524" cy="9141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649360" y="4015265"/>
              <a:ext cx="158750" cy="60960"/>
            </a:xfrm>
            <a:custGeom>
              <a:avLst/>
              <a:gdLst/>
              <a:ahLst/>
              <a:cxnLst/>
              <a:rect l="l" t="t" r="r" b="b"/>
              <a:pathLst>
                <a:path w="158750" h="60960">
                  <a:moveTo>
                    <a:pt x="97651" y="0"/>
                  </a:moveTo>
                  <a:lnTo>
                    <a:pt x="56745" y="3014"/>
                  </a:lnTo>
                  <a:lnTo>
                    <a:pt x="15526" y="16994"/>
                  </a:lnTo>
                  <a:lnTo>
                    <a:pt x="0" y="31135"/>
                  </a:lnTo>
                  <a:lnTo>
                    <a:pt x="723" y="41575"/>
                  </a:lnTo>
                  <a:lnTo>
                    <a:pt x="41757" y="59215"/>
                  </a:lnTo>
                  <a:lnTo>
                    <a:pt x="61064" y="60836"/>
                  </a:lnTo>
                  <a:lnTo>
                    <a:pt x="71275" y="60835"/>
                  </a:lnTo>
                  <a:lnTo>
                    <a:pt x="111438" y="55894"/>
                  </a:lnTo>
                  <a:lnTo>
                    <a:pt x="148678" y="40139"/>
                  </a:lnTo>
                  <a:lnTo>
                    <a:pt x="158394" y="29700"/>
                  </a:lnTo>
                  <a:lnTo>
                    <a:pt x="157683" y="19261"/>
                  </a:lnTo>
                  <a:lnTo>
                    <a:pt x="116636" y="1620"/>
                  </a:lnTo>
                  <a:lnTo>
                    <a:pt x="97651" y="0"/>
                  </a:lnTo>
                  <a:close/>
                </a:path>
              </a:pathLst>
            </a:custGeom>
            <a:solidFill>
              <a:srgbClr val="719E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649360" y="4015265"/>
              <a:ext cx="158750" cy="60960"/>
            </a:xfrm>
            <a:custGeom>
              <a:avLst/>
              <a:gdLst/>
              <a:ahLst/>
              <a:cxnLst/>
              <a:rect l="l" t="t" r="r" b="b"/>
              <a:pathLst>
                <a:path w="158750" h="60960">
                  <a:moveTo>
                    <a:pt x="355" y="36177"/>
                  </a:moveTo>
                  <a:lnTo>
                    <a:pt x="32993" y="57662"/>
                  </a:lnTo>
                  <a:lnTo>
                    <a:pt x="61064" y="60836"/>
                  </a:lnTo>
                  <a:lnTo>
                    <a:pt x="71275" y="60835"/>
                  </a:lnTo>
                  <a:lnTo>
                    <a:pt x="111438" y="55894"/>
                  </a:lnTo>
                  <a:lnTo>
                    <a:pt x="148678" y="40139"/>
                  </a:lnTo>
                  <a:lnTo>
                    <a:pt x="158394" y="29700"/>
                  </a:lnTo>
                  <a:lnTo>
                    <a:pt x="158038" y="24658"/>
                  </a:lnTo>
                  <a:lnTo>
                    <a:pt x="157683" y="19261"/>
                  </a:lnTo>
                  <a:lnTo>
                    <a:pt x="116636" y="1620"/>
                  </a:lnTo>
                  <a:lnTo>
                    <a:pt x="97651" y="0"/>
                  </a:lnTo>
                  <a:lnTo>
                    <a:pt x="87481" y="0"/>
                  </a:lnTo>
                  <a:lnTo>
                    <a:pt x="47018" y="4941"/>
                  </a:lnTo>
                  <a:lnTo>
                    <a:pt x="10083" y="20696"/>
                  </a:lnTo>
                  <a:lnTo>
                    <a:pt x="0" y="31135"/>
                  </a:lnTo>
                  <a:lnTo>
                    <a:pt x="355" y="36177"/>
                  </a:lnTo>
                  <a:close/>
                </a:path>
              </a:pathLst>
            </a:custGeom>
            <a:ln w="3175">
              <a:solidFill>
                <a:srgbClr val="3364A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607603" y="4185008"/>
              <a:ext cx="92710" cy="36830"/>
            </a:xfrm>
            <a:custGeom>
              <a:avLst/>
              <a:gdLst/>
              <a:ahLst/>
              <a:cxnLst/>
              <a:rect l="l" t="t" r="r" b="b"/>
              <a:pathLst>
                <a:path w="92709" h="36829">
                  <a:moveTo>
                    <a:pt x="52920" y="0"/>
                  </a:moveTo>
                  <a:lnTo>
                    <a:pt x="15112" y="6832"/>
                  </a:lnTo>
                  <a:lnTo>
                    <a:pt x="5753" y="12598"/>
                  </a:lnTo>
                  <a:lnTo>
                    <a:pt x="1803" y="15468"/>
                  </a:lnTo>
                  <a:lnTo>
                    <a:pt x="0" y="18719"/>
                  </a:lnTo>
                  <a:lnTo>
                    <a:pt x="0" y="21589"/>
                  </a:lnTo>
                  <a:lnTo>
                    <a:pt x="355" y="24828"/>
                  </a:lnTo>
                  <a:lnTo>
                    <a:pt x="2882" y="27711"/>
                  </a:lnTo>
                  <a:lnTo>
                    <a:pt x="6832" y="29870"/>
                  </a:lnTo>
                  <a:lnTo>
                    <a:pt x="11163" y="32397"/>
                  </a:lnTo>
                  <a:lnTo>
                    <a:pt x="17272" y="33832"/>
                  </a:lnTo>
                  <a:lnTo>
                    <a:pt x="31318" y="35991"/>
                  </a:lnTo>
                  <a:lnTo>
                    <a:pt x="39243" y="36360"/>
                  </a:lnTo>
                  <a:lnTo>
                    <a:pt x="55435" y="34912"/>
                  </a:lnTo>
                  <a:lnTo>
                    <a:pt x="86753" y="23749"/>
                  </a:lnTo>
                  <a:lnTo>
                    <a:pt x="90360" y="20878"/>
                  </a:lnTo>
                  <a:lnTo>
                    <a:pt x="92519" y="17640"/>
                  </a:lnTo>
                  <a:lnTo>
                    <a:pt x="92151" y="14757"/>
                  </a:lnTo>
                  <a:lnTo>
                    <a:pt x="91795" y="11518"/>
                  </a:lnTo>
                  <a:lnTo>
                    <a:pt x="89636" y="8991"/>
                  </a:lnTo>
                  <a:lnTo>
                    <a:pt x="81000" y="3949"/>
                  </a:lnTo>
                  <a:lnTo>
                    <a:pt x="75234" y="2514"/>
                  </a:lnTo>
                  <a:lnTo>
                    <a:pt x="60832" y="355"/>
                  </a:lnTo>
                  <a:lnTo>
                    <a:pt x="52920" y="0"/>
                  </a:lnTo>
                  <a:close/>
                </a:path>
              </a:pathLst>
            </a:custGeom>
            <a:solidFill>
              <a:srgbClr val="719E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607603" y="4185008"/>
              <a:ext cx="92710" cy="36830"/>
            </a:xfrm>
            <a:custGeom>
              <a:avLst/>
              <a:gdLst/>
              <a:ahLst/>
              <a:cxnLst/>
              <a:rect l="l" t="t" r="r" b="b"/>
              <a:pathLst>
                <a:path w="92709" h="36829">
                  <a:moveTo>
                    <a:pt x="0" y="21589"/>
                  </a:moveTo>
                  <a:lnTo>
                    <a:pt x="355" y="24828"/>
                  </a:lnTo>
                  <a:lnTo>
                    <a:pt x="2882" y="27711"/>
                  </a:lnTo>
                  <a:lnTo>
                    <a:pt x="6832" y="29870"/>
                  </a:lnTo>
                  <a:lnTo>
                    <a:pt x="11163" y="32397"/>
                  </a:lnTo>
                  <a:lnTo>
                    <a:pt x="17272" y="33832"/>
                  </a:lnTo>
                  <a:lnTo>
                    <a:pt x="24117" y="34912"/>
                  </a:lnTo>
                  <a:lnTo>
                    <a:pt x="31318" y="35991"/>
                  </a:lnTo>
                  <a:lnTo>
                    <a:pt x="39243" y="36360"/>
                  </a:lnTo>
                  <a:lnTo>
                    <a:pt x="47523" y="35636"/>
                  </a:lnTo>
                  <a:lnTo>
                    <a:pt x="86753" y="23749"/>
                  </a:lnTo>
                  <a:lnTo>
                    <a:pt x="90360" y="20878"/>
                  </a:lnTo>
                  <a:lnTo>
                    <a:pt x="92519" y="17640"/>
                  </a:lnTo>
                  <a:lnTo>
                    <a:pt x="92151" y="14757"/>
                  </a:lnTo>
                  <a:lnTo>
                    <a:pt x="91795" y="11518"/>
                  </a:lnTo>
                  <a:lnTo>
                    <a:pt x="89636" y="8991"/>
                  </a:lnTo>
                  <a:lnTo>
                    <a:pt x="85318" y="6476"/>
                  </a:lnTo>
                  <a:lnTo>
                    <a:pt x="81000" y="3949"/>
                  </a:lnTo>
                  <a:lnTo>
                    <a:pt x="75234" y="2514"/>
                  </a:lnTo>
                  <a:lnTo>
                    <a:pt x="68033" y="1435"/>
                  </a:lnTo>
                  <a:lnTo>
                    <a:pt x="60832" y="355"/>
                  </a:lnTo>
                  <a:lnTo>
                    <a:pt x="52920" y="0"/>
                  </a:lnTo>
                  <a:lnTo>
                    <a:pt x="44996" y="711"/>
                  </a:lnTo>
                  <a:lnTo>
                    <a:pt x="36715" y="1435"/>
                  </a:lnTo>
                  <a:lnTo>
                    <a:pt x="5753" y="12598"/>
                  </a:lnTo>
                  <a:lnTo>
                    <a:pt x="1803" y="15468"/>
                  </a:lnTo>
                  <a:lnTo>
                    <a:pt x="0" y="18719"/>
                  </a:lnTo>
                  <a:lnTo>
                    <a:pt x="0" y="21589"/>
                  </a:lnTo>
                  <a:close/>
                </a:path>
              </a:pathLst>
            </a:custGeom>
            <a:ln w="3175">
              <a:solidFill>
                <a:srgbClr val="3364A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343889" y="617503"/>
            <a:ext cx="525970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14" dirty="0"/>
              <a:t>Обучение </a:t>
            </a:r>
            <a:r>
              <a:rPr sz="3200" spc="-105" dirty="0"/>
              <a:t>нейронных</a:t>
            </a:r>
            <a:r>
              <a:rPr sz="3200" spc="-450" dirty="0"/>
              <a:t> </a:t>
            </a:r>
            <a:r>
              <a:rPr sz="3200" spc="-140" dirty="0"/>
              <a:t>сетей</a:t>
            </a:r>
            <a:endParaRPr sz="3200"/>
          </a:p>
        </p:txBody>
      </p:sp>
      <p:sp>
        <p:nvSpPr>
          <p:cNvPr id="13" name="object 13"/>
          <p:cNvSpPr/>
          <p:nvPr/>
        </p:nvSpPr>
        <p:spPr>
          <a:xfrm>
            <a:off x="514438" y="5327640"/>
            <a:ext cx="3884041" cy="117828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4" name="object 14"/>
          <p:cNvGrpSpPr/>
          <p:nvPr/>
        </p:nvGrpSpPr>
        <p:grpSpPr>
          <a:xfrm>
            <a:off x="6139078" y="1575436"/>
            <a:ext cx="1418590" cy="718820"/>
            <a:chOff x="6139078" y="1575436"/>
            <a:chExt cx="1418590" cy="718820"/>
          </a:xfrm>
        </p:grpSpPr>
        <p:sp>
          <p:nvSpPr>
            <p:cNvPr id="15" name="object 15"/>
            <p:cNvSpPr/>
            <p:nvPr/>
          </p:nvSpPr>
          <p:spPr>
            <a:xfrm>
              <a:off x="6139078" y="1575436"/>
              <a:ext cx="1418590" cy="532130"/>
            </a:xfrm>
            <a:custGeom>
              <a:avLst/>
              <a:gdLst/>
              <a:ahLst/>
              <a:cxnLst/>
              <a:rect l="l" t="t" r="r" b="b"/>
              <a:pathLst>
                <a:path w="1418590" h="532130">
                  <a:moveTo>
                    <a:pt x="896759" y="465050"/>
                  </a:moveTo>
                  <a:lnTo>
                    <a:pt x="498246" y="465050"/>
                  </a:lnTo>
                  <a:lnTo>
                    <a:pt x="523527" y="490186"/>
                  </a:lnTo>
                  <a:lnTo>
                    <a:pt x="560561" y="510188"/>
                  </a:lnTo>
                  <a:lnTo>
                    <a:pt x="606842" y="524246"/>
                  </a:lnTo>
                  <a:lnTo>
                    <a:pt x="659863" y="531547"/>
                  </a:lnTo>
                  <a:lnTo>
                    <a:pt x="717118" y="531281"/>
                  </a:lnTo>
                  <a:lnTo>
                    <a:pt x="770704" y="523415"/>
                  </a:lnTo>
                  <a:lnTo>
                    <a:pt x="819902" y="509100"/>
                  </a:lnTo>
                  <a:lnTo>
                    <a:pt x="862618" y="489318"/>
                  </a:lnTo>
                  <a:lnTo>
                    <a:pt x="896759" y="465050"/>
                  </a:lnTo>
                  <a:close/>
                </a:path>
                <a:path w="1418590" h="532130">
                  <a:moveTo>
                    <a:pt x="335042" y="19788"/>
                  </a:moveTo>
                  <a:lnTo>
                    <a:pt x="245534" y="29530"/>
                  </a:lnTo>
                  <a:lnTo>
                    <a:pt x="199891" y="46950"/>
                  </a:lnTo>
                  <a:lnTo>
                    <a:pt x="166536" y="70919"/>
                  </a:lnTo>
                  <a:lnTo>
                    <a:pt x="149047" y="99646"/>
                  </a:lnTo>
                  <a:lnTo>
                    <a:pt x="98650" y="115899"/>
                  </a:lnTo>
                  <a:lnTo>
                    <a:pt x="59629" y="138933"/>
                  </a:lnTo>
                  <a:lnTo>
                    <a:pt x="34986" y="166626"/>
                  </a:lnTo>
                  <a:lnTo>
                    <a:pt x="27724" y="196852"/>
                  </a:lnTo>
                  <a:lnTo>
                    <a:pt x="29108" y="205948"/>
                  </a:lnTo>
                  <a:lnTo>
                    <a:pt x="32353" y="214846"/>
                  </a:lnTo>
                  <a:lnTo>
                    <a:pt x="37693" y="223475"/>
                  </a:lnTo>
                  <a:lnTo>
                    <a:pt x="45364" y="231764"/>
                  </a:lnTo>
                  <a:lnTo>
                    <a:pt x="25365" y="248960"/>
                  </a:lnTo>
                  <a:lnTo>
                    <a:pt x="10666" y="267272"/>
                  </a:lnTo>
                  <a:lnTo>
                    <a:pt x="1975" y="286190"/>
                  </a:lnTo>
                  <a:lnTo>
                    <a:pt x="0" y="305208"/>
                  </a:lnTo>
                  <a:lnTo>
                    <a:pt x="12193" y="337483"/>
                  </a:lnTo>
                  <a:lnTo>
                    <a:pt x="41565" y="364782"/>
                  </a:lnTo>
                  <a:lnTo>
                    <a:pt x="85073" y="385843"/>
                  </a:lnTo>
                  <a:lnTo>
                    <a:pt x="139673" y="399404"/>
                  </a:lnTo>
                  <a:lnTo>
                    <a:pt x="202323" y="404205"/>
                  </a:lnTo>
                  <a:lnTo>
                    <a:pt x="214195" y="434628"/>
                  </a:lnTo>
                  <a:lnTo>
                    <a:pt x="242949" y="459400"/>
                  </a:lnTo>
                  <a:lnTo>
                    <a:pt x="285423" y="477276"/>
                  </a:lnTo>
                  <a:lnTo>
                    <a:pt x="338454" y="487012"/>
                  </a:lnTo>
                  <a:lnTo>
                    <a:pt x="398881" y="487364"/>
                  </a:lnTo>
                  <a:lnTo>
                    <a:pt x="425444" y="484537"/>
                  </a:lnTo>
                  <a:lnTo>
                    <a:pt x="450992" y="479851"/>
                  </a:lnTo>
                  <a:lnTo>
                    <a:pt x="475326" y="473343"/>
                  </a:lnTo>
                  <a:lnTo>
                    <a:pt x="498246" y="465050"/>
                  </a:lnTo>
                  <a:lnTo>
                    <a:pt x="1092285" y="465050"/>
                  </a:lnTo>
                  <a:lnTo>
                    <a:pt x="1130726" y="455542"/>
                  </a:lnTo>
                  <a:lnTo>
                    <a:pt x="1175104" y="438502"/>
                  </a:lnTo>
                  <a:lnTo>
                    <a:pt x="1212707" y="417247"/>
                  </a:lnTo>
                  <a:lnTo>
                    <a:pt x="1241996" y="392330"/>
                  </a:lnTo>
                  <a:lnTo>
                    <a:pt x="1310772" y="380952"/>
                  </a:lnTo>
                  <a:lnTo>
                    <a:pt x="1359361" y="361275"/>
                  </a:lnTo>
                  <a:lnTo>
                    <a:pt x="1387698" y="335527"/>
                  </a:lnTo>
                  <a:lnTo>
                    <a:pt x="1395717" y="305932"/>
                  </a:lnTo>
                  <a:lnTo>
                    <a:pt x="1392069" y="292181"/>
                  </a:lnTo>
                  <a:lnTo>
                    <a:pt x="1383525" y="279648"/>
                  </a:lnTo>
                  <a:lnTo>
                    <a:pt x="1370456" y="268465"/>
                  </a:lnTo>
                  <a:lnTo>
                    <a:pt x="1353235" y="258764"/>
                  </a:lnTo>
                  <a:lnTo>
                    <a:pt x="1382403" y="245348"/>
                  </a:lnTo>
                  <a:lnTo>
                    <a:pt x="1403234" y="228929"/>
                  </a:lnTo>
                  <a:lnTo>
                    <a:pt x="1415356" y="210419"/>
                  </a:lnTo>
                  <a:lnTo>
                    <a:pt x="1418399" y="190730"/>
                  </a:lnTo>
                  <a:lnTo>
                    <a:pt x="1406664" y="164260"/>
                  </a:lnTo>
                  <a:lnTo>
                    <a:pt x="1378257" y="143661"/>
                  </a:lnTo>
                  <a:lnTo>
                    <a:pt x="1336892" y="130487"/>
                  </a:lnTo>
                  <a:lnTo>
                    <a:pt x="1286281" y="126290"/>
                  </a:lnTo>
                  <a:lnTo>
                    <a:pt x="1286706" y="97999"/>
                  </a:lnTo>
                  <a:lnTo>
                    <a:pt x="1271577" y="72321"/>
                  </a:lnTo>
                  <a:lnTo>
                    <a:pt x="1243590" y="50106"/>
                  </a:lnTo>
                  <a:lnTo>
                    <a:pt x="1221820" y="39892"/>
                  </a:lnTo>
                  <a:lnTo>
                    <a:pt x="424802" y="39892"/>
                  </a:lnTo>
                  <a:lnTo>
                    <a:pt x="398752" y="29816"/>
                  </a:lnTo>
                  <a:lnTo>
                    <a:pt x="368415" y="23012"/>
                  </a:lnTo>
                  <a:lnTo>
                    <a:pt x="335042" y="19788"/>
                  </a:lnTo>
                  <a:close/>
                </a:path>
                <a:path w="1418590" h="532130">
                  <a:moveTo>
                    <a:pt x="1092285" y="465050"/>
                  </a:moveTo>
                  <a:lnTo>
                    <a:pt x="896759" y="465050"/>
                  </a:lnTo>
                  <a:lnTo>
                    <a:pt x="918297" y="471681"/>
                  </a:lnTo>
                  <a:lnTo>
                    <a:pt x="935413" y="476523"/>
                  </a:lnTo>
                  <a:lnTo>
                    <a:pt x="965962" y="478057"/>
                  </a:lnTo>
                  <a:lnTo>
                    <a:pt x="1027798" y="474766"/>
                  </a:lnTo>
                  <a:lnTo>
                    <a:pt x="1081112" y="467814"/>
                  </a:lnTo>
                  <a:lnTo>
                    <a:pt x="1092285" y="465050"/>
                  </a:lnTo>
                  <a:close/>
                </a:path>
                <a:path w="1418590" h="532130">
                  <a:moveTo>
                    <a:pt x="575291" y="2711"/>
                  </a:moveTo>
                  <a:lnTo>
                    <a:pt x="535686" y="2808"/>
                  </a:lnTo>
                  <a:lnTo>
                    <a:pt x="472681" y="15407"/>
                  </a:lnTo>
                  <a:lnTo>
                    <a:pt x="424802" y="39892"/>
                  </a:lnTo>
                  <a:lnTo>
                    <a:pt x="1221820" y="39892"/>
                  </a:lnTo>
                  <a:lnTo>
                    <a:pt x="1215676" y="37009"/>
                  </a:lnTo>
                  <a:lnTo>
                    <a:pt x="946797" y="37009"/>
                  </a:lnTo>
                  <a:lnTo>
                    <a:pt x="944393" y="35562"/>
                  </a:lnTo>
                  <a:lnTo>
                    <a:pt x="666356" y="35562"/>
                  </a:lnTo>
                  <a:lnTo>
                    <a:pt x="642752" y="19257"/>
                  </a:lnTo>
                  <a:lnTo>
                    <a:pt x="611689" y="8250"/>
                  </a:lnTo>
                  <a:lnTo>
                    <a:pt x="575291" y="2711"/>
                  </a:lnTo>
                  <a:close/>
                </a:path>
                <a:path w="1418590" h="532130">
                  <a:moveTo>
                    <a:pt x="1109427" y="12749"/>
                  </a:moveTo>
                  <a:lnTo>
                    <a:pt x="1056957" y="12892"/>
                  </a:lnTo>
                  <a:lnTo>
                    <a:pt x="999315" y="21436"/>
                  </a:lnTo>
                  <a:lnTo>
                    <a:pt x="946797" y="37009"/>
                  </a:lnTo>
                  <a:lnTo>
                    <a:pt x="1215676" y="37009"/>
                  </a:lnTo>
                  <a:lnTo>
                    <a:pt x="1205439" y="32206"/>
                  </a:lnTo>
                  <a:lnTo>
                    <a:pt x="1159819" y="19470"/>
                  </a:lnTo>
                  <a:lnTo>
                    <a:pt x="1109427" y="12749"/>
                  </a:lnTo>
                  <a:close/>
                </a:path>
                <a:path w="1418590" h="532130">
                  <a:moveTo>
                    <a:pt x="835073" y="0"/>
                  </a:moveTo>
                  <a:lnTo>
                    <a:pt x="787323" y="281"/>
                  </a:lnTo>
                  <a:lnTo>
                    <a:pt x="722253" y="12387"/>
                  </a:lnTo>
                  <a:lnTo>
                    <a:pt x="666356" y="35562"/>
                  </a:lnTo>
                  <a:lnTo>
                    <a:pt x="944393" y="35562"/>
                  </a:lnTo>
                  <a:lnTo>
                    <a:pt x="916664" y="18867"/>
                  </a:lnTo>
                  <a:lnTo>
                    <a:pt x="878805" y="6363"/>
                  </a:lnTo>
                  <a:lnTo>
                    <a:pt x="835073" y="0"/>
                  </a:lnTo>
                  <a:close/>
                </a:path>
              </a:pathLst>
            </a:custGeom>
            <a:solidFill>
              <a:srgbClr val="719E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139078" y="1575436"/>
              <a:ext cx="1418590" cy="532130"/>
            </a:xfrm>
            <a:custGeom>
              <a:avLst/>
              <a:gdLst/>
              <a:ahLst/>
              <a:cxnLst/>
              <a:rect l="l" t="t" r="r" b="b"/>
              <a:pathLst>
                <a:path w="1418590" h="532130">
                  <a:moveTo>
                    <a:pt x="1286281" y="126290"/>
                  </a:moveTo>
                  <a:lnTo>
                    <a:pt x="1271577" y="72321"/>
                  </a:lnTo>
                  <a:lnTo>
                    <a:pt x="1205439" y="32206"/>
                  </a:lnTo>
                  <a:lnTo>
                    <a:pt x="1159819" y="19470"/>
                  </a:lnTo>
                  <a:lnTo>
                    <a:pt x="1109427" y="12749"/>
                  </a:lnTo>
                  <a:lnTo>
                    <a:pt x="1056957" y="12892"/>
                  </a:lnTo>
                  <a:lnTo>
                    <a:pt x="1027950" y="16050"/>
                  </a:lnTo>
                  <a:lnTo>
                    <a:pt x="999315" y="21436"/>
                  </a:lnTo>
                  <a:lnTo>
                    <a:pt x="971961" y="28580"/>
                  </a:lnTo>
                  <a:lnTo>
                    <a:pt x="946797" y="37009"/>
                  </a:lnTo>
                  <a:lnTo>
                    <a:pt x="916664" y="18867"/>
                  </a:lnTo>
                  <a:lnTo>
                    <a:pt x="878805" y="6363"/>
                  </a:lnTo>
                  <a:lnTo>
                    <a:pt x="835073" y="0"/>
                  </a:lnTo>
                  <a:lnTo>
                    <a:pt x="787323" y="281"/>
                  </a:lnTo>
                  <a:lnTo>
                    <a:pt x="754451" y="4833"/>
                  </a:lnTo>
                  <a:lnTo>
                    <a:pt x="722253" y="12387"/>
                  </a:lnTo>
                  <a:lnTo>
                    <a:pt x="692349" y="22709"/>
                  </a:lnTo>
                  <a:lnTo>
                    <a:pt x="666356" y="35562"/>
                  </a:lnTo>
                  <a:lnTo>
                    <a:pt x="642752" y="19257"/>
                  </a:lnTo>
                  <a:lnTo>
                    <a:pt x="611689" y="8250"/>
                  </a:lnTo>
                  <a:lnTo>
                    <a:pt x="575291" y="2711"/>
                  </a:lnTo>
                  <a:lnTo>
                    <a:pt x="535686" y="2808"/>
                  </a:lnTo>
                  <a:lnTo>
                    <a:pt x="502865" y="7385"/>
                  </a:lnTo>
                  <a:lnTo>
                    <a:pt x="472681" y="15407"/>
                  </a:lnTo>
                  <a:lnTo>
                    <a:pt x="446278" y="26401"/>
                  </a:lnTo>
                  <a:lnTo>
                    <a:pt x="424802" y="39892"/>
                  </a:lnTo>
                  <a:lnTo>
                    <a:pt x="398752" y="29816"/>
                  </a:lnTo>
                  <a:lnTo>
                    <a:pt x="368415" y="23012"/>
                  </a:lnTo>
                  <a:lnTo>
                    <a:pt x="335042" y="19788"/>
                  </a:lnTo>
                  <a:lnTo>
                    <a:pt x="299885" y="20449"/>
                  </a:lnTo>
                  <a:lnTo>
                    <a:pt x="245534" y="29530"/>
                  </a:lnTo>
                  <a:lnTo>
                    <a:pt x="199891" y="46950"/>
                  </a:lnTo>
                  <a:lnTo>
                    <a:pt x="166536" y="70919"/>
                  </a:lnTo>
                  <a:lnTo>
                    <a:pt x="149047" y="99646"/>
                  </a:lnTo>
                  <a:lnTo>
                    <a:pt x="98650" y="115899"/>
                  </a:lnTo>
                  <a:lnTo>
                    <a:pt x="59629" y="138933"/>
                  </a:lnTo>
                  <a:lnTo>
                    <a:pt x="34986" y="166626"/>
                  </a:lnTo>
                  <a:lnTo>
                    <a:pt x="27724" y="196852"/>
                  </a:lnTo>
                  <a:lnTo>
                    <a:pt x="29108" y="205948"/>
                  </a:lnTo>
                  <a:lnTo>
                    <a:pt x="32353" y="214846"/>
                  </a:lnTo>
                  <a:lnTo>
                    <a:pt x="37693" y="223475"/>
                  </a:lnTo>
                  <a:lnTo>
                    <a:pt x="45364" y="231764"/>
                  </a:lnTo>
                  <a:lnTo>
                    <a:pt x="25365" y="248960"/>
                  </a:lnTo>
                  <a:lnTo>
                    <a:pt x="10666" y="267272"/>
                  </a:lnTo>
                  <a:lnTo>
                    <a:pt x="1975" y="286190"/>
                  </a:lnTo>
                  <a:lnTo>
                    <a:pt x="0" y="305208"/>
                  </a:lnTo>
                  <a:lnTo>
                    <a:pt x="12193" y="337483"/>
                  </a:lnTo>
                  <a:lnTo>
                    <a:pt x="41565" y="364782"/>
                  </a:lnTo>
                  <a:lnTo>
                    <a:pt x="85073" y="385843"/>
                  </a:lnTo>
                  <a:lnTo>
                    <a:pt x="139673" y="399404"/>
                  </a:lnTo>
                  <a:lnTo>
                    <a:pt x="202323" y="404205"/>
                  </a:lnTo>
                  <a:lnTo>
                    <a:pt x="214195" y="434628"/>
                  </a:lnTo>
                  <a:lnTo>
                    <a:pt x="242949" y="459400"/>
                  </a:lnTo>
                  <a:lnTo>
                    <a:pt x="285423" y="477276"/>
                  </a:lnTo>
                  <a:lnTo>
                    <a:pt x="338454" y="487012"/>
                  </a:lnTo>
                  <a:lnTo>
                    <a:pt x="398881" y="487364"/>
                  </a:lnTo>
                  <a:lnTo>
                    <a:pt x="425444" y="484537"/>
                  </a:lnTo>
                  <a:lnTo>
                    <a:pt x="450992" y="479851"/>
                  </a:lnTo>
                  <a:lnTo>
                    <a:pt x="475326" y="473343"/>
                  </a:lnTo>
                  <a:lnTo>
                    <a:pt x="498246" y="465050"/>
                  </a:lnTo>
                  <a:lnTo>
                    <a:pt x="523527" y="490186"/>
                  </a:lnTo>
                  <a:lnTo>
                    <a:pt x="560561" y="510188"/>
                  </a:lnTo>
                  <a:lnTo>
                    <a:pt x="606842" y="524246"/>
                  </a:lnTo>
                  <a:lnTo>
                    <a:pt x="659863" y="531547"/>
                  </a:lnTo>
                  <a:lnTo>
                    <a:pt x="717118" y="531281"/>
                  </a:lnTo>
                  <a:lnTo>
                    <a:pt x="770704" y="523415"/>
                  </a:lnTo>
                  <a:lnTo>
                    <a:pt x="819902" y="509100"/>
                  </a:lnTo>
                  <a:lnTo>
                    <a:pt x="862618" y="489318"/>
                  </a:lnTo>
                  <a:lnTo>
                    <a:pt x="896759" y="465050"/>
                  </a:lnTo>
                  <a:lnTo>
                    <a:pt x="918297" y="471681"/>
                  </a:lnTo>
                  <a:lnTo>
                    <a:pt x="935413" y="476523"/>
                  </a:lnTo>
                  <a:lnTo>
                    <a:pt x="965962" y="478057"/>
                  </a:lnTo>
                  <a:lnTo>
                    <a:pt x="1027798" y="474766"/>
                  </a:lnTo>
                  <a:lnTo>
                    <a:pt x="1081112" y="467814"/>
                  </a:lnTo>
                  <a:lnTo>
                    <a:pt x="1130726" y="455542"/>
                  </a:lnTo>
                  <a:lnTo>
                    <a:pt x="1175104" y="438502"/>
                  </a:lnTo>
                  <a:lnTo>
                    <a:pt x="1212707" y="417247"/>
                  </a:lnTo>
                  <a:lnTo>
                    <a:pt x="1241996" y="392330"/>
                  </a:lnTo>
                  <a:lnTo>
                    <a:pt x="1310772" y="380952"/>
                  </a:lnTo>
                  <a:lnTo>
                    <a:pt x="1359361" y="361275"/>
                  </a:lnTo>
                  <a:lnTo>
                    <a:pt x="1387698" y="335527"/>
                  </a:lnTo>
                  <a:lnTo>
                    <a:pt x="1395717" y="305932"/>
                  </a:lnTo>
                  <a:lnTo>
                    <a:pt x="1392069" y="292181"/>
                  </a:lnTo>
                  <a:lnTo>
                    <a:pt x="1383525" y="279648"/>
                  </a:lnTo>
                  <a:lnTo>
                    <a:pt x="1370456" y="268465"/>
                  </a:lnTo>
                  <a:lnTo>
                    <a:pt x="1353235" y="258764"/>
                  </a:lnTo>
                  <a:lnTo>
                    <a:pt x="1382403" y="245348"/>
                  </a:lnTo>
                  <a:lnTo>
                    <a:pt x="1403234" y="228929"/>
                  </a:lnTo>
                  <a:lnTo>
                    <a:pt x="1415356" y="210419"/>
                  </a:lnTo>
                  <a:lnTo>
                    <a:pt x="1418399" y="190730"/>
                  </a:lnTo>
                  <a:lnTo>
                    <a:pt x="1406664" y="164260"/>
                  </a:lnTo>
                  <a:lnTo>
                    <a:pt x="1378257" y="143661"/>
                  </a:lnTo>
                  <a:lnTo>
                    <a:pt x="1336892" y="130487"/>
                  </a:lnTo>
                  <a:lnTo>
                    <a:pt x="1286281" y="126290"/>
                  </a:lnTo>
                  <a:close/>
                </a:path>
                <a:path w="1418590" h="532130">
                  <a:moveTo>
                    <a:pt x="1286281" y="126290"/>
                  </a:moveTo>
                  <a:lnTo>
                    <a:pt x="1285557" y="132412"/>
                  </a:lnTo>
                  <a:lnTo>
                    <a:pt x="1279804" y="139968"/>
                  </a:lnTo>
                  <a:lnTo>
                    <a:pt x="1277277" y="146090"/>
                  </a:lnTo>
                </a:path>
                <a:path w="1418590" h="532130">
                  <a:moveTo>
                    <a:pt x="946797" y="37009"/>
                  </a:moveTo>
                  <a:lnTo>
                    <a:pt x="935268" y="41698"/>
                  </a:lnTo>
                  <a:lnTo>
                    <a:pt x="923401" y="46996"/>
                  </a:lnTo>
                  <a:lnTo>
                    <a:pt x="912071" y="52703"/>
                  </a:lnTo>
                  <a:lnTo>
                    <a:pt x="902157" y="58612"/>
                  </a:lnTo>
                </a:path>
                <a:path w="1418590" h="532130">
                  <a:moveTo>
                    <a:pt x="666356" y="35562"/>
                  </a:moveTo>
                  <a:lnTo>
                    <a:pt x="672122" y="40248"/>
                  </a:lnTo>
                  <a:lnTo>
                    <a:pt x="675716" y="46369"/>
                  </a:lnTo>
                  <a:lnTo>
                    <a:pt x="679678" y="52122"/>
                  </a:lnTo>
                </a:path>
                <a:path w="1418590" h="532130">
                  <a:moveTo>
                    <a:pt x="424802" y="39892"/>
                  </a:moveTo>
                  <a:lnTo>
                    <a:pt x="431850" y="44300"/>
                  </a:lnTo>
                  <a:lnTo>
                    <a:pt x="437718" y="49249"/>
                  </a:lnTo>
                  <a:lnTo>
                    <a:pt x="442975" y="54469"/>
                  </a:lnTo>
                  <a:lnTo>
                    <a:pt x="448195" y="59692"/>
                  </a:lnTo>
                </a:path>
                <a:path w="1418590" h="532130">
                  <a:moveTo>
                    <a:pt x="149047" y="99646"/>
                  </a:moveTo>
                  <a:lnTo>
                    <a:pt x="148323" y="103964"/>
                  </a:lnTo>
                  <a:lnTo>
                    <a:pt x="142201" y="114772"/>
                  </a:lnTo>
                  <a:lnTo>
                    <a:pt x="145440" y="116562"/>
                  </a:lnTo>
                </a:path>
                <a:path w="1418590" h="532130">
                  <a:moveTo>
                    <a:pt x="45364" y="231764"/>
                  </a:moveTo>
                  <a:lnTo>
                    <a:pt x="55304" y="240173"/>
                  </a:lnTo>
                  <a:lnTo>
                    <a:pt x="66828" y="248009"/>
                  </a:lnTo>
                  <a:lnTo>
                    <a:pt x="80041" y="255104"/>
                  </a:lnTo>
                  <a:lnTo>
                    <a:pt x="95046" y="261291"/>
                  </a:lnTo>
                </a:path>
                <a:path w="1418590" h="532130">
                  <a:moveTo>
                    <a:pt x="201955" y="404573"/>
                  </a:moveTo>
                  <a:lnTo>
                    <a:pt x="203404" y="384370"/>
                  </a:lnTo>
                  <a:lnTo>
                    <a:pt x="219465" y="357723"/>
                  </a:lnTo>
                  <a:lnTo>
                    <a:pt x="252333" y="330199"/>
                  </a:lnTo>
                  <a:lnTo>
                    <a:pt x="304203" y="307367"/>
                  </a:lnTo>
                </a:path>
                <a:path w="1418590" h="532130">
                  <a:moveTo>
                    <a:pt x="498246" y="465050"/>
                  </a:moveTo>
                  <a:lnTo>
                    <a:pt x="494440" y="459164"/>
                  </a:lnTo>
                  <a:lnTo>
                    <a:pt x="491580" y="453347"/>
                  </a:lnTo>
                  <a:lnTo>
                    <a:pt x="489532" y="447530"/>
                  </a:lnTo>
                  <a:lnTo>
                    <a:pt x="488162" y="441644"/>
                  </a:lnTo>
                </a:path>
                <a:path w="1418590" h="532130">
                  <a:moveTo>
                    <a:pt x="896035" y="465050"/>
                  </a:moveTo>
                  <a:lnTo>
                    <a:pt x="902762" y="459520"/>
                  </a:lnTo>
                  <a:lnTo>
                    <a:pt x="908507" y="453752"/>
                  </a:lnTo>
                  <a:lnTo>
                    <a:pt x="913509" y="447782"/>
                  </a:lnTo>
                  <a:lnTo>
                    <a:pt x="918006" y="441644"/>
                  </a:lnTo>
                </a:path>
                <a:path w="1418590" h="532130">
                  <a:moveTo>
                    <a:pt x="1241996" y="392330"/>
                  </a:moveTo>
                  <a:lnTo>
                    <a:pt x="1232559" y="392195"/>
                  </a:lnTo>
                  <a:lnTo>
                    <a:pt x="1223189" y="391789"/>
                  </a:lnTo>
                  <a:lnTo>
                    <a:pt x="1213955" y="391114"/>
                  </a:lnTo>
                  <a:lnTo>
                    <a:pt x="1204925" y="390171"/>
                  </a:lnTo>
                </a:path>
                <a:path w="1418590" h="532130">
                  <a:moveTo>
                    <a:pt x="1353235" y="258764"/>
                  </a:moveTo>
                  <a:lnTo>
                    <a:pt x="1336360" y="264538"/>
                  </a:lnTo>
                  <a:lnTo>
                    <a:pt x="1317556" y="269567"/>
                  </a:lnTo>
                  <a:lnTo>
                    <a:pt x="1295984" y="273246"/>
                  </a:lnTo>
                  <a:lnTo>
                    <a:pt x="1270800" y="274969"/>
                  </a:lnTo>
                </a:path>
              </a:pathLst>
            </a:custGeom>
            <a:ln w="3175">
              <a:solidFill>
                <a:srgbClr val="3364A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031520" y="2104553"/>
              <a:ext cx="236524" cy="9146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178763" y="2232899"/>
              <a:ext cx="158750" cy="60960"/>
            </a:xfrm>
            <a:custGeom>
              <a:avLst/>
              <a:gdLst/>
              <a:ahLst/>
              <a:cxnLst/>
              <a:rect l="l" t="t" r="r" b="b"/>
              <a:pathLst>
                <a:path w="158750" h="60960">
                  <a:moveTo>
                    <a:pt x="87274" y="0"/>
                  </a:moveTo>
                  <a:lnTo>
                    <a:pt x="46966" y="4949"/>
                  </a:lnTo>
                  <a:lnTo>
                    <a:pt x="9715" y="20706"/>
                  </a:lnTo>
                  <a:lnTo>
                    <a:pt x="0" y="31145"/>
                  </a:lnTo>
                  <a:lnTo>
                    <a:pt x="711" y="41584"/>
                  </a:lnTo>
                  <a:lnTo>
                    <a:pt x="41757" y="59225"/>
                  </a:lnTo>
                  <a:lnTo>
                    <a:pt x="61018" y="60846"/>
                  </a:lnTo>
                  <a:lnTo>
                    <a:pt x="71120" y="60845"/>
                  </a:lnTo>
                  <a:lnTo>
                    <a:pt x="111376" y="55898"/>
                  </a:lnTo>
                  <a:lnTo>
                    <a:pt x="148678" y="40149"/>
                  </a:lnTo>
                  <a:lnTo>
                    <a:pt x="158394" y="29697"/>
                  </a:lnTo>
                  <a:lnTo>
                    <a:pt x="157670" y="19258"/>
                  </a:lnTo>
                  <a:lnTo>
                    <a:pt x="116636" y="1618"/>
                  </a:lnTo>
                  <a:lnTo>
                    <a:pt x="87274" y="0"/>
                  </a:lnTo>
                  <a:close/>
                </a:path>
              </a:pathLst>
            </a:custGeom>
            <a:solidFill>
              <a:srgbClr val="719E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178763" y="2232899"/>
              <a:ext cx="158750" cy="60960"/>
            </a:xfrm>
            <a:custGeom>
              <a:avLst/>
              <a:gdLst/>
              <a:ahLst/>
              <a:cxnLst/>
              <a:rect l="l" t="t" r="r" b="b"/>
              <a:pathLst>
                <a:path w="158750" h="60960">
                  <a:moveTo>
                    <a:pt x="355" y="36187"/>
                  </a:moveTo>
                  <a:lnTo>
                    <a:pt x="32936" y="57670"/>
                  </a:lnTo>
                  <a:lnTo>
                    <a:pt x="61018" y="60846"/>
                  </a:lnTo>
                  <a:lnTo>
                    <a:pt x="71120" y="60845"/>
                  </a:lnTo>
                  <a:lnTo>
                    <a:pt x="111376" y="55898"/>
                  </a:lnTo>
                  <a:lnTo>
                    <a:pt x="148678" y="40149"/>
                  </a:lnTo>
                  <a:lnTo>
                    <a:pt x="158394" y="29697"/>
                  </a:lnTo>
                  <a:lnTo>
                    <a:pt x="158038" y="24668"/>
                  </a:lnTo>
                  <a:lnTo>
                    <a:pt x="157670" y="19258"/>
                  </a:lnTo>
                  <a:lnTo>
                    <a:pt x="116636" y="1618"/>
                  </a:lnTo>
                  <a:lnTo>
                    <a:pt x="87274" y="0"/>
                  </a:lnTo>
                  <a:lnTo>
                    <a:pt x="77038" y="538"/>
                  </a:lnTo>
                  <a:lnTo>
                    <a:pt x="37795" y="7383"/>
                  </a:lnTo>
                  <a:lnTo>
                    <a:pt x="3238" y="25748"/>
                  </a:lnTo>
                  <a:lnTo>
                    <a:pt x="0" y="31145"/>
                  </a:lnTo>
                  <a:lnTo>
                    <a:pt x="355" y="36187"/>
                  </a:lnTo>
                  <a:close/>
                </a:path>
              </a:pathLst>
            </a:custGeom>
            <a:ln w="3175">
              <a:solidFill>
                <a:srgbClr val="3364A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0" name="object 20"/>
          <p:cNvGrpSpPr/>
          <p:nvPr/>
        </p:nvGrpSpPr>
        <p:grpSpPr>
          <a:xfrm>
            <a:off x="7300442" y="2338200"/>
            <a:ext cx="92710" cy="36195"/>
            <a:chOff x="7300442" y="2338200"/>
            <a:chExt cx="92710" cy="36195"/>
          </a:xfrm>
        </p:grpSpPr>
        <p:sp>
          <p:nvSpPr>
            <p:cNvPr id="21" name="object 21"/>
            <p:cNvSpPr/>
            <p:nvPr/>
          </p:nvSpPr>
          <p:spPr>
            <a:xfrm>
              <a:off x="7300442" y="2338200"/>
              <a:ext cx="92710" cy="36195"/>
            </a:xfrm>
            <a:custGeom>
              <a:avLst/>
              <a:gdLst/>
              <a:ahLst/>
              <a:cxnLst/>
              <a:rect l="l" t="t" r="r" b="b"/>
              <a:pathLst>
                <a:path w="92709" h="36194">
                  <a:moveTo>
                    <a:pt x="61201" y="0"/>
                  </a:moveTo>
                  <a:lnTo>
                    <a:pt x="52920" y="0"/>
                  </a:lnTo>
                  <a:lnTo>
                    <a:pt x="44996" y="368"/>
                  </a:lnTo>
                  <a:lnTo>
                    <a:pt x="37071" y="1079"/>
                  </a:lnTo>
                  <a:lnTo>
                    <a:pt x="29159" y="2527"/>
                  </a:lnTo>
                  <a:lnTo>
                    <a:pt x="22313" y="4686"/>
                  </a:lnTo>
                  <a:lnTo>
                    <a:pt x="15481" y="6476"/>
                  </a:lnTo>
                  <a:lnTo>
                    <a:pt x="9715" y="9359"/>
                  </a:lnTo>
                  <a:lnTo>
                    <a:pt x="5753" y="12242"/>
                  </a:lnTo>
                  <a:lnTo>
                    <a:pt x="2159" y="15125"/>
                  </a:lnTo>
                  <a:lnTo>
                    <a:pt x="0" y="18364"/>
                  </a:lnTo>
                  <a:lnTo>
                    <a:pt x="355" y="21247"/>
                  </a:lnTo>
                  <a:lnTo>
                    <a:pt x="711" y="24485"/>
                  </a:lnTo>
                  <a:lnTo>
                    <a:pt x="2882" y="27368"/>
                  </a:lnTo>
                  <a:lnTo>
                    <a:pt x="7200" y="29527"/>
                  </a:lnTo>
                  <a:lnTo>
                    <a:pt x="11518" y="32042"/>
                  </a:lnTo>
                  <a:lnTo>
                    <a:pt x="17272" y="33845"/>
                  </a:lnTo>
                  <a:lnTo>
                    <a:pt x="31673" y="36004"/>
                  </a:lnTo>
                  <a:lnTo>
                    <a:pt x="39598" y="36004"/>
                  </a:lnTo>
                  <a:lnTo>
                    <a:pt x="47523" y="35280"/>
                  </a:lnTo>
                  <a:lnTo>
                    <a:pt x="55791" y="34925"/>
                  </a:lnTo>
                  <a:lnTo>
                    <a:pt x="92519" y="17640"/>
                  </a:lnTo>
                  <a:lnTo>
                    <a:pt x="92233" y="15125"/>
                  </a:lnTo>
                  <a:lnTo>
                    <a:pt x="92151" y="11518"/>
                  </a:lnTo>
                  <a:lnTo>
                    <a:pt x="89636" y="8648"/>
                  </a:lnTo>
                  <a:lnTo>
                    <a:pt x="85674" y="6121"/>
                  </a:lnTo>
                  <a:lnTo>
                    <a:pt x="81356" y="3962"/>
                  </a:lnTo>
                  <a:lnTo>
                    <a:pt x="75234" y="2159"/>
                  </a:lnTo>
                  <a:lnTo>
                    <a:pt x="61201" y="0"/>
                  </a:lnTo>
                  <a:close/>
                </a:path>
              </a:pathLst>
            </a:custGeom>
            <a:solidFill>
              <a:srgbClr val="719E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300442" y="2338200"/>
              <a:ext cx="92710" cy="36195"/>
            </a:xfrm>
            <a:custGeom>
              <a:avLst/>
              <a:gdLst/>
              <a:ahLst/>
              <a:cxnLst/>
              <a:rect l="l" t="t" r="r" b="b"/>
              <a:pathLst>
                <a:path w="92709" h="36194">
                  <a:moveTo>
                    <a:pt x="355" y="21247"/>
                  </a:moveTo>
                  <a:lnTo>
                    <a:pt x="711" y="24485"/>
                  </a:lnTo>
                  <a:lnTo>
                    <a:pt x="2882" y="27368"/>
                  </a:lnTo>
                  <a:lnTo>
                    <a:pt x="7200" y="29527"/>
                  </a:lnTo>
                  <a:lnTo>
                    <a:pt x="11518" y="32042"/>
                  </a:lnTo>
                  <a:lnTo>
                    <a:pt x="17272" y="33845"/>
                  </a:lnTo>
                  <a:lnTo>
                    <a:pt x="24472" y="34925"/>
                  </a:lnTo>
                  <a:lnTo>
                    <a:pt x="31673" y="36004"/>
                  </a:lnTo>
                  <a:lnTo>
                    <a:pt x="39598" y="36004"/>
                  </a:lnTo>
                  <a:lnTo>
                    <a:pt x="47523" y="35280"/>
                  </a:lnTo>
                  <a:lnTo>
                    <a:pt x="55791" y="34925"/>
                  </a:lnTo>
                  <a:lnTo>
                    <a:pt x="86753" y="23761"/>
                  </a:lnTo>
                  <a:lnTo>
                    <a:pt x="90716" y="20878"/>
                  </a:lnTo>
                  <a:lnTo>
                    <a:pt x="92519" y="17640"/>
                  </a:lnTo>
                  <a:lnTo>
                    <a:pt x="92151" y="14401"/>
                  </a:lnTo>
                  <a:lnTo>
                    <a:pt x="92151" y="11518"/>
                  </a:lnTo>
                  <a:lnTo>
                    <a:pt x="68033" y="1079"/>
                  </a:lnTo>
                  <a:lnTo>
                    <a:pt x="61201" y="0"/>
                  </a:lnTo>
                  <a:lnTo>
                    <a:pt x="52920" y="0"/>
                  </a:lnTo>
                  <a:lnTo>
                    <a:pt x="44996" y="368"/>
                  </a:lnTo>
                  <a:lnTo>
                    <a:pt x="37071" y="1079"/>
                  </a:lnTo>
                  <a:lnTo>
                    <a:pt x="29159" y="2527"/>
                  </a:lnTo>
                  <a:lnTo>
                    <a:pt x="22313" y="4686"/>
                  </a:lnTo>
                  <a:lnTo>
                    <a:pt x="15481" y="6476"/>
                  </a:lnTo>
                  <a:lnTo>
                    <a:pt x="9715" y="9359"/>
                  </a:lnTo>
                  <a:lnTo>
                    <a:pt x="5753" y="12242"/>
                  </a:lnTo>
                  <a:lnTo>
                    <a:pt x="2159" y="15125"/>
                  </a:lnTo>
                  <a:lnTo>
                    <a:pt x="0" y="18364"/>
                  </a:lnTo>
                  <a:lnTo>
                    <a:pt x="355" y="21247"/>
                  </a:lnTo>
                  <a:close/>
                </a:path>
              </a:pathLst>
            </a:custGeom>
            <a:ln w="3175">
              <a:solidFill>
                <a:srgbClr val="3364A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 rot="21360000">
            <a:off x="6597322" y="1706933"/>
            <a:ext cx="600813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spc="-15" dirty="0">
                <a:latin typeface="Arial"/>
                <a:cs typeface="Arial"/>
              </a:rPr>
              <a:t>С</a:t>
            </a:r>
            <a:r>
              <a:rPr sz="1800" spc="5" dirty="0">
                <a:latin typeface="Arial"/>
                <a:cs typeface="Arial"/>
              </a:rPr>
              <a:t>л</a:t>
            </a:r>
            <a:r>
              <a:rPr sz="1800" spc="-5" dirty="0">
                <a:latin typeface="Arial"/>
                <a:cs typeface="Arial"/>
              </a:rPr>
              <a:t>о</a:t>
            </a:r>
            <a:r>
              <a:rPr sz="1800" dirty="0">
                <a:latin typeface="Arial"/>
                <a:cs typeface="Arial"/>
              </a:rPr>
              <a:t>й</a:t>
            </a:r>
            <a:endParaRPr sz="18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 rot="21360000">
            <a:off x="8757692" y="3327449"/>
            <a:ext cx="600813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spc="-30" dirty="0">
                <a:latin typeface="Arial"/>
                <a:cs typeface="Arial"/>
              </a:rPr>
              <a:t>С</a:t>
            </a:r>
            <a:r>
              <a:rPr sz="1800" spc="15" dirty="0">
                <a:latin typeface="Arial"/>
                <a:cs typeface="Arial"/>
              </a:rPr>
              <a:t>л</a:t>
            </a:r>
            <a:r>
              <a:rPr sz="1800" spc="-10" dirty="0">
                <a:latin typeface="Arial"/>
                <a:cs typeface="Arial"/>
              </a:rPr>
              <a:t>о</a:t>
            </a:r>
            <a:r>
              <a:rPr sz="1800" dirty="0">
                <a:latin typeface="Arial"/>
                <a:cs typeface="Arial"/>
              </a:rPr>
              <a:t>й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3799078" y="1755438"/>
            <a:ext cx="1418590" cy="532130"/>
            <a:chOff x="3799078" y="1755438"/>
            <a:chExt cx="1418590" cy="532130"/>
          </a:xfrm>
        </p:grpSpPr>
        <p:sp>
          <p:nvSpPr>
            <p:cNvPr id="26" name="object 26"/>
            <p:cNvSpPr/>
            <p:nvPr/>
          </p:nvSpPr>
          <p:spPr>
            <a:xfrm>
              <a:off x="3799078" y="1755438"/>
              <a:ext cx="1418590" cy="532130"/>
            </a:xfrm>
            <a:custGeom>
              <a:avLst/>
              <a:gdLst/>
              <a:ahLst/>
              <a:cxnLst/>
              <a:rect l="l" t="t" r="r" b="b"/>
              <a:pathLst>
                <a:path w="1418589" h="532130">
                  <a:moveTo>
                    <a:pt x="896759" y="465045"/>
                  </a:moveTo>
                  <a:lnTo>
                    <a:pt x="498246" y="465045"/>
                  </a:lnTo>
                  <a:lnTo>
                    <a:pt x="523527" y="490182"/>
                  </a:lnTo>
                  <a:lnTo>
                    <a:pt x="560561" y="510187"/>
                  </a:lnTo>
                  <a:lnTo>
                    <a:pt x="606842" y="524249"/>
                  </a:lnTo>
                  <a:lnTo>
                    <a:pt x="659863" y="531553"/>
                  </a:lnTo>
                  <a:lnTo>
                    <a:pt x="717118" y="531288"/>
                  </a:lnTo>
                  <a:lnTo>
                    <a:pt x="770704" y="523417"/>
                  </a:lnTo>
                  <a:lnTo>
                    <a:pt x="819902" y="509101"/>
                  </a:lnTo>
                  <a:lnTo>
                    <a:pt x="862618" y="489319"/>
                  </a:lnTo>
                  <a:lnTo>
                    <a:pt x="896759" y="465045"/>
                  </a:lnTo>
                  <a:close/>
                </a:path>
                <a:path w="1418589" h="532130">
                  <a:moveTo>
                    <a:pt x="335042" y="19788"/>
                  </a:moveTo>
                  <a:lnTo>
                    <a:pt x="245534" y="29530"/>
                  </a:lnTo>
                  <a:lnTo>
                    <a:pt x="199891" y="46950"/>
                  </a:lnTo>
                  <a:lnTo>
                    <a:pt x="166536" y="70916"/>
                  </a:lnTo>
                  <a:lnTo>
                    <a:pt x="149047" y="99641"/>
                  </a:lnTo>
                  <a:lnTo>
                    <a:pt x="98650" y="115893"/>
                  </a:lnTo>
                  <a:lnTo>
                    <a:pt x="59629" y="138928"/>
                  </a:lnTo>
                  <a:lnTo>
                    <a:pt x="34986" y="166620"/>
                  </a:lnTo>
                  <a:lnTo>
                    <a:pt x="27724" y="196846"/>
                  </a:lnTo>
                  <a:lnTo>
                    <a:pt x="29114" y="205948"/>
                  </a:lnTo>
                  <a:lnTo>
                    <a:pt x="32358" y="214845"/>
                  </a:lnTo>
                  <a:lnTo>
                    <a:pt x="37694" y="223471"/>
                  </a:lnTo>
                  <a:lnTo>
                    <a:pt x="45364" y="231759"/>
                  </a:lnTo>
                  <a:lnTo>
                    <a:pt x="25365" y="248960"/>
                  </a:lnTo>
                  <a:lnTo>
                    <a:pt x="10666" y="267271"/>
                  </a:lnTo>
                  <a:lnTo>
                    <a:pt x="1975" y="286187"/>
                  </a:lnTo>
                  <a:lnTo>
                    <a:pt x="0" y="305203"/>
                  </a:lnTo>
                  <a:lnTo>
                    <a:pt x="12193" y="337478"/>
                  </a:lnTo>
                  <a:lnTo>
                    <a:pt x="41565" y="364777"/>
                  </a:lnTo>
                  <a:lnTo>
                    <a:pt x="85073" y="385837"/>
                  </a:lnTo>
                  <a:lnTo>
                    <a:pt x="139673" y="399399"/>
                  </a:lnTo>
                  <a:lnTo>
                    <a:pt x="202323" y="404199"/>
                  </a:lnTo>
                  <a:lnTo>
                    <a:pt x="214195" y="434623"/>
                  </a:lnTo>
                  <a:lnTo>
                    <a:pt x="242949" y="459395"/>
                  </a:lnTo>
                  <a:lnTo>
                    <a:pt x="285423" y="477271"/>
                  </a:lnTo>
                  <a:lnTo>
                    <a:pt x="338454" y="487007"/>
                  </a:lnTo>
                  <a:lnTo>
                    <a:pt x="398881" y="487359"/>
                  </a:lnTo>
                  <a:lnTo>
                    <a:pt x="425444" y="484533"/>
                  </a:lnTo>
                  <a:lnTo>
                    <a:pt x="450992" y="479850"/>
                  </a:lnTo>
                  <a:lnTo>
                    <a:pt x="475326" y="473343"/>
                  </a:lnTo>
                  <a:lnTo>
                    <a:pt x="498246" y="465045"/>
                  </a:lnTo>
                  <a:lnTo>
                    <a:pt x="1092312" y="465045"/>
                  </a:lnTo>
                  <a:lnTo>
                    <a:pt x="1130726" y="455545"/>
                  </a:lnTo>
                  <a:lnTo>
                    <a:pt x="1175104" y="438505"/>
                  </a:lnTo>
                  <a:lnTo>
                    <a:pt x="1212707" y="417248"/>
                  </a:lnTo>
                  <a:lnTo>
                    <a:pt x="1241996" y="392325"/>
                  </a:lnTo>
                  <a:lnTo>
                    <a:pt x="1310772" y="380952"/>
                  </a:lnTo>
                  <a:lnTo>
                    <a:pt x="1359361" y="361275"/>
                  </a:lnTo>
                  <a:lnTo>
                    <a:pt x="1387698" y="335523"/>
                  </a:lnTo>
                  <a:lnTo>
                    <a:pt x="1395717" y="305927"/>
                  </a:lnTo>
                  <a:lnTo>
                    <a:pt x="1392069" y="292176"/>
                  </a:lnTo>
                  <a:lnTo>
                    <a:pt x="1383525" y="279642"/>
                  </a:lnTo>
                  <a:lnTo>
                    <a:pt x="1370457" y="268459"/>
                  </a:lnTo>
                  <a:lnTo>
                    <a:pt x="1353235" y="258759"/>
                  </a:lnTo>
                  <a:lnTo>
                    <a:pt x="1382403" y="245350"/>
                  </a:lnTo>
                  <a:lnTo>
                    <a:pt x="1403234" y="228933"/>
                  </a:lnTo>
                  <a:lnTo>
                    <a:pt x="1415356" y="210421"/>
                  </a:lnTo>
                  <a:lnTo>
                    <a:pt x="1418399" y="190725"/>
                  </a:lnTo>
                  <a:lnTo>
                    <a:pt x="1406664" y="164254"/>
                  </a:lnTo>
                  <a:lnTo>
                    <a:pt x="1378257" y="143656"/>
                  </a:lnTo>
                  <a:lnTo>
                    <a:pt x="1336892" y="130482"/>
                  </a:lnTo>
                  <a:lnTo>
                    <a:pt x="1286281" y="126285"/>
                  </a:lnTo>
                  <a:lnTo>
                    <a:pt x="1286706" y="97993"/>
                  </a:lnTo>
                  <a:lnTo>
                    <a:pt x="1271577" y="72315"/>
                  </a:lnTo>
                  <a:lnTo>
                    <a:pt x="1243590" y="50101"/>
                  </a:lnTo>
                  <a:lnTo>
                    <a:pt x="1221820" y="39887"/>
                  </a:lnTo>
                  <a:lnTo>
                    <a:pt x="424802" y="39887"/>
                  </a:lnTo>
                  <a:lnTo>
                    <a:pt x="398752" y="29812"/>
                  </a:lnTo>
                  <a:lnTo>
                    <a:pt x="368415" y="23012"/>
                  </a:lnTo>
                  <a:lnTo>
                    <a:pt x="335042" y="19788"/>
                  </a:lnTo>
                  <a:close/>
                </a:path>
                <a:path w="1418589" h="532130">
                  <a:moveTo>
                    <a:pt x="1092312" y="465045"/>
                  </a:moveTo>
                  <a:lnTo>
                    <a:pt x="896759" y="465045"/>
                  </a:lnTo>
                  <a:lnTo>
                    <a:pt x="918297" y="471676"/>
                  </a:lnTo>
                  <a:lnTo>
                    <a:pt x="935413" y="476518"/>
                  </a:lnTo>
                  <a:lnTo>
                    <a:pt x="965962" y="478052"/>
                  </a:lnTo>
                  <a:lnTo>
                    <a:pt x="1027798" y="474760"/>
                  </a:lnTo>
                  <a:lnTo>
                    <a:pt x="1081112" y="467815"/>
                  </a:lnTo>
                  <a:lnTo>
                    <a:pt x="1092312" y="465045"/>
                  </a:lnTo>
                  <a:close/>
                </a:path>
                <a:path w="1418589" h="532130">
                  <a:moveTo>
                    <a:pt x="575291" y="2706"/>
                  </a:moveTo>
                  <a:lnTo>
                    <a:pt x="535686" y="2803"/>
                  </a:lnTo>
                  <a:lnTo>
                    <a:pt x="472681" y="15406"/>
                  </a:lnTo>
                  <a:lnTo>
                    <a:pt x="424802" y="39887"/>
                  </a:lnTo>
                  <a:lnTo>
                    <a:pt x="1221820" y="39887"/>
                  </a:lnTo>
                  <a:lnTo>
                    <a:pt x="1215676" y="37004"/>
                  </a:lnTo>
                  <a:lnTo>
                    <a:pt x="946797" y="37004"/>
                  </a:lnTo>
                  <a:lnTo>
                    <a:pt x="944414" y="35569"/>
                  </a:lnTo>
                  <a:lnTo>
                    <a:pt x="666356" y="35569"/>
                  </a:lnTo>
                  <a:lnTo>
                    <a:pt x="642752" y="19257"/>
                  </a:lnTo>
                  <a:lnTo>
                    <a:pt x="611689" y="8247"/>
                  </a:lnTo>
                  <a:lnTo>
                    <a:pt x="575291" y="2706"/>
                  </a:lnTo>
                  <a:close/>
                </a:path>
                <a:path w="1418589" h="532130">
                  <a:moveTo>
                    <a:pt x="1109427" y="12744"/>
                  </a:moveTo>
                  <a:lnTo>
                    <a:pt x="1056957" y="12887"/>
                  </a:lnTo>
                  <a:lnTo>
                    <a:pt x="999315" y="21436"/>
                  </a:lnTo>
                  <a:lnTo>
                    <a:pt x="946797" y="37004"/>
                  </a:lnTo>
                  <a:lnTo>
                    <a:pt x="1215676" y="37004"/>
                  </a:lnTo>
                  <a:lnTo>
                    <a:pt x="1205439" y="32201"/>
                  </a:lnTo>
                  <a:lnTo>
                    <a:pt x="1159819" y="19465"/>
                  </a:lnTo>
                  <a:lnTo>
                    <a:pt x="1109427" y="12744"/>
                  </a:lnTo>
                  <a:close/>
                </a:path>
                <a:path w="1418589" h="532130">
                  <a:moveTo>
                    <a:pt x="835073" y="0"/>
                  </a:moveTo>
                  <a:lnTo>
                    <a:pt x="787323" y="288"/>
                  </a:lnTo>
                  <a:lnTo>
                    <a:pt x="722253" y="12390"/>
                  </a:lnTo>
                  <a:lnTo>
                    <a:pt x="666356" y="35569"/>
                  </a:lnTo>
                  <a:lnTo>
                    <a:pt x="944414" y="35569"/>
                  </a:lnTo>
                  <a:lnTo>
                    <a:pt x="916664" y="18862"/>
                  </a:lnTo>
                  <a:lnTo>
                    <a:pt x="878805" y="6359"/>
                  </a:lnTo>
                  <a:lnTo>
                    <a:pt x="835073" y="0"/>
                  </a:lnTo>
                  <a:close/>
                </a:path>
              </a:pathLst>
            </a:custGeom>
            <a:solidFill>
              <a:srgbClr val="719E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799078" y="1755438"/>
              <a:ext cx="1418590" cy="532130"/>
            </a:xfrm>
            <a:custGeom>
              <a:avLst/>
              <a:gdLst/>
              <a:ahLst/>
              <a:cxnLst/>
              <a:rect l="l" t="t" r="r" b="b"/>
              <a:pathLst>
                <a:path w="1418589" h="532130">
                  <a:moveTo>
                    <a:pt x="1286281" y="126285"/>
                  </a:moveTo>
                  <a:lnTo>
                    <a:pt x="1271577" y="72315"/>
                  </a:lnTo>
                  <a:lnTo>
                    <a:pt x="1205439" y="32201"/>
                  </a:lnTo>
                  <a:lnTo>
                    <a:pt x="1159819" y="19465"/>
                  </a:lnTo>
                  <a:lnTo>
                    <a:pt x="1109427" y="12744"/>
                  </a:lnTo>
                  <a:lnTo>
                    <a:pt x="1056957" y="12887"/>
                  </a:lnTo>
                  <a:lnTo>
                    <a:pt x="1027950" y="16046"/>
                  </a:lnTo>
                  <a:lnTo>
                    <a:pt x="999315" y="21436"/>
                  </a:lnTo>
                  <a:lnTo>
                    <a:pt x="971961" y="28580"/>
                  </a:lnTo>
                  <a:lnTo>
                    <a:pt x="946797" y="37004"/>
                  </a:lnTo>
                  <a:lnTo>
                    <a:pt x="916664" y="18862"/>
                  </a:lnTo>
                  <a:lnTo>
                    <a:pt x="878805" y="6359"/>
                  </a:lnTo>
                  <a:lnTo>
                    <a:pt x="835073" y="0"/>
                  </a:lnTo>
                  <a:lnTo>
                    <a:pt x="787323" y="288"/>
                  </a:lnTo>
                  <a:lnTo>
                    <a:pt x="754451" y="4835"/>
                  </a:lnTo>
                  <a:lnTo>
                    <a:pt x="722253" y="12390"/>
                  </a:lnTo>
                  <a:lnTo>
                    <a:pt x="692349" y="22714"/>
                  </a:lnTo>
                  <a:lnTo>
                    <a:pt x="666356" y="35569"/>
                  </a:lnTo>
                  <a:lnTo>
                    <a:pt x="642752" y="19257"/>
                  </a:lnTo>
                  <a:lnTo>
                    <a:pt x="611689" y="8247"/>
                  </a:lnTo>
                  <a:lnTo>
                    <a:pt x="575291" y="2706"/>
                  </a:lnTo>
                  <a:lnTo>
                    <a:pt x="535686" y="2803"/>
                  </a:lnTo>
                  <a:lnTo>
                    <a:pt x="502865" y="7385"/>
                  </a:lnTo>
                  <a:lnTo>
                    <a:pt x="472681" y="15406"/>
                  </a:lnTo>
                  <a:lnTo>
                    <a:pt x="446278" y="26397"/>
                  </a:lnTo>
                  <a:lnTo>
                    <a:pt x="424802" y="39887"/>
                  </a:lnTo>
                  <a:lnTo>
                    <a:pt x="398752" y="29812"/>
                  </a:lnTo>
                  <a:lnTo>
                    <a:pt x="368415" y="23012"/>
                  </a:lnTo>
                  <a:lnTo>
                    <a:pt x="335042" y="19788"/>
                  </a:lnTo>
                  <a:lnTo>
                    <a:pt x="299885" y="20443"/>
                  </a:lnTo>
                  <a:lnTo>
                    <a:pt x="245534" y="29530"/>
                  </a:lnTo>
                  <a:lnTo>
                    <a:pt x="199891" y="46950"/>
                  </a:lnTo>
                  <a:lnTo>
                    <a:pt x="166536" y="70916"/>
                  </a:lnTo>
                  <a:lnTo>
                    <a:pt x="149047" y="99641"/>
                  </a:lnTo>
                  <a:lnTo>
                    <a:pt x="98650" y="115893"/>
                  </a:lnTo>
                  <a:lnTo>
                    <a:pt x="59629" y="138928"/>
                  </a:lnTo>
                  <a:lnTo>
                    <a:pt x="34986" y="166620"/>
                  </a:lnTo>
                  <a:lnTo>
                    <a:pt x="27724" y="196846"/>
                  </a:lnTo>
                  <a:lnTo>
                    <a:pt x="29114" y="205948"/>
                  </a:lnTo>
                  <a:lnTo>
                    <a:pt x="32358" y="214845"/>
                  </a:lnTo>
                  <a:lnTo>
                    <a:pt x="37694" y="223471"/>
                  </a:lnTo>
                  <a:lnTo>
                    <a:pt x="45364" y="231759"/>
                  </a:lnTo>
                  <a:lnTo>
                    <a:pt x="25365" y="248960"/>
                  </a:lnTo>
                  <a:lnTo>
                    <a:pt x="10666" y="267271"/>
                  </a:lnTo>
                  <a:lnTo>
                    <a:pt x="1975" y="286187"/>
                  </a:lnTo>
                  <a:lnTo>
                    <a:pt x="0" y="305203"/>
                  </a:lnTo>
                  <a:lnTo>
                    <a:pt x="12193" y="337478"/>
                  </a:lnTo>
                  <a:lnTo>
                    <a:pt x="41565" y="364777"/>
                  </a:lnTo>
                  <a:lnTo>
                    <a:pt x="85073" y="385837"/>
                  </a:lnTo>
                  <a:lnTo>
                    <a:pt x="139673" y="399399"/>
                  </a:lnTo>
                  <a:lnTo>
                    <a:pt x="202323" y="404199"/>
                  </a:lnTo>
                  <a:lnTo>
                    <a:pt x="214195" y="434623"/>
                  </a:lnTo>
                  <a:lnTo>
                    <a:pt x="242949" y="459395"/>
                  </a:lnTo>
                  <a:lnTo>
                    <a:pt x="285423" y="477271"/>
                  </a:lnTo>
                  <a:lnTo>
                    <a:pt x="338454" y="487007"/>
                  </a:lnTo>
                  <a:lnTo>
                    <a:pt x="398881" y="487359"/>
                  </a:lnTo>
                  <a:lnTo>
                    <a:pt x="425444" y="484533"/>
                  </a:lnTo>
                  <a:lnTo>
                    <a:pt x="450992" y="479850"/>
                  </a:lnTo>
                  <a:lnTo>
                    <a:pt x="475326" y="473343"/>
                  </a:lnTo>
                  <a:lnTo>
                    <a:pt x="498246" y="465045"/>
                  </a:lnTo>
                  <a:lnTo>
                    <a:pt x="523527" y="490182"/>
                  </a:lnTo>
                  <a:lnTo>
                    <a:pt x="560561" y="510187"/>
                  </a:lnTo>
                  <a:lnTo>
                    <a:pt x="606842" y="524249"/>
                  </a:lnTo>
                  <a:lnTo>
                    <a:pt x="659863" y="531553"/>
                  </a:lnTo>
                  <a:lnTo>
                    <a:pt x="717118" y="531288"/>
                  </a:lnTo>
                  <a:lnTo>
                    <a:pt x="770704" y="523417"/>
                  </a:lnTo>
                  <a:lnTo>
                    <a:pt x="819902" y="509101"/>
                  </a:lnTo>
                  <a:lnTo>
                    <a:pt x="862618" y="489319"/>
                  </a:lnTo>
                  <a:lnTo>
                    <a:pt x="896759" y="465045"/>
                  </a:lnTo>
                  <a:lnTo>
                    <a:pt x="918297" y="471676"/>
                  </a:lnTo>
                  <a:lnTo>
                    <a:pt x="935413" y="476518"/>
                  </a:lnTo>
                  <a:lnTo>
                    <a:pt x="965962" y="478052"/>
                  </a:lnTo>
                  <a:lnTo>
                    <a:pt x="1027798" y="474760"/>
                  </a:lnTo>
                  <a:lnTo>
                    <a:pt x="1081112" y="467815"/>
                  </a:lnTo>
                  <a:lnTo>
                    <a:pt x="1130726" y="455545"/>
                  </a:lnTo>
                  <a:lnTo>
                    <a:pt x="1175104" y="438505"/>
                  </a:lnTo>
                  <a:lnTo>
                    <a:pt x="1212707" y="417248"/>
                  </a:lnTo>
                  <a:lnTo>
                    <a:pt x="1241996" y="392325"/>
                  </a:lnTo>
                  <a:lnTo>
                    <a:pt x="1310772" y="380952"/>
                  </a:lnTo>
                  <a:lnTo>
                    <a:pt x="1359361" y="361275"/>
                  </a:lnTo>
                  <a:lnTo>
                    <a:pt x="1387698" y="335523"/>
                  </a:lnTo>
                  <a:lnTo>
                    <a:pt x="1395717" y="305927"/>
                  </a:lnTo>
                  <a:lnTo>
                    <a:pt x="1392069" y="292176"/>
                  </a:lnTo>
                  <a:lnTo>
                    <a:pt x="1383525" y="279642"/>
                  </a:lnTo>
                  <a:lnTo>
                    <a:pt x="1370457" y="268459"/>
                  </a:lnTo>
                  <a:lnTo>
                    <a:pt x="1353235" y="258759"/>
                  </a:lnTo>
                  <a:lnTo>
                    <a:pt x="1382403" y="245350"/>
                  </a:lnTo>
                  <a:lnTo>
                    <a:pt x="1403234" y="228933"/>
                  </a:lnTo>
                  <a:lnTo>
                    <a:pt x="1415356" y="210421"/>
                  </a:lnTo>
                  <a:lnTo>
                    <a:pt x="1418399" y="190725"/>
                  </a:lnTo>
                  <a:lnTo>
                    <a:pt x="1406664" y="164254"/>
                  </a:lnTo>
                  <a:lnTo>
                    <a:pt x="1378257" y="143656"/>
                  </a:lnTo>
                  <a:lnTo>
                    <a:pt x="1336892" y="130482"/>
                  </a:lnTo>
                  <a:lnTo>
                    <a:pt x="1286281" y="126285"/>
                  </a:lnTo>
                  <a:close/>
                </a:path>
                <a:path w="1418589" h="532130">
                  <a:moveTo>
                    <a:pt x="1286281" y="126285"/>
                  </a:moveTo>
                  <a:lnTo>
                    <a:pt x="1285557" y="132407"/>
                  </a:lnTo>
                  <a:lnTo>
                    <a:pt x="1279804" y="139963"/>
                  </a:lnTo>
                  <a:lnTo>
                    <a:pt x="1277277" y="146084"/>
                  </a:lnTo>
                </a:path>
                <a:path w="1418589" h="532130">
                  <a:moveTo>
                    <a:pt x="946797" y="37004"/>
                  </a:moveTo>
                  <a:lnTo>
                    <a:pt x="935268" y="41698"/>
                  </a:lnTo>
                  <a:lnTo>
                    <a:pt x="923401" y="46996"/>
                  </a:lnTo>
                  <a:lnTo>
                    <a:pt x="912071" y="52699"/>
                  </a:lnTo>
                  <a:lnTo>
                    <a:pt x="902157" y="58607"/>
                  </a:lnTo>
                </a:path>
                <a:path w="1418589" h="532130">
                  <a:moveTo>
                    <a:pt x="666356" y="35569"/>
                  </a:moveTo>
                  <a:lnTo>
                    <a:pt x="672122" y="40243"/>
                  </a:lnTo>
                  <a:lnTo>
                    <a:pt x="675716" y="46364"/>
                  </a:lnTo>
                  <a:lnTo>
                    <a:pt x="679678" y="52130"/>
                  </a:lnTo>
                </a:path>
                <a:path w="1418589" h="532130">
                  <a:moveTo>
                    <a:pt x="424802" y="39887"/>
                  </a:moveTo>
                  <a:lnTo>
                    <a:pt x="431850" y="44295"/>
                  </a:lnTo>
                  <a:lnTo>
                    <a:pt x="437718" y="49244"/>
                  </a:lnTo>
                  <a:lnTo>
                    <a:pt x="442975" y="54464"/>
                  </a:lnTo>
                  <a:lnTo>
                    <a:pt x="448195" y="59686"/>
                  </a:lnTo>
                </a:path>
                <a:path w="1418589" h="532130">
                  <a:moveTo>
                    <a:pt x="149047" y="99641"/>
                  </a:moveTo>
                  <a:lnTo>
                    <a:pt x="148323" y="103959"/>
                  </a:lnTo>
                  <a:lnTo>
                    <a:pt x="142201" y="114766"/>
                  </a:lnTo>
                  <a:lnTo>
                    <a:pt x="145440" y="116570"/>
                  </a:lnTo>
                </a:path>
                <a:path w="1418589" h="532130">
                  <a:moveTo>
                    <a:pt x="45364" y="231759"/>
                  </a:moveTo>
                  <a:lnTo>
                    <a:pt x="55304" y="240175"/>
                  </a:lnTo>
                  <a:lnTo>
                    <a:pt x="66828" y="248013"/>
                  </a:lnTo>
                  <a:lnTo>
                    <a:pt x="80041" y="255106"/>
                  </a:lnTo>
                  <a:lnTo>
                    <a:pt x="95046" y="261286"/>
                  </a:lnTo>
                </a:path>
                <a:path w="1418589" h="532130">
                  <a:moveTo>
                    <a:pt x="201968" y="404568"/>
                  </a:moveTo>
                  <a:lnTo>
                    <a:pt x="203410" y="384364"/>
                  </a:lnTo>
                  <a:lnTo>
                    <a:pt x="219467" y="357717"/>
                  </a:lnTo>
                  <a:lnTo>
                    <a:pt x="252333" y="330194"/>
                  </a:lnTo>
                  <a:lnTo>
                    <a:pt x="304203" y="307362"/>
                  </a:lnTo>
                </a:path>
                <a:path w="1418589" h="532130">
                  <a:moveTo>
                    <a:pt x="498246" y="465045"/>
                  </a:moveTo>
                  <a:lnTo>
                    <a:pt x="494440" y="459159"/>
                  </a:lnTo>
                  <a:lnTo>
                    <a:pt x="491580" y="453342"/>
                  </a:lnTo>
                  <a:lnTo>
                    <a:pt x="489532" y="447525"/>
                  </a:lnTo>
                  <a:lnTo>
                    <a:pt x="488162" y="441639"/>
                  </a:lnTo>
                </a:path>
                <a:path w="1418589" h="532130">
                  <a:moveTo>
                    <a:pt x="896035" y="465045"/>
                  </a:moveTo>
                  <a:lnTo>
                    <a:pt x="902762" y="459514"/>
                  </a:lnTo>
                  <a:lnTo>
                    <a:pt x="908507" y="453747"/>
                  </a:lnTo>
                  <a:lnTo>
                    <a:pt x="913509" y="447777"/>
                  </a:lnTo>
                  <a:lnTo>
                    <a:pt x="918006" y="441639"/>
                  </a:lnTo>
                </a:path>
                <a:path w="1418589" h="532130">
                  <a:moveTo>
                    <a:pt x="1241996" y="392325"/>
                  </a:moveTo>
                  <a:lnTo>
                    <a:pt x="1232559" y="392189"/>
                  </a:lnTo>
                  <a:lnTo>
                    <a:pt x="1223189" y="391783"/>
                  </a:lnTo>
                  <a:lnTo>
                    <a:pt x="1213955" y="391109"/>
                  </a:lnTo>
                  <a:lnTo>
                    <a:pt x="1204925" y="390166"/>
                  </a:lnTo>
                </a:path>
                <a:path w="1418589" h="532130">
                  <a:moveTo>
                    <a:pt x="1353235" y="258759"/>
                  </a:moveTo>
                  <a:lnTo>
                    <a:pt x="1336360" y="264532"/>
                  </a:lnTo>
                  <a:lnTo>
                    <a:pt x="1317556" y="269562"/>
                  </a:lnTo>
                  <a:lnTo>
                    <a:pt x="1295984" y="273241"/>
                  </a:lnTo>
                  <a:lnTo>
                    <a:pt x="1270800" y="274964"/>
                  </a:lnTo>
                </a:path>
              </a:pathLst>
            </a:custGeom>
            <a:ln w="3175">
              <a:solidFill>
                <a:srgbClr val="3364A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8" name="object 28"/>
          <p:cNvGrpSpPr/>
          <p:nvPr/>
        </p:nvGrpSpPr>
        <p:grpSpPr>
          <a:xfrm>
            <a:off x="4738674" y="2357599"/>
            <a:ext cx="4439285" cy="4354195"/>
            <a:chOff x="4738674" y="2357599"/>
            <a:chExt cx="4439285" cy="4354195"/>
          </a:xfrm>
        </p:grpSpPr>
        <p:sp>
          <p:nvSpPr>
            <p:cNvPr id="29" name="object 29"/>
            <p:cNvSpPr/>
            <p:nvPr/>
          </p:nvSpPr>
          <p:spPr>
            <a:xfrm>
              <a:off x="4738674" y="2357599"/>
              <a:ext cx="236524" cy="91445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942801" y="2556901"/>
              <a:ext cx="158750" cy="60960"/>
            </a:xfrm>
            <a:custGeom>
              <a:avLst/>
              <a:gdLst/>
              <a:ahLst/>
              <a:cxnLst/>
              <a:rect l="l" t="t" r="r" b="b"/>
              <a:pathLst>
                <a:path w="158750" h="60960">
                  <a:moveTo>
                    <a:pt x="87274" y="0"/>
                  </a:moveTo>
                  <a:lnTo>
                    <a:pt x="46966" y="4944"/>
                  </a:lnTo>
                  <a:lnTo>
                    <a:pt x="9715" y="20706"/>
                  </a:lnTo>
                  <a:lnTo>
                    <a:pt x="0" y="31145"/>
                  </a:lnTo>
                  <a:lnTo>
                    <a:pt x="723" y="41584"/>
                  </a:lnTo>
                  <a:lnTo>
                    <a:pt x="41757" y="59225"/>
                  </a:lnTo>
                  <a:lnTo>
                    <a:pt x="61018" y="60841"/>
                  </a:lnTo>
                  <a:lnTo>
                    <a:pt x="71157" y="60841"/>
                  </a:lnTo>
                  <a:lnTo>
                    <a:pt x="111427" y="55898"/>
                  </a:lnTo>
                  <a:lnTo>
                    <a:pt x="148678" y="40137"/>
                  </a:lnTo>
                  <a:lnTo>
                    <a:pt x="158394" y="29697"/>
                  </a:lnTo>
                  <a:lnTo>
                    <a:pt x="157683" y="19258"/>
                  </a:lnTo>
                  <a:lnTo>
                    <a:pt x="116636" y="1618"/>
                  </a:lnTo>
                  <a:lnTo>
                    <a:pt x="87274" y="0"/>
                  </a:lnTo>
                  <a:close/>
                </a:path>
              </a:pathLst>
            </a:custGeom>
            <a:solidFill>
              <a:srgbClr val="719E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942801" y="2556901"/>
              <a:ext cx="158750" cy="60960"/>
            </a:xfrm>
            <a:custGeom>
              <a:avLst/>
              <a:gdLst/>
              <a:ahLst/>
              <a:cxnLst/>
              <a:rect l="l" t="t" r="r" b="b"/>
              <a:pathLst>
                <a:path w="158750" h="60960">
                  <a:moveTo>
                    <a:pt x="355" y="36187"/>
                  </a:moveTo>
                  <a:lnTo>
                    <a:pt x="32993" y="57670"/>
                  </a:lnTo>
                  <a:lnTo>
                    <a:pt x="71120" y="60843"/>
                  </a:lnTo>
                  <a:lnTo>
                    <a:pt x="81356" y="60304"/>
                  </a:lnTo>
                  <a:lnTo>
                    <a:pt x="120599" y="53459"/>
                  </a:lnTo>
                  <a:lnTo>
                    <a:pt x="155155" y="35095"/>
                  </a:lnTo>
                  <a:lnTo>
                    <a:pt x="158394" y="29697"/>
                  </a:lnTo>
                  <a:lnTo>
                    <a:pt x="158038" y="24655"/>
                  </a:lnTo>
                  <a:lnTo>
                    <a:pt x="157683" y="19258"/>
                  </a:lnTo>
                  <a:lnTo>
                    <a:pt x="116636" y="1618"/>
                  </a:lnTo>
                  <a:lnTo>
                    <a:pt x="87274" y="0"/>
                  </a:lnTo>
                  <a:lnTo>
                    <a:pt x="77038" y="538"/>
                  </a:lnTo>
                  <a:lnTo>
                    <a:pt x="37795" y="7383"/>
                  </a:lnTo>
                  <a:lnTo>
                    <a:pt x="3238" y="25735"/>
                  </a:lnTo>
                  <a:lnTo>
                    <a:pt x="0" y="31145"/>
                  </a:lnTo>
                  <a:lnTo>
                    <a:pt x="355" y="36187"/>
                  </a:lnTo>
                  <a:close/>
                </a:path>
              </a:pathLst>
            </a:custGeom>
            <a:ln w="3175">
              <a:solidFill>
                <a:srgbClr val="3364A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5122798" y="2733119"/>
              <a:ext cx="92710" cy="36195"/>
            </a:xfrm>
            <a:custGeom>
              <a:avLst/>
              <a:gdLst/>
              <a:ahLst/>
              <a:cxnLst/>
              <a:rect l="l" t="t" r="r" b="b"/>
              <a:pathLst>
                <a:path w="92710" h="36194">
                  <a:moveTo>
                    <a:pt x="60845" y="0"/>
                  </a:moveTo>
                  <a:lnTo>
                    <a:pt x="52920" y="0"/>
                  </a:lnTo>
                  <a:lnTo>
                    <a:pt x="44996" y="368"/>
                  </a:lnTo>
                  <a:lnTo>
                    <a:pt x="36715" y="1079"/>
                  </a:lnTo>
                  <a:lnTo>
                    <a:pt x="29159" y="2527"/>
                  </a:lnTo>
                  <a:lnTo>
                    <a:pt x="21958" y="4686"/>
                  </a:lnTo>
                  <a:lnTo>
                    <a:pt x="15125" y="6489"/>
                  </a:lnTo>
                  <a:lnTo>
                    <a:pt x="9715" y="9359"/>
                  </a:lnTo>
                  <a:lnTo>
                    <a:pt x="1803" y="15125"/>
                  </a:lnTo>
                  <a:lnTo>
                    <a:pt x="0" y="18364"/>
                  </a:lnTo>
                  <a:lnTo>
                    <a:pt x="310" y="20878"/>
                  </a:lnTo>
                  <a:lnTo>
                    <a:pt x="355" y="24485"/>
                  </a:lnTo>
                  <a:lnTo>
                    <a:pt x="2882" y="27368"/>
                  </a:lnTo>
                  <a:lnTo>
                    <a:pt x="7200" y="29527"/>
                  </a:lnTo>
                  <a:lnTo>
                    <a:pt x="11163" y="32042"/>
                  </a:lnTo>
                  <a:lnTo>
                    <a:pt x="17284" y="33845"/>
                  </a:lnTo>
                  <a:lnTo>
                    <a:pt x="31686" y="36004"/>
                  </a:lnTo>
                  <a:lnTo>
                    <a:pt x="39598" y="36004"/>
                  </a:lnTo>
                  <a:lnTo>
                    <a:pt x="47523" y="35280"/>
                  </a:lnTo>
                  <a:lnTo>
                    <a:pt x="55803" y="34925"/>
                  </a:lnTo>
                  <a:lnTo>
                    <a:pt x="92519" y="17640"/>
                  </a:lnTo>
                  <a:lnTo>
                    <a:pt x="92243" y="15125"/>
                  </a:lnTo>
                  <a:lnTo>
                    <a:pt x="92163" y="11518"/>
                  </a:lnTo>
                  <a:lnTo>
                    <a:pt x="89636" y="8648"/>
                  </a:lnTo>
                  <a:lnTo>
                    <a:pt x="85318" y="6121"/>
                  </a:lnTo>
                  <a:lnTo>
                    <a:pt x="81356" y="3962"/>
                  </a:lnTo>
                  <a:lnTo>
                    <a:pt x="75234" y="2159"/>
                  </a:lnTo>
                  <a:lnTo>
                    <a:pt x="60845" y="0"/>
                  </a:lnTo>
                  <a:close/>
                </a:path>
              </a:pathLst>
            </a:custGeom>
            <a:solidFill>
              <a:srgbClr val="719E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122798" y="2733119"/>
              <a:ext cx="92710" cy="36195"/>
            </a:xfrm>
            <a:custGeom>
              <a:avLst/>
              <a:gdLst/>
              <a:ahLst/>
              <a:cxnLst/>
              <a:rect l="l" t="t" r="r" b="b"/>
              <a:pathLst>
                <a:path w="92710" h="36194">
                  <a:moveTo>
                    <a:pt x="355" y="21247"/>
                  </a:moveTo>
                  <a:lnTo>
                    <a:pt x="355" y="24485"/>
                  </a:lnTo>
                  <a:lnTo>
                    <a:pt x="2882" y="27368"/>
                  </a:lnTo>
                  <a:lnTo>
                    <a:pt x="7200" y="29527"/>
                  </a:lnTo>
                  <a:lnTo>
                    <a:pt x="11163" y="32042"/>
                  </a:lnTo>
                  <a:lnTo>
                    <a:pt x="17284" y="33845"/>
                  </a:lnTo>
                  <a:lnTo>
                    <a:pt x="24485" y="34925"/>
                  </a:lnTo>
                  <a:lnTo>
                    <a:pt x="31686" y="36004"/>
                  </a:lnTo>
                  <a:lnTo>
                    <a:pt x="39598" y="36004"/>
                  </a:lnTo>
                  <a:lnTo>
                    <a:pt x="47523" y="35280"/>
                  </a:lnTo>
                  <a:lnTo>
                    <a:pt x="55803" y="34925"/>
                  </a:lnTo>
                  <a:lnTo>
                    <a:pt x="92519" y="17640"/>
                  </a:lnTo>
                  <a:lnTo>
                    <a:pt x="92163" y="14401"/>
                  </a:lnTo>
                  <a:lnTo>
                    <a:pt x="92163" y="11518"/>
                  </a:lnTo>
                  <a:lnTo>
                    <a:pt x="60845" y="0"/>
                  </a:lnTo>
                  <a:lnTo>
                    <a:pt x="52920" y="0"/>
                  </a:lnTo>
                  <a:lnTo>
                    <a:pt x="44996" y="368"/>
                  </a:lnTo>
                  <a:lnTo>
                    <a:pt x="36715" y="1079"/>
                  </a:lnTo>
                  <a:lnTo>
                    <a:pt x="29159" y="2527"/>
                  </a:lnTo>
                  <a:lnTo>
                    <a:pt x="21958" y="4686"/>
                  </a:lnTo>
                  <a:lnTo>
                    <a:pt x="15125" y="6489"/>
                  </a:lnTo>
                  <a:lnTo>
                    <a:pt x="9715" y="9359"/>
                  </a:lnTo>
                  <a:lnTo>
                    <a:pt x="5765" y="12242"/>
                  </a:lnTo>
                  <a:lnTo>
                    <a:pt x="1803" y="15125"/>
                  </a:lnTo>
                  <a:lnTo>
                    <a:pt x="0" y="18364"/>
                  </a:lnTo>
                  <a:lnTo>
                    <a:pt x="355" y="21247"/>
                  </a:lnTo>
                  <a:close/>
                </a:path>
              </a:pathLst>
            </a:custGeom>
            <a:ln w="3175">
              <a:solidFill>
                <a:srgbClr val="3364A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7759077" y="6180196"/>
              <a:ext cx="1418590" cy="532130"/>
            </a:xfrm>
            <a:custGeom>
              <a:avLst/>
              <a:gdLst/>
              <a:ahLst/>
              <a:cxnLst/>
              <a:rect l="l" t="t" r="r" b="b"/>
              <a:pathLst>
                <a:path w="1418590" h="532129">
                  <a:moveTo>
                    <a:pt x="896759" y="465043"/>
                  </a:moveTo>
                  <a:lnTo>
                    <a:pt x="498246" y="465043"/>
                  </a:lnTo>
                  <a:lnTo>
                    <a:pt x="523527" y="490180"/>
                  </a:lnTo>
                  <a:lnTo>
                    <a:pt x="560561" y="510186"/>
                  </a:lnTo>
                  <a:lnTo>
                    <a:pt x="606842" y="524247"/>
                  </a:lnTo>
                  <a:lnTo>
                    <a:pt x="659863" y="531551"/>
                  </a:lnTo>
                  <a:lnTo>
                    <a:pt x="717118" y="531286"/>
                  </a:lnTo>
                  <a:lnTo>
                    <a:pt x="770704" y="523415"/>
                  </a:lnTo>
                  <a:lnTo>
                    <a:pt x="819902" y="509099"/>
                  </a:lnTo>
                  <a:lnTo>
                    <a:pt x="862618" y="489317"/>
                  </a:lnTo>
                  <a:lnTo>
                    <a:pt x="896759" y="465043"/>
                  </a:lnTo>
                  <a:close/>
                </a:path>
                <a:path w="1418590" h="532129">
                  <a:moveTo>
                    <a:pt x="335048" y="19786"/>
                  </a:moveTo>
                  <a:lnTo>
                    <a:pt x="245534" y="29528"/>
                  </a:lnTo>
                  <a:lnTo>
                    <a:pt x="199891" y="46950"/>
                  </a:lnTo>
                  <a:lnTo>
                    <a:pt x="166536" y="70919"/>
                  </a:lnTo>
                  <a:lnTo>
                    <a:pt x="149047" y="99651"/>
                  </a:lnTo>
                  <a:lnTo>
                    <a:pt x="98650" y="115899"/>
                  </a:lnTo>
                  <a:lnTo>
                    <a:pt x="59629" y="138933"/>
                  </a:lnTo>
                  <a:lnTo>
                    <a:pt x="34986" y="166624"/>
                  </a:lnTo>
                  <a:lnTo>
                    <a:pt x="27724" y="196845"/>
                  </a:lnTo>
                  <a:lnTo>
                    <a:pt x="29114" y="205947"/>
                  </a:lnTo>
                  <a:lnTo>
                    <a:pt x="32358" y="214845"/>
                  </a:lnTo>
                  <a:lnTo>
                    <a:pt x="37694" y="223475"/>
                  </a:lnTo>
                  <a:lnTo>
                    <a:pt x="45364" y="231770"/>
                  </a:lnTo>
                  <a:lnTo>
                    <a:pt x="25365" y="248964"/>
                  </a:lnTo>
                  <a:lnTo>
                    <a:pt x="10666" y="267271"/>
                  </a:lnTo>
                  <a:lnTo>
                    <a:pt x="1975" y="286185"/>
                  </a:lnTo>
                  <a:lnTo>
                    <a:pt x="0" y="305201"/>
                  </a:lnTo>
                  <a:lnTo>
                    <a:pt x="12193" y="337483"/>
                  </a:lnTo>
                  <a:lnTo>
                    <a:pt x="41565" y="364785"/>
                  </a:lnTo>
                  <a:lnTo>
                    <a:pt x="85073" y="385847"/>
                  </a:lnTo>
                  <a:lnTo>
                    <a:pt x="139673" y="399409"/>
                  </a:lnTo>
                  <a:lnTo>
                    <a:pt x="202323" y="404210"/>
                  </a:lnTo>
                  <a:lnTo>
                    <a:pt x="214195" y="434628"/>
                  </a:lnTo>
                  <a:lnTo>
                    <a:pt x="242949" y="459396"/>
                  </a:lnTo>
                  <a:lnTo>
                    <a:pt x="285423" y="477273"/>
                  </a:lnTo>
                  <a:lnTo>
                    <a:pt x="338454" y="487012"/>
                  </a:lnTo>
                  <a:lnTo>
                    <a:pt x="398881" y="487370"/>
                  </a:lnTo>
                  <a:lnTo>
                    <a:pt x="425444" y="484537"/>
                  </a:lnTo>
                  <a:lnTo>
                    <a:pt x="450992" y="479850"/>
                  </a:lnTo>
                  <a:lnTo>
                    <a:pt x="475326" y="473341"/>
                  </a:lnTo>
                  <a:lnTo>
                    <a:pt x="498246" y="465043"/>
                  </a:lnTo>
                  <a:lnTo>
                    <a:pt x="1092335" y="465043"/>
                  </a:lnTo>
                  <a:lnTo>
                    <a:pt x="1130726" y="455546"/>
                  </a:lnTo>
                  <a:lnTo>
                    <a:pt x="1175104" y="438504"/>
                  </a:lnTo>
                  <a:lnTo>
                    <a:pt x="1212707" y="417246"/>
                  </a:lnTo>
                  <a:lnTo>
                    <a:pt x="1241996" y="392323"/>
                  </a:lnTo>
                  <a:lnTo>
                    <a:pt x="1310772" y="380952"/>
                  </a:lnTo>
                  <a:lnTo>
                    <a:pt x="1359361" y="361278"/>
                  </a:lnTo>
                  <a:lnTo>
                    <a:pt x="1387698" y="335527"/>
                  </a:lnTo>
                  <a:lnTo>
                    <a:pt x="1395717" y="305925"/>
                  </a:lnTo>
                  <a:lnTo>
                    <a:pt x="1392069" y="292179"/>
                  </a:lnTo>
                  <a:lnTo>
                    <a:pt x="1383526" y="279647"/>
                  </a:lnTo>
                  <a:lnTo>
                    <a:pt x="1370462" y="268465"/>
                  </a:lnTo>
                  <a:lnTo>
                    <a:pt x="1353248" y="258770"/>
                  </a:lnTo>
                  <a:lnTo>
                    <a:pt x="1382409" y="245353"/>
                  </a:lnTo>
                  <a:lnTo>
                    <a:pt x="1403235" y="228933"/>
                  </a:lnTo>
                  <a:lnTo>
                    <a:pt x="1415356" y="210419"/>
                  </a:lnTo>
                  <a:lnTo>
                    <a:pt x="1418399" y="190723"/>
                  </a:lnTo>
                  <a:lnTo>
                    <a:pt x="1406664" y="164252"/>
                  </a:lnTo>
                  <a:lnTo>
                    <a:pt x="1378257" y="143654"/>
                  </a:lnTo>
                  <a:lnTo>
                    <a:pt x="1336892" y="130480"/>
                  </a:lnTo>
                  <a:lnTo>
                    <a:pt x="1286281" y="126283"/>
                  </a:lnTo>
                  <a:lnTo>
                    <a:pt x="1286711" y="97992"/>
                  </a:lnTo>
                  <a:lnTo>
                    <a:pt x="1271585" y="72313"/>
                  </a:lnTo>
                  <a:lnTo>
                    <a:pt x="1243599" y="50099"/>
                  </a:lnTo>
                  <a:lnTo>
                    <a:pt x="1221830" y="39885"/>
                  </a:lnTo>
                  <a:lnTo>
                    <a:pt x="424802" y="39885"/>
                  </a:lnTo>
                  <a:lnTo>
                    <a:pt x="398754" y="29811"/>
                  </a:lnTo>
                  <a:lnTo>
                    <a:pt x="368420" y="23010"/>
                  </a:lnTo>
                  <a:lnTo>
                    <a:pt x="335048" y="19786"/>
                  </a:lnTo>
                  <a:close/>
                </a:path>
                <a:path w="1418590" h="532129">
                  <a:moveTo>
                    <a:pt x="1092335" y="465043"/>
                  </a:moveTo>
                  <a:lnTo>
                    <a:pt x="896759" y="465043"/>
                  </a:lnTo>
                  <a:lnTo>
                    <a:pt x="918297" y="471676"/>
                  </a:lnTo>
                  <a:lnTo>
                    <a:pt x="935413" y="476522"/>
                  </a:lnTo>
                  <a:lnTo>
                    <a:pt x="965962" y="478061"/>
                  </a:lnTo>
                  <a:lnTo>
                    <a:pt x="1027798" y="474771"/>
                  </a:lnTo>
                  <a:lnTo>
                    <a:pt x="1081112" y="467819"/>
                  </a:lnTo>
                  <a:lnTo>
                    <a:pt x="1092335" y="465043"/>
                  </a:lnTo>
                  <a:close/>
                </a:path>
                <a:path w="1418590" h="532129">
                  <a:moveTo>
                    <a:pt x="575291" y="2711"/>
                  </a:moveTo>
                  <a:lnTo>
                    <a:pt x="535685" y="2801"/>
                  </a:lnTo>
                  <a:lnTo>
                    <a:pt x="472681" y="15404"/>
                  </a:lnTo>
                  <a:lnTo>
                    <a:pt x="424802" y="39885"/>
                  </a:lnTo>
                  <a:lnTo>
                    <a:pt x="1221830" y="39885"/>
                  </a:lnTo>
                  <a:lnTo>
                    <a:pt x="1215685" y="37002"/>
                  </a:lnTo>
                  <a:lnTo>
                    <a:pt x="946797" y="37002"/>
                  </a:lnTo>
                  <a:lnTo>
                    <a:pt x="944413" y="35567"/>
                  </a:lnTo>
                  <a:lnTo>
                    <a:pt x="666356" y="35567"/>
                  </a:lnTo>
                  <a:lnTo>
                    <a:pt x="642752" y="19262"/>
                  </a:lnTo>
                  <a:lnTo>
                    <a:pt x="611689" y="8254"/>
                  </a:lnTo>
                  <a:lnTo>
                    <a:pt x="575291" y="2711"/>
                  </a:lnTo>
                  <a:close/>
                </a:path>
                <a:path w="1418590" h="532129">
                  <a:moveTo>
                    <a:pt x="1109432" y="12742"/>
                  </a:moveTo>
                  <a:lnTo>
                    <a:pt x="1056957" y="12885"/>
                  </a:lnTo>
                  <a:lnTo>
                    <a:pt x="999315" y="21438"/>
                  </a:lnTo>
                  <a:lnTo>
                    <a:pt x="946797" y="37002"/>
                  </a:lnTo>
                  <a:lnTo>
                    <a:pt x="1215685" y="37002"/>
                  </a:lnTo>
                  <a:lnTo>
                    <a:pt x="1205448" y="32199"/>
                  </a:lnTo>
                  <a:lnTo>
                    <a:pt x="1159827" y="19463"/>
                  </a:lnTo>
                  <a:lnTo>
                    <a:pt x="1109432" y="12742"/>
                  </a:lnTo>
                  <a:close/>
                </a:path>
                <a:path w="1418590" h="532129">
                  <a:moveTo>
                    <a:pt x="835073" y="0"/>
                  </a:moveTo>
                  <a:lnTo>
                    <a:pt x="787323" y="287"/>
                  </a:lnTo>
                  <a:lnTo>
                    <a:pt x="722253" y="12393"/>
                  </a:lnTo>
                  <a:lnTo>
                    <a:pt x="666356" y="35567"/>
                  </a:lnTo>
                  <a:lnTo>
                    <a:pt x="944413" y="35567"/>
                  </a:lnTo>
                  <a:lnTo>
                    <a:pt x="916664" y="18866"/>
                  </a:lnTo>
                  <a:lnTo>
                    <a:pt x="878805" y="6362"/>
                  </a:lnTo>
                  <a:lnTo>
                    <a:pt x="835073" y="0"/>
                  </a:lnTo>
                  <a:close/>
                </a:path>
              </a:pathLst>
            </a:custGeom>
            <a:solidFill>
              <a:srgbClr val="719E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7759077" y="6180196"/>
              <a:ext cx="1418590" cy="532130"/>
            </a:xfrm>
            <a:custGeom>
              <a:avLst/>
              <a:gdLst/>
              <a:ahLst/>
              <a:cxnLst/>
              <a:rect l="l" t="t" r="r" b="b"/>
              <a:pathLst>
                <a:path w="1418590" h="532129">
                  <a:moveTo>
                    <a:pt x="1286281" y="126283"/>
                  </a:moveTo>
                  <a:lnTo>
                    <a:pt x="1271585" y="72313"/>
                  </a:lnTo>
                  <a:lnTo>
                    <a:pt x="1205448" y="32199"/>
                  </a:lnTo>
                  <a:lnTo>
                    <a:pt x="1159827" y="19463"/>
                  </a:lnTo>
                  <a:lnTo>
                    <a:pt x="1109432" y="12742"/>
                  </a:lnTo>
                  <a:lnTo>
                    <a:pt x="1056957" y="12885"/>
                  </a:lnTo>
                  <a:lnTo>
                    <a:pt x="1027950" y="16050"/>
                  </a:lnTo>
                  <a:lnTo>
                    <a:pt x="999315" y="21438"/>
                  </a:lnTo>
                  <a:lnTo>
                    <a:pt x="971961" y="28580"/>
                  </a:lnTo>
                  <a:lnTo>
                    <a:pt x="946797" y="37002"/>
                  </a:lnTo>
                  <a:lnTo>
                    <a:pt x="916664" y="18866"/>
                  </a:lnTo>
                  <a:lnTo>
                    <a:pt x="878805" y="6362"/>
                  </a:lnTo>
                  <a:lnTo>
                    <a:pt x="835073" y="0"/>
                  </a:lnTo>
                  <a:lnTo>
                    <a:pt x="787323" y="287"/>
                  </a:lnTo>
                  <a:lnTo>
                    <a:pt x="754451" y="4838"/>
                  </a:lnTo>
                  <a:lnTo>
                    <a:pt x="722253" y="12393"/>
                  </a:lnTo>
                  <a:lnTo>
                    <a:pt x="692349" y="22714"/>
                  </a:lnTo>
                  <a:lnTo>
                    <a:pt x="666356" y="35567"/>
                  </a:lnTo>
                  <a:lnTo>
                    <a:pt x="642752" y="19262"/>
                  </a:lnTo>
                  <a:lnTo>
                    <a:pt x="611689" y="8254"/>
                  </a:lnTo>
                  <a:lnTo>
                    <a:pt x="575291" y="2711"/>
                  </a:lnTo>
                  <a:lnTo>
                    <a:pt x="535685" y="2801"/>
                  </a:lnTo>
                  <a:lnTo>
                    <a:pt x="502865" y="7383"/>
                  </a:lnTo>
                  <a:lnTo>
                    <a:pt x="472681" y="15404"/>
                  </a:lnTo>
                  <a:lnTo>
                    <a:pt x="446278" y="26395"/>
                  </a:lnTo>
                  <a:lnTo>
                    <a:pt x="424802" y="39885"/>
                  </a:lnTo>
                  <a:lnTo>
                    <a:pt x="398754" y="29811"/>
                  </a:lnTo>
                  <a:lnTo>
                    <a:pt x="368420" y="23010"/>
                  </a:lnTo>
                  <a:lnTo>
                    <a:pt x="335048" y="19786"/>
                  </a:lnTo>
                  <a:lnTo>
                    <a:pt x="299885" y="20442"/>
                  </a:lnTo>
                  <a:lnTo>
                    <a:pt x="245534" y="29528"/>
                  </a:lnTo>
                  <a:lnTo>
                    <a:pt x="199891" y="46950"/>
                  </a:lnTo>
                  <a:lnTo>
                    <a:pt x="166536" y="70919"/>
                  </a:lnTo>
                  <a:lnTo>
                    <a:pt x="149047" y="99651"/>
                  </a:lnTo>
                  <a:lnTo>
                    <a:pt x="98650" y="115899"/>
                  </a:lnTo>
                  <a:lnTo>
                    <a:pt x="59629" y="138933"/>
                  </a:lnTo>
                  <a:lnTo>
                    <a:pt x="34986" y="166624"/>
                  </a:lnTo>
                  <a:lnTo>
                    <a:pt x="27724" y="196845"/>
                  </a:lnTo>
                  <a:lnTo>
                    <a:pt x="29114" y="205947"/>
                  </a:lnTo>
                  <a:lnTo>
                    <a:pt x="32358" y="214845"/>
                  </a:lnTo>
                  <a:lnTo>
                    <a:pt x="37694" y="223475"/>
                  </a:lnTo>
                  <a:lnTo>
                    <a:pt x="45364" y="231770"/>
                  </a:lnTo>
                  <a:lnTo>
                    <a:pt x="25365" y="248964"/>
                  </a:lnTo>
                  <a:lnTo>
                    <a:pt x="10666" y="267271"/>
                  </a:lnTo>
                  <a:lnTo>
                    <a:pt x="1975" y="286185"/>
                  </a:lnTo>
                  <a:lnTo>
                    <a:pt x="0" y="305201"/>
                  </a:lnTo>
                  <a:lnTo>
                    <a:pt x="12193" y="337483"/>
                  </a:lnTo>
                  <a:lnTo>
                    <a:pt x="41565" y="364785"/>
                  </a:lnTo>
                  <a:lnTo>
                    <a:pt x="85073" y="385847"/>
                  </a:lnTo>
                  <a:lnTo>
                    <a:pt x="139673" y="399409"/>
                  </a:lnTo>
                  <a:lnTo>
                    <a:pt x="202323" y="404210"/>
                  </a:lnTo>
                  <a:lnTo>
                    <a:pt x="214195" y="434628"/>
                  </a:lnTo>
                  <a:lnTo>
                    <a:pt x="242949" y="459396"/>
                  </a:lnTo>
                  <a:lnTo>
                    <a:pt x="285423" y="477273"/>
                  </a:lnTo>
                  <a:lnTo>
                    <a:pt x="338454" y="487012"/>
                  </a:lnTo>
                  <a:lnTo>
                    <a:pt x="398881" y="487370"/>
                  </a:lnTo>
                  <a:lnTo>
                    <a:pt x="425444" y="484537"/>
                  </a:lnTo>
                  <a:lnTo>
                    <a:pt x="450992" y="479850"/>
                  </a:lnTo>
                  <a:lnTo>
                    <a:pt x="475326" y="473341"/>
                  </a:lnTo>
                  <a:lnTo>
                    <a:pt x="498246" y="465043"/>
                  </a:lnTo>
                  <a:lnTo>
                    <a:pt x="523527" y="490180"/>
                  </a:lnTo>
                  <a:lnTo>
                    <a:pt x="560561" y="510186"/>
                  </a:lnTo>
                  <a:lnTo>
                    <a:pt x="606842" y="524247"/>
                  </a:lnTo>
                  <a:lnTo>
                    <a:pt x="659863" y="531551"/>
                  </a:lnTo>
                  <a:lnTo>
                    <a:pt x="717118" y="531286"/>
                  </a:lnTo>
                  <a:lnTo>
                    <a:pt x="770704" y="523415"/>
                  </a:lnTo>
                  <a:lnTo>
                    <a:pt x="819902" y="509099"/>
                  </a:lnTo>
                  <a:lnTo>
                    <a:pt x="862618" y="489317"/>
                  </a:lnTo>
                  <a:lnTo>
                    <a:pt x="896759" y="465043"/>
                  </a:lnTo>
                  <a:lnTo>
                    <a:pt x="918297" y="471676"/>
                  </a:lnTo>
                  <a:lnTo>
                    <a:pt x="935413" y="476522"/>
                  </a:lnTo>
                  <a:lnTo>
                    <a:pt x="965962" y="478061"/>
                  </a:lnTo>
                  <a:lnTo>
                    <a:pt x="1027798" y="474771"/>
                  </a:lnTo>
                  <a:lnTo>
                    <a:pt x="1081112" y="467819"/>
                  </a:lnTo>
                  <a:lnTo>
                    <a:pt x="1130726" y="455546"/>
                  </a:lnTo>
                  <a:lnTo>
                    <a:pt x="1175104" y="438504"/>
                  </a:lnTo>
                  <a:lnTo>
                    <a:pt x="1212707" y="417246"/>
                  </a:lnTo>
                  <a:lnTo>
                    <a:pt x="1241996" y="392323"/>
                  </a:lnTo>
                  <a:lnTo>
                    <a:pt x="1310772" y="380952"/>
                  </a:lnTo>
                  <a:lnTo>
                    <a:pt x="1359361" y="361278"/>
                  </a:lnTo>
                  <a:lnTo>
                    <a:pt x="1387698" y="335527"/>
                  </a:lnTo>
                  <a:lnTo>
                    <a:pt x="1395717" y="305925"/>
                  </a:lnTo>
                  <a:lnTo>
                    <a:pt x="1392069" y="292179"/>
                  </a:lnTo>
                  <a:lnTo>
                    <a:pt x="1383526" y="279647"/>
                  </a:lnTo>
                  <a:lnTo>
                    <a:pt x="1370462" y="268465"/>
                  </a:lnTo>
                  <a:lnTo>
                    <a:pt x="1353248" y="258770"/>
                  </a:lnTo>
                  <a:lnTo>
                    <a:pt x="1382409" y="245353"/>
                  </a:lnTo>
                  <a:lnTo>
                    <a:pt x="1403235" y="228933"/>
                  </a:lnTo>
                  <a:lnTo>
                    <a:pt x="1415356" y="210419"/>
                  </a:lnTo>
                  <a:lnTo>
                    <a:pt x="1418399" y="190723"/>
                  </a:lnTo>
                  <a:lnTo>
                    <a:pt x="1406664" y="164252"/>
                  </a:lnTo>
                  <a:lnTo>
                    <a:pt x="1378257" y="143654"/>
                  </a:lnTo>
                  <a:lnTo>
                    <a:pt x="1336892" y="130480"/>
                  </a:lnTo>
                  <a:lnTo>
                    <a:pt x="1286281" y="126283"/>
                  </a:lnTo>
                  <a:close/>
                </a:path>
                <a:path w="1418590" h="532129">
                  <a:moveTo>
                    <a:pt x="1286281" y="126283"/>
                  </a:moveTo>
                  <a:lnTo>
                    <a:pt x="1285557" y="132405"/>
                  </a:lnTo>
                  <a:lnTo>
                    <a:pt x="1279804" y="139961"/>
                  </a:lnTo>
                  <a:lnTo>
                    <a:pt x="1277277" y="146083"/>
                  </a:lnTo>
                </a:path>
                <a:path w="1418590" h="532129">
                  <a:moveTo>
                    <a:pt x="946797" y="37002"/>
                  </a:moveTo>
                  <a:lnTo>
                    <a:pt x="935268" y="41696"/>
                  </a:lnTo>
                  <a:lnTo>
                    <a:pt x="923401" y="46994"/>
                  </a:lnTo>
                  <a:lnTo>
                    <a:pt x="912071" y="52697"/>
                  </a:lnTo>
                  <a:lnTo>
                    <a:pt x="902157" y="58605"/>
                  </a:lnTo>
                </a:path>
                <a:path w="1418590" h="532129">
                  <a:moveTo>
                    <a:pt x="666356" y="35567"/>
                  </a:moveTo>
                  <a:lnTo>
                    <a:pt x="672122" y="40241"/>
                  </a:lnTo>
                  <a:lnTo>
                    <a:pt x="675716" y="46362"/>
                  </a:lnTo>
                  <a:lnTo>
                    <a:pt x="679678" y="52128"/>
                  </a:lnTo>
                </a:path>
                <a:path w="1418590" h="532129">
                  <a:moveTo>
                    <a:pt x="424802" y="39885"/>
                  </a:moveTo>
                  <a:lnTo>
                    <a:pt x="431850" y="44295"/>
                  </a:lnTo>
                  <a:lnTo>
                    <a:pt x="437719" y="49247"/>
                  </a:lnTo>
                  <a:lnTo>
                    <a:pt x="442981" y="54467"/>
                  </a:lnTo>
                  <a:lnTo>
                    <a:pt x="448208" y="59685"/>
                  </a:lnTo>
                </a:path>
                <a:path w="1418590" h="532129">
                  <a:moveTo>
                    <a:pt x="149047" y="99651"/>
                  </a:moveTo>
                  <a:lnTo>
                    <a:pt x="148323" y="103969"/>
                  </a:lnTo>
                  <a:lnTo>
                    <a:pt x="142201" y="114764"/>
                  </a:lnTo>
                  <a:lnTo>
                    <a:pt x="145440" y="116568"/>
                  </a:lnTo>
                </a:path>
                <a:path w="1418590" h="532129">
                  <a:moveTo>
                    <a:pt x="45364" y="231770"/>
                  </a:moveTo>
                  <a:lnTo>
                    <a:pt x="55304" y="240178"/>
                  </a:lnTo>
                  <a:lnTo>
                    <a:pt x="66828" y="248013"/>
                  </a:lnTo>
                  <a:lnTo>
                    <a:pt x="80041" y="255105"/>
                  </a:lnTo>
                  <a:lnTo>
                    <a:pt x="95046" y="261284"/>
                  </a:lnTo>
                </a:path>
                <a:path w="1418590" h="532129">
                  <a:moveTo>
                    <a:pt x="201968" y="404566"/>
                  </a:moveTo>
                  <a:lnTo>
                    <a:pt x="203410" y="384368"/>
                  </a:lnTo>
                  <a:lnTo>
                    <a:pt x="219467" y="357720"/>
                  </a:lnTo>
                  <a:lnTo>
                    <a:pt x="252333" y="330194"/>
                  </a:lnTo>
                  <a:lnTo>
                    <a:pt x="304203" y="307360"/>
                  </a:lnTo>
                </a:path>
                <a:path w="1418590" h="532129">
                  <a:moveTo>
                    <a:pt x="498246" y="465043"/>
                  </a:moveTo>
                  <a:lnTo>
                    <a:pt x="494440" y="459163"/>
                  </a:lnTo>
                  <a:lnTo>
                    <a:pt x="491580" y="453346"/>
                  </a:lnTo>
                  <a:lnTo>
                    <a:pt x="489532" y="447530"/>
                  </a:lnTo>
                  <a:lnTo>
                    <a:pt x="488162" y="441650"/>
                  </a:lnTo>
                </a:path>
                <a:path w="1418590" h="532129">
                  <a:moveTo>
                    <a:pt x="896048" y="465043"/>
                  </a:moveTo>
                  <a:lnTo>
                    <a:pt x="902767" y="459514"/>
                  </a:lnTo>
                  <a:lnTo>
                    <a:pt x="908508" y="453751"/>
                  </a:lnTo>
                  <a:lnTo>
                    <a:pt x="913509" y="447786"/>
                  </a:lnTo>
                  <a:lnTo>
                    <a:pt x="918006" y="441650"/>
                  </a:lnTo>
                </a:path>
                <a:path w="1418590" h="532129">
                  <a:moveTo>
                    <a:pt x="1241996" y="392323"/>
                  </a:moveTo>
                  <a:lnTo>
                    <a:pt x="1232559" y="392189"/>
                  </a:lnTo>
                  <a:lnTo>
                    <a:pt x="1223189" y="391786"/>
                  </a:lnTo>
                  <a:lnTo>
                    <a:pt x="1213955" y="391112"/>
                  </a:lnTo>
                  <a:lnTo>
                    <a:pt x="1204925" y="390164"/>
                  </a:lnTo>
                </a:path>
                <a:path w="1418590" h="532129">
                  <a:moveTo>
                    <a:pt x="1353248" y="258770"/>
                  </a:moveTo>
                  <a:lnTo>
                    <a:pt x="1336365" y="264538"/>
                  </a:lnTo>
                  <a:lnTo>
                    <a:pt x="1317558" y="269566"/>
                  </a:lnTo>
                  <a:lnTo>
                    <a:pt x="1295984" y="273245"/>
                  </a:lnTo>
                  <a:lnTo>
                    <a:pt x="1270800" y="274962"/>
                  </a:lnTo>
                </a:path>
              </a:pathLst>
            </a:custGeom>
            <a:ln w="3175">
              <a:solidFill>
                <a:srgbClr val="3364A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301596" y="5997247"/>
              <a:ext cx="236524" cy="19152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 rot="21360000">
            <a:off x="4256597" y="1887292"/>
            <a:ext cx="600813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spc="-15" dirty="0">
                <a:latin typeface="Arial"/>
                <a:cs typeface="Arial"/>
              </a:rPr>
              <a:t>С</a:t>
            </a:r>
            <a:r>
              <a:rPr sz="1800" spc="15" dirty="0">
                <a:latin typeface="Arial"/>
                <a:cs typeface="Arial"/>
              </a:rPr>
              <a:t>л</a:t>
            </a:r>
            <a:r>
              <a:rPr sz="1800" spc="-20" dirty="0">
                <a:latin typeface="Arial"/>
                <a:cs typeface="Arial"/>
              </a:rPr>
              <a:t>о</a:t>
            </a:r>
            <a:r>
              <a:rPr sz="1800" dirty="0">
                <a:latin typeface="Arial"/>
                <a:cs typeface="Arial"/>
              </a:rPr>
              <a:t>й</a:t>
            </a:r>
            <a:endParaRPr sz="18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617296" y="4884385"/>
            <a:ext cx="2320290" cy="556895"/>
          </a:xfrm>
          <a:prstGeom prst="rect">
            <a:avLst/>
          </a:prstGeom>
        </p:spPr>
        <p:txBody>
          <a:bodyPr vert="horz" wrap="square" lIns="0" tIns="36194" rIns="0" bIns="0" rtlCol="0">
            <a:spAutoFit/>
          </a:bodyPr>
          <a:lstStyle/>
          <a:p>
            <a:pPr marL="12700" marR="5080">
              <a:lnSpc>
                <a:spcPts val="2020"/>
              </a:lnSpc>
              <a:spcBef>
                <a:spcPts val="284"/>
              </a:spcBef>
            </a:pPr>
            <a:r>
              <a:rPr sz="1800" spc="-5" dirty="0">
                <a:latin typeface="Arial"/>
                <a:cs typeface="Arial"/>
              </a:rPr>
              <a:t>Формальное</a:t>
            </a:r>
            <a:r>
              <a:rPr sz="1800" spc="-7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правило  </a:t>
            </a:r>
            <a:r>
              <a:rPr sz="1800" spc="-15" dirty="0">
                <a:latin typeface="Arial"/>
                <a:cs typeface="Arial"/>
              </a:rPr>
              <a:t>работы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сети</a:t>
            </a:r>
            <a:endParaRPr sz="18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 rot="21360000">
            <a:off x="8120576" y="6312101"/>
            <a:ext cx="793726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spc="-25" dirty="0">
                <a:latin typeface="Arial"/>
                <a:cs typeface="Arial"/>
              </a:rPr>
              <a:t>н</a:t>
            </a:r>
            <a:r>
              <a:rPr sz="1800" spc="-10" dirty="0">
                <a:latin typeface="Arial"/>
                <a:cs typeface="Arial"/>
              </a:rPr>
              <a:t>е</a:t>
            </a:r>
            <a:r>
              <a:rPr sz="1800" spc="-5" dirty="0">
                <a:latin typeface="Arial"/>
                <a:cs typeface="Arial"/>
              </a:rPr>
              <a:t>й</a:t>
            </a:r>
            <a:r>
              <a:rPr sz="1800" spc="-15" dirty="0">
                <a:latin typeface="Arial"/>
                <a:cs typeface="Arial"/>
              </a:rPr>
              <a:t>р</a:t>
            </a:r>
            <a:r>
              <a:rPr sz="1800" spc="-20" dirty="0">
                <a:latin typeface="Arial"/>
                <a:cs typeface="Arial"/>
              </a:rPr>
              <a:t>о</a:t>
            </a:r>
            <a:r>
              <a:rPr sz="1800" dirty="0">
                <a:latin typeface="Arial"/>
                <a:cs typeface="Arial"/>
              </a:rPr>
              <a:t>н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5220004" y="6360193"/>
            <a:ext cx="1760855" cy="532130"/>
            <a:chOff x="5220004" y="6360193"/>
            <a:chExt cx="1760855" cy="532130"/>
          </a:xfrm>
        </p:grpSpPr>
        <p:sp>
          <p:nvSpPr>
            <p:cNvPr id="41" name="object 41"/>
            <p:cNvSpPr/>
            <p:nvPr/>
          </p:nvSpPr>
          <p:spPr>
            <a:xfrm>
              <a:off x="5220004" y="6360193"/>
              <a:ext cx="1418590" cy="532130"/>
            </a:xfrm>
            <a:custGeom>
              <a:avLst/>
              <a:gdLst/>
              <a:ahLst/>
              <a:cxnLst/>
              <a:rect l="l" t="t" r="r" b="b"/>
              <a:pathLst>
                <a:path w="1418590" h="532129">
                  <a:moveTo>
                    <a:pt x="896759" y="465043"/>
                  </a:moveTo>
                  <a:lnTo>
                    <a:pt x="498233" y="465043"/>
                  </a:lnTo>
                  <a:lnTo>
                    <a:pt x="523521" y="490180"/>
                  </a:lnTo>
                  <a:lnTo>
                    <a:pt x="560559" y="510185"/>
                  </a:lnTo>
                  <a:lnTo>
                    <a:pt x="606841" y="524247"/>
                  </a:lnTo>
                  <a:lnTo>
                    <a:pt x="659863" y="531551"/>
                  </a:lnTo>
                  <a:lnTo>
                    <a:pt x="717118" y="531286"/>
                  </a:lnTo>
                  <a:lnTo>
                    <a:pt x="770697" y="523420"/>
                  </a:lnTo>
                  <a:lnTo>
                    <a:pt x="819892" y="509104"/>
                  </a:lnTo>
                  <a:lnTo>
                    <a:pt x="862611" y="489318"/>
                  </a:lnTo>
                  <a:lnTo>
                    <a:pt x="896759" y="465043"/>
                  </a:lnTo>
                  <a:close/>
                </a:path>
                <a:path w="1418590" h="532129">
                  <a:moveTo>
                    <a:pt x="335035" y="19791"/>
                  </a:moveTo>
                  <a:lnTo>
                    <a:pt x="245523" y="29535"/>
                  </a:lnTo>
                  <a:lnTo>
                    <a:pt x="199883" y="46956"/>
                  </a:lnTo>
                  <a:lnTo>
                    <a:pt x="166528" y="70925"/>
                  </a:lnTo>
                  <a:lnTo>
                    <a:pt x="149034" y="99651"/>
                  </a:lnTo>
                  <a:lnTo>
                    <a:pt x="98638" y="115899"/>
                  </a:lnTo>
                  <a:lnTo>
                    <a:pt x="59616" y="138932"/>
                  </a:lnTo>
                  <a:lnTo>
                    <a:pt x="34973" y="166624"/>
                  </a:lnTo>
                  <a:lnTo>
                    <a:pt x="27711" y="196844"/>
                  </a:lnTo>
                  <a:lnTo>
                    <a:pt x="29103" y="205948"/>
                  </a:lnTo>
                  <a:lnTo>
                    <a:pt x="32350" y="214850"/>
                  </a:lnTo>
                  <a:lnTo>
                    <a:pt x="37687" y="223480"/>
                  </a:lnTo>
                  <a:lnTo>
                    <a:pt x="45351" y="231769"/>
                  </a:lnTo>
                  <a:lnTo>
                    <a:pt x="25360" y="248964"/>
                  </a:lnTo>
                  <a:lnTo>
                    <a:pt x="10664" y="267272"/>
                  </a:lnTo>
                  <a:lnTo>
                    <a:pt x="1974" y="286190"/>
                  </a:lnTo>
                  <a:lnTo>
                    <a:pt x="0" y="305213"/>
                  </a:lnTo>
                  <a:lnTo>
                    <a:pt x="12192" y="337489"/>
                  </a:lnTo>
                  <a:lnTo>
                    <a:pt x="41561" y="364787"/>
                  </a:lnTo>
                  <a:lnTo>
                    <a:pt x="85064" y="385848"/>
                  </a:lnTo>
                  <a:lnTo>
                    <a:pt x="139661" y="399409"/>
                  </a:lnTo>
                  <a:lnTo>
                    <a:pt x="202311" y="404210"/>
                  </a:lnTo>
                  <a:lnTo>
                    <a:pt x="214183" y="434633"/>
                  </a:lnTo>
                  <a:lnTo>
                    <a:pt x="242937" y="459405"/>
                  </a:lnTo>
                  <a:lnTo>
                    <a:pt x="285410" y="477281"/>
                  </a:lnTo>
                  <a:lnTo>
                    <a:pt x="338441" y="487018"/>
                  </a:lnTo>
                  <a:lnTo>
                    <a:pt x="398868" y="487370"/>
                  </a:lnTo>
                  <a:lnTo>
                    <a:pt x="425433" y="484542"/>
                  </a:lnTo>
                  <a:lnTo>
                    <a:pt x="450984" y="479854"/>
                  </a:lnTo>
                  <a:lnTo>
                    <a:pt x="475319" y="473343"/>
                  </a:lnTo>
                  <a:lnTo>
                    <a:pt x="498233" y="465043"/>
                  </a:lnTo>
                  <a:lnTo>
                    <a:pt x="1092328" y="465043"/>
                  </a:lnTo>
                  <a:lnTo>
                    <a:pt x="1130717" y="455546"/>
                  </a:lnTo>
                  <a:lnTo>
                    <a:pt x="1175095" y="438504"/>
                  </a:lnTo>
                  <a:lnTo>
                    <a:pt x="1212700" y="417246"/>
                  </a:lnTo>
                  <a:lnTo>
                    <a:pt x="1241996" y="392323"/>
                  </a:lnTo>
                  <a:lnTo>
                    <a:pt x="1310767" y="380952"/>
                  </a:lnTo>
                  <a:lnTo>
                    <a:pt x="1359357" y="361278"/>
                  </a:lnTo>
                  <a:lnTo>
                    <a:pt x="1387696" y="335526"/>
                  </a:lnTo>
                  <a:lnTo>
                    <a:pt x="1395717" y="305925"/>
                  </a:lnTo>
                  <a:lnTo>
                    <a:pt x="1392063" y="292179"/>
                  </a:lnTo>
                  <a:lnTo>
                    <a:pt x="1383520" y="279647"/>
                  </a:lnTo>
                  <a:lnTo>
                    <a:pt x="1370455" y="268465"/>
                  </a:lnTo>
                  <a:lnTo>
                    <a:pt x="1353235" y="258770"/>
                  </a:lnTo>
                  <a:lnTo>
                    <a:pt x="1382403" y="245353"/>
                  </a:lnTo>
                  <a:lnTo>
                    <a:pt x="1403234" y="228932"/>
                  </a:lnTo>
                  <a:lnTo>
                    <a:pt x="1415356" y="210419"/>
                  </a:lnTo>
                  <a:lnTo>
                    <a:pt x="1418399" y="190723"/>
                  </a:lnTo>
                  <a:lnTo>
                    <a:pt x="1406664" y="164252"/>
                  </a:lnTo>
                  <a:lnTo>
                    <a:pt x="1378257" y="143654"/>
                  </a:lnTo>
                  <a:lnTo>
                    <a:pt x="1336892" y="130480"/>
                  </a:lnTo>
                  <a:lnTo>
                    <a:pt x="1286281" y="126283"/>
                  </a:lnTo>
                  <a:lnTo>
                    <a:pt x="1286706" y="97996"/>
                  </a:lnTo>
                  <a:lnTo>
                    <a:pt x="1271577" y="72321"/>
                  </a:lnTo>
                  <a:lnTo>
                    <a:pt x="1243590" y="50108"/>
                  </a:lnTo>
                  <a:lnTo>
                    <a:pt x="1221801" y="39885"/>
                  </a:lnTo>
                  <a:lnTo>
                    <a:pt x="424789" y="39885"/>
                  </a:lnTo>
                  <a:lnTo>
                    <a:pt x="398741" y="29811"/>
                  </a:lnTo>
                  <a:lnTo>
                    <a:pt x="368407" y="23012"/>
                  </a:lnTo>
                  <a:lnTo>
                    <a:pt x="335035" y="19791"/>
                  </a:lnTo>
                  <a:close/>
                </a:path>
                <a:path w="1418590" h="532129">
                  <a:moveTo>
                    <a:pt x="1092328" y="465043"/>
                  </a:moveTo>
                  <a:lnTo>
                    <a:pt x="896759" y="465043"/>
                  </a:lnTo>
                  <a:lnTo>
                    <a:pt x="918297" y="471676"/>
                  </a:lnTo>
                  <a:lnTo>
                    <a:pt x="935413" y="476522"/>
                  </a:lnTo>
                  <a:lnTo>
                    <a:pt x="965962" y="478061"/>
                  </a:lnTo>
                  <a:lnTo>
                    <a:pt x="1027798" y="474771"/>
                  </a:lnTo>
                  <a:lnTo>
                    <a:pt x="1081105" y="467819"/>
                  </a:lnTo>
                  <a:lnTo>
                    <a:pt x="1092328" y="465043"/>
                  </a:lnTo>
                  <a:close/>
                </a:path>
                <a:path w="1418590" h="532129">
                  <a:moveTo>
                    <a:pt x="575278" y="2717"/>
                  </a:moveTo>
                  <a:lnTo>
                    <a:pt x="535673" y="2814"/>
                  </a:lnTo>
                  <a:lnTo>
                    <a:pt x="472673" y="15411"/>
                  </a:lnTo>
                  <a:lnTo>
                    <a:pt x="424789" y="39885"/>
                  </a:lnTo>
                  <a:lnTo>
                    <a:pt x="1221801" y="39885"/>
                  </a:lnTo>
                  <a:lnTo>
                    <a:pt x="1215683" y="37015"/>
                  </a:lnTo>
                  <a:lnTo>
                    <a:pt x="946797" y="37015"/>
                  </a:lnTo>
                  <a:lnTo>
                    <a:pt x="944393" y="35567"/>
                  </a:lnTo>
                  <a:lnTo>
                    <a:pt x="666356" y="35567"/>
                  </a:lnTo>
                  <a:lnTo>
                    <a:pt x="642745" y="19262"/>
                  </a:lnTo>
                  <a:lnTo>
                    <a:pt x="611678" y="8256"/>
                  </a:lnTo>
                  <a:lnTo>
                    <a:pt x="575278" y="2717"/>
                  </a:lnTo>
                  <a:close/>
                </a:path>
                <a:path w="1418590" h="532129">
                  <a:moveTo>
                    <a:pt x="1109427" y="12746"/>
                  </a:moveTo>
                  <a:lnTo>
                    <a:pt x="1056957" y="12885"/>
                  </a:lnTo>
                  <a:lnTo>
                    <a:pt x="999310" y="21440"/>
                  </a:lnTo>
                  <a:lnTo>
                    <a:pt x="946797" y="37015"/>
                  </a:lnTo>
                  <a:lnTo>
                    <a:pt x="1215683" y="37015"/>
                  </a:lnTo>
                  <a:lnTo>
                    <a:pt x="1205439" y="32208"/>
                  </a:lnTo>
                  <a:lnTo>
                    <a:pt x="1159819" y="19471"/>
                  </a:lnTo>
                  <a:lnTo>
                    <a:pt x="1109427" y="12746"/>
                  </a:lnTo>
                  <a:close/>
                </a:path>
                <a:path w="1418590" h="532129">
                  <a:moveTo>
                    <a:pt x="835062" y="0"/>
                  </a:moveTo>
                  <a:lnTo>
                    <a:pt x="787311" y="286"/>
                  </a:lnTo>
                  <a:lnTo>
                    <a:pt x="722242" y="12393"/>
                  </a:lnTo>
                  <a:lnTo>
                    <a:pt x="666356" y="35567"/>
                  </a:lnTo>
                  <a:lnTo>
                    <a:pt x="944393" y="35567"/>
                  </a:lnTo>
                  <a:lnTo>
                    <a:pt x="916662" y="18871"/>
                  </a:lnTo>
                  <a:lnTo>
                    <a:pt x="878798" y="6363"/>
                  </a:lnTo>
                  <a:lnTo>
                    <a:pt x="835062" y="0"/>
                  </a:lnTo>
                  <a:close/>
                </a:path>
              </a:pathLst>
            </a:custGeom>
            <a:solidFill>
              <a:srgbClr val="719E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5220004" y="6360193"/>
              <a:ext cx="1418590" cy="532130"/>
            </a:xfrm>
            <a:custGeom>
              <a:avLst/>
              <a:gdLst/>
              <a:ahLst/>
              <a:cxnLst/>
              <a:rect l="l" t="t" r="r" b="b"/>
              <a:pathLst>
                <a:path w="1418590" h="532129">
                  <a:moveTo>
                    <a:pt x="1286281" y="126283"/>
                  </a:moveTo>
                  <a:lnTo>
                    <a:pt x="1271577" y="72321"/>
                  </a:lnTo>
                  <a:lnTo>
                    <a:pt x="1205439" y="32208"/>
                  </a:lnTo>
                  <a:lnTo>
                    <a:pt x="1159819" y="19471"/>
                  </a:lnTo>
                  <a:lnTo>
                    <a:pt x="1109427" y="12746"/>
                  </a:lnTo>
                  <a:lnTo>
                    <a:pt x="1056957" y="12885"/>
                  </a:lnTo>
                  <a:lnTo>
                    <a:pt x="1027948" y="16050"/>
                  </a:lnTo>
                  <a:lnTo>
                    <a:pt x="999310" y="21440"/>
                  </a:lnTo>
                  <a:lnTo>
                    <a:pt x="971955" y="28585"/>
                  </a:lnTo>
                  <a:lnTo>
                    <a:pt x="946797" y="37015"/>
                  </a:lnTo>
                  <a:lnTo>
                    <a:pt x="916662" y="18871"/>
                  </a:lnTo>
                  <a:lnTo>
                    <a:pt x="878798" y="6363"/>
                  </a:lnTo>
                  <a:lnTo>
                    <a:pt x="835062" y="0"/>
                  </a:lnTo>
                  <a:lnTo>
                    <a:pt x="787311" y="286"/>
                  </a:lnTo>
                  <a:lnTo>
                    <a:pt x="754438" y="4838"/>
                  </a:lnTo>
                  <a:lnTo>
                    <a:pt x="722242" y="12393"/>
                  </a:lnTo>
                  <a:lnTo>
                    <a:pt x="692342" y="22714"/>
                  </a:lnTo>
                  <a:lnTo>
                    <a:pt x="666356" y="35567"/>
                  </a:lnTo>
                  <a:lnTo>
                    <a:pt x="642745" y="19262"/>
                  </a:lnTo>
                  <a:lnTo>
                    <a:pt x="611678" y="8256"/>
                  </a:lnTo>
                  <a:lnTo>
                    <a:pt x="575278" y="2717"/>
                  </a:lnTo>
                  <a:lnTo>
                    <a:pt x="535673" y="2814"/>
                  </a:lnTo>
                  <a:lnTo>
                    <a:pt x="502858" y="7390"/>
                  </a:lnTo>
                  <a:lnTo>
                    <a:pt x="472673" y="15411"/>
                  </a:lnTo>
                  <a:lnTo>
                    <a:pt x="446267" y="26401"/>
                  </a:lnTo>
                  <a:lnTo>
                    <a:pt x="424789" y="39885"/>
                  </a:lnTo>
                  <a:lnTo>
                    <a:pt x="398741" y="29811"/>
                  </a:lnTo>
                  <a:lnTo>
                    <a:pt x="368407" y="23012"/>
                  </a:lnTo>
                  <a:lnTo>
                    <a:pt x="335035" y="19791"/>
                  </a:lnTo>
                  <a:lnTo>
                    <a:pt x="299872" y="20454"/>
                  </a:lnTo>
                  <a:lnTo>
                    <a:pt x="245523" y="29535"/>
                  </a:lnTo>
                  <a:lnTo>
                    <a:pt x="199883" y="46956"/>
                  </a:lnTo>
                  <a:lnTo>
                    <a:pt x="166528" y="70925"/>
                  </a:lnTo>
                  <a:lnTo>
                    <a:pt x="149034" y="99651"/>
                  </a:lnTo>
                  <a:lnTo>
                    <a:pt x="98638" y="115899"/>
                  </a:lnTo>
                  <a:lnTo>
                    <a:pt x="59616" y="138932"/>
                  </a:lnTo>
                  <a:lnTo>
                    <a:pt x="34973" y="166624"/>
                  </a:lnTo>
                  <a:lnTo>
                    <a:pt x="27711" y="196844"/>
                  </a:lnTo>
                  <a:lnTo>
                    <a:pt x="29103" y="205948"/>
                  </a:lnTo>
                  <a:lnTo>
                    <a:pt x="32350" y="214850"/>
                  </a:lnTo>
                  <a:lnTo>
                    <a:pt x="37687" y="223480"/>
                  </a:lnTo>
                  <a:lnTo>
                    <a:pt x="45351" y="231769"/>
                  </a:lnTo>
                  <a:lnTo>
                    <a:pt x="25360" y="248964"/>
                  </a:lnTo>
                  <a:lnTo>
                    <a:pt x="10664" y="267272"/>
                  </a:lnTo>
                  <a:lnTo>
                    <a:pt x="1974" y="286190"/>
                  </a:lnTo>
                  <a:lnTo>
                    <a:pt x="0" y="305213"/>
                  </a:lnTo>
                  <a:lnTo>
                    <a:pt x="12192" y="337489"/>
                  </a:lnTo>
                  <a:lnTo>
                    <a:pt x="41561" y="364787"/>
                  </a:lnTo>
                  <a:lnTo>
                    <a:pt x="85064" y="385848"/>
                  </a:lnTo>
                  <a:lnTo>
                    <a:pt x="139661" y="399409"/>
                  </a:lnTo>
                  <a:lnTo>
                    <a:pt x="202311" y="404210"/>
                  </a:lnTo>
                  <a:lnTo>
                    <a:pt x="214183" y="434633"/>
                  </a:lnTo>
                  <a:lnTo>
                    <a:pt x="242937" y="459405"/>
                  </a:lnTo>
                  <a:lnTo>
                    <a:pt x="285410" y="477281"/>
                  </a:lnTo>
                  <a:lnTo>
                    <a:pt x="338441" y="487018"/>
                  </a:lnTo>
                  <a:lnTo>
                    <a:pt x="398868" y="487370"/>
                  </a:lnTo>
                  <a:lnTo>
                    <a:pt x="425433" y="484542"/>
                  </a:lnTo>
                  <a:lnTo>
                    <a:pt x="450984" y="479854"/>
                  </a:lnTo>
                  <a:lnTo>
                    <a:pt x="475319" y="473343"/>
                  </a:lnTo>
                  <a:lnTo>
                    <a:pt x="498233" y="465043"/>
                  </a:lnTo>
                  <a:lnTo>
                    <a:pt x="523521" y="490180"/>
                  </a:lnTo>
                  <a:lnTo>
                    <a:pt x="560559" y="510185"/>
                  </a:lnTo>
                  <a:lnTo>
                    <a:pt x="606841" y="524247"/>
                  </a:lnTo>
                  <a:lnTo>
                    <a:pt x="659863" y="531551"/>
                  </a:lnTo>
                  <a:lnTo>
                    <a:pt x="717118" y="531286"/>
                  </a:lnTo>
                  <a:lnTo>
                    <a:pt x="770697" y="523420"/>
                  </a:lnTo>
                  <a:lnTo>
                    <a:pt x="819892" y="509104"/>
                  </a:lnTo>
                  <a:lnTo>
                    <a:pt x="862611" y="489318"/>
                  </a:lnTo>
                  <a:lnTo>
                    <a:pt x="896759" y="465043"/>
                  </a:lnTo>
                  <a:lnTo>
                    <a:pt x="918297" y="471676"/>
                  </a:lnTo>
                  <a:lnTo>
                    <a:pt x="935413" y="476522"/>
                  </a:lnTo>
                  <a:lnTo>
                    <a:pt x="965962" y="478061"/>
                  </a:lnTo>
                  <a:lnTo>
                    <a:pt x="1027798" y="474771"/>
                  </a:lnTo>
                  <a:lnTo>
                    <a:pt x="1081105" y="467819"/>
                  </a:lnTo>
                  <a:lnTo>
                    <a:pt x="1130717" y="455546"/>
                  </a:lnTo>
                  <a:lnTo>
                    <a:pt x="1175095" y="438504"/>
                  </a:lnTo>
                  <a:lnTo>
                    <a:pt x="1212700" y="417246"/>
                  </a:lnTo>
                  <a:lnTo>
                    <a:pt x="1241996" y="392323"/>
                  </a:lnTo>
                  <a:lnTo>
                    <a:pt x="1310767" y="380952"/>
                  </a:lnTo>
                  <a:lnTo>
                    <a:pt x="1359357" y="361278"/>
                  </a:lnTo>
                  <a:lnTo>
                    <a:pt x="1387696" y="335526"/>
                  </a:lnTo>
                  <a:lnTo>
                    <a:pt x="1395717" y="305925"/>
                  </a:lnTo>
                  <a:lnTo>
                    <a:pt x="1392063" y="292179"/>
                  </a:lnTo>
                  <a:lnTo>
                    <a:pt x="1383520" y="279647"/>
                  </a:lnTo>
                  <a:lnTo>
                    <a:pt x="1370455" y="268465"/>
                  </a:lnTo>
                  <a:lnTo>
                    <a:pt x="1353235" y="258770"/>
                  </a:lnTo>
                  <a:lnTo>
                    <a:pt x="1382403" y="245353"/>
                  </a:lnTo>
                  <a:lnTo>
                    <a:pt x="1403234" y="228932"/>
                  </a:lnTo>
                  <a:lnTo>
                    <a:pt x="1415356" y="210419"/>
                  </a:lnTo>
                  <a:lnTo>
                    <a:pt x="1418399" y="190723"/>
                  </a:lnTo>
                  <a:lnTo>
                    <a:pt x="1406664" y="164252"/>
                  </a:lnTo>
                  <a:lnTo>
                    <a:pt x="1378257" y="143654"/>
                  </a:lnTo>
                  <a:lnTo>
                    <a:pt x="1336892" y="130480"/>
                  </a:lnTo>
                  <a:lnTo>
                    <a:pt x="1286281" y="126283"/>
                  </a:lnTo>
                  <a:close/>
                </a:path>
                <a:path w="1418590" h="532129">
                  <a:moveTo>
                    <a:pt x="1286281" y="126283"/>
                  </a:moveTo>
                  <a:lnTo>
                    <a:pt x="1285557" y="132405"/>
                  </a:lnTo>
                  <a:lnTo>
                    <a:pt x="1279791" y="139974"/>
                  </a:lnTo>
                  <a:lnTo>
                    <a:pt x="1277277" y="146095"/>
                  </a:lnTo>
                </a:path>
                <a:path w="1418590" h="532129">
                  <a:moveTo>
                    <a:pt x="946797" y="37015"/>
                  </a:moveTo>
                  <a:lnTo>
                    <a:pt x="935266" y="41703"/>
                  </a:lnTo>
                  <a:lnTo>
                    <a:pt x="923396" y="47000"/>
                  </a:lnTo>
                  <a:lnTo>
                    <a:pt x="912066" y="52703"/>
                  </a:lnTo>
                  <a:lnTo>
                    <a:pt x="902157" y="58605"/>
                  </a:lnTo>
                </a:path>
                <a:path w="1418590" h="532129">
                  <a:moveTo>
                    <a:pt x="666356" y="35567"/>
                  </a:moveTo>
                  <a:lnTo>
                    <a:pt x="672109" y="40253"/>
                  </a:lnTo>
                  <a:lnTo>
                    <a:pt x="675716" y="46375"/>
                  </a:lnTo>
                  <a:lnTo>
                    <a:pt x="679678" y="52128"/>
                  </a:lnTo>
                </a:path>
                <a:path w="1418590" h="532129">
                  <a:moveTo>
                    <a:pt x="424789" y="39885"/>
                  </a:moveTo>
                  <a:lnTo>
                    <a:pt x="431838" y="44300"/>
                  </a:lnTo>
                  <a:lnTo>
                    <a:pt x="437707" y="49251"/>
                  </a:lnTo>
                  <a:lnTo>
                    <a:pt x="442968" y="54469"/>
                  </a:lnTo>
                  <a:lnTo>
                    <a:pt x="448195" y="59684"/>
                  </a:lnTo>
                </a:path>
                <a:path w="1418590" h="532129">
                  <a:moveTo>
                    <a:pt x="149034" y="99651"/>
                  </a:moveTo>
                  <a:lnTo>
                    <a:pt x="148310" y="103969"/>
                  </a:lnTo>
                  <a:lnTo>
                    <a:pt x="142189" y="114764"/>
                  </a:lnTo>
                  <a:lnTo>
                    <a:pt x="145440" y="116568"/>
                  </a:lnTo>
                </a:path>
                <a:path w="1418590" h="532129">
                  <a:moveTo>
                    <a:pt x="45351" y="231769"/>
                  </a:moveTo>
                  <a:lnTo>
                    <a:pt x="55293" y="240178"/>
                  </a:lnTo>
                  <a:lnTo>
                    <a:pt x="66821" y="248013"/>
                  </a:lnTo>
                  <a:lnTo>
                    <a:pt x="80034" y="255104"/>
                  </a:lnTo>
                  <a:lnTo>
                    <a:pt x="95034" y="261284"/>
                  </a:lnTo>
                </a:path>
                <a:path w="1418590" h="532129">
                  <a:moveTo>
                    <a:pt x="201955" y="404566"/>
                  </a:moveTo>
                  <a:lnTo>
                    <a:pt x="203399" y="384370"/>
                  </a:lnTo>
                  <a:lnTo>
                    <a:pt x="219459" y="357726"/>
                  </a:lnTo>
                  <a:lnTo>
                    <a:pt x="252325" y="330204"/>
                  </a:lnTo>
                  <a:lnTo>
                    <a:pt x="304190" y="307372"/>
                  </a:lnTo>
                </a:path>
                <a:path w="1418590" h="532129">
                  <a:moveTo>
                    <a:pt x="498233" y="465043"/>
                  </a:moveTo>
                  <a:lnTo>
                    <a:pt x="494434" y="459164"/>
                  </a:lnTo>
                  <a:lnTo>
                    <a:pt x="491577" y="453351"/>
                  </a:lnTo>
                  <a:lnTo>
                    <a:pt x="489527" y="447535"/>
                  </a:lnTo>
                  <a:lnTo>
                    <a:pt x="488149" y="441650"/>
                  </a:lnTo>
                </a:path>
                <a:path w="1418590" h="532129">
                  <a:moveTo>
                    <a:pt x="896035" y="465043"/>
                  </a:moveTo>
                  <a:lnTo>
                    <a:pt x="902756" y="459520"/>
                  </a:lnTo>
                  <a:lnTo>
                    <a:pt x="908500" y="453756"/>
                  </a:lnTo>
                  <a:lnTo>
                    <a:pt x="913502" y="447787"/>
                  </a:lnTo>
                  <a:lnTo>
                    <a:pt x="917994" y="441650"/>
                  </a:lnTo>
                </a:path>
                <a:path w="1418590" h="532129">
                  <a:moveTo>
                    <a:pt x="1241996" y="392323"/>
                  </a:moveTo>
                  <a:lnTo>
                    <a:pt x="1232558" y="392189"/>
                  </a:lnTo>
                  <a:lnTo>
                    <a:pt x="1223187" y="391786"/>
                  </a:lnTo>
                  <a:lnTo>
                    <a:pt x="1213950" y="391112"/>
                  </a:lnTo>
                  <a:lnTo>
                    <a:pt x="1204912" y="390164"/>
                  </a:lnTo>
                </a:path>
                <a:path w="1418590" h="532129">
                  <a:moveTo>
                    <a:pt x="1353235" y="258770"/>
                  </a:moveTo>
                  <a:lnTo>
                    <a:pt x="1336354" y="264543"/>
                  </a:lnTo>
                  <a:lnTo>
                    <a:pt x="1317551" y="269572"/>
                  </a:lnTo>
                  <a:lnTo>
                    <a:pt x="1295982" y="273252"/>
                  </a:lnTo>
                  <a:lnTo>
                    <a:pt x="1270800" y="274975"/>
                  </a:lnTo>
                </a:path>
              </a:pathLst>
            </a:custGeom>
            <a:ln w="3175">
              <a:solidFill>
                <a:srgbClr val="3364A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6554876" y="6473523"/>
              <a:ext cx="425881" cy="97243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 rot="21360000">
            <a:off x="5581859" y="6492467"/>
            <a:ext cx="793726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spc="-25" dirty="0">
                <a:latin typeface="Arial"/>
                <a:cs typeface="Arial"/>
              </a:rPr>
              <a:t>н</a:t>
            </a:r>
            <a:r>
              <a:rPr sz="1800" spc="-5" dirty="0">
                <a:latin typeface="Arial"/>
                <a:cs typeface="Arial"/>
              </a:rPr>
              <a:t>е</a:t>
            </a:r>
            <a:r>
              <a:rPr sz="1800" spc="-10" dirty="0">
                <a:latin typeface="Arial"/>
                <a:cs typeface="Arial"/>
              </a:rPr>
              <a:t>й</a:t>
            </a:r>
            <a:r>
              <a:rPr sz="1800" spc="-20" dirty="0">
                <a:latin typeface="Arial"/>
                <a:cs typeface="Arial"/>
              </a:rPr>
              <a:t>р</a:t>
            </a:r>
            <a:r>
              <a:rPr sz="1800" spc="-5" dirty="0">
                <a:latin typeface="Arial"/>
                <a:cs typeface="Arial"/>
              </a:rPr>
              <a:t>о</a:t>
            </a:r>
            <a:r>
              <a:rPr sz="1800" dirty="0">
                <a:latin typeface="Arial"/>
                <a:cs typeface="Arial"/>
              </a:rPr>
              <a:t>н</a:t>
            </a:r>
            <a:endParaRPr sz="1800">
              <a:latin typeface="Arial"/>
              <a:cs typeface="Arial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559588" y="2379987"/>
            <a:ext cx="3885578" cy="140406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617296" y="1811061"/>
            <a:ext cx="22498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Оценка </a:t>
            </a:r>
            <a:r>
              <a:rPr sz="1800" spc="-15" dirty="0">
                <a:latin typeface="Arial"/>
                <a:cs typeface="Arial"/>
              </a:rPr>
              <a:t>работы</a:t>
            </a:r>
            <a:r>
              <a:rPr sz="1800" spc="-65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сети:</a:t>
            </a:r>
            <a:endParaRPr sz="180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682104" y="3091221"/>
            <a:ext cx="7531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latin typeface="Arial"/>
                <a:cs typeface="Arial"/>
              </a:rPr>
              <a:t>потери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7758" y="544109"/>
            <a:ext cx="810577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200" spc="-114" dirty="0"/>
              <a:t>Нейрон j: градиентный спуск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718358" y="3220926"/>
            <a:ext cx="712470" cy="1106170"/>
          </a:xfrm>
          <a:prstGeom prst="rect">
            <a:avLst/>
          </a:prstGeom>
          <a:ln w="9359">
            <a:solidFill>
              <a:srgbClr val="000000"/>
            </a:solidFill>
          </a:ln>
        </p:spPr>
        <p:txBody>
          <a:bodyPr vert="horz" wrap="square" lIns="0" tIns="45085" rIns="0" bIns="0" rtlCol="0">
            <a:spAutoFit/>
          </a:bodyPr>
          <a:lstStyle/>
          <a:p>
            <a:pPr marL="89535">
              <a:lnSpc>
                <a:spcPct val="100000"/>
              </a:lnSpc>
              <a:spcBef>
                <a:spcPts val="355"/>
              </a:spcBef>
            </a:pPr>
            <a:r>
              <a:rPr sz="6000" spc="-85" dirty="0">
                <a:latin typeface="Symbol"/>
                <a:cs typeface="Symbol"/>
              </a:rPr>
              <a:t></a:t>
            </a:r>
            <a:endParaRPr sz="6000">
              <a:latin typeface="Symbol"/>
              <a:cs typeface="Symbo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680838" y="3056759"/>
            <a:ext cx="1037590" cy="640080"/>
            <a:chOff x="1680838" y="3056759"/>
            <a:chExt cx="1037590" cy="640080"/>
          </a:xfrm>
        </p:grpSpPr>
        <p:sp>
          <p:nvSpPr>
            <p:cNvPr id="5" name="object 5"/>
            <p:cNvSpPr/>
            <p:nvPr/>
          </p:nvSpPr>
          <p:spPr>
            <a:xfrm>
              <a:off x="1685518" y="3061439"/>
              <a:ext cx="972819" cy="598805"/>
            </a:xfrm>
            <a:custGeom>
              <a:avLst/>
              <a:gdLst/>
              <a:ahLst/>
              <a:cxnLst/>
              <a:rect l="l" t="t" r="r" b="b"/>
              <a:pathLst>
                <a:path w="972819" h="598804">
                  <a:moveTo>
                    <a:pt x="0" y="0"/>
                  </a:moveTo>
                  <a:lnTo>
                    <a:pt x="972362" y="598322"/>
                  </a:lnTo>
                </a:path>
              </a:pathLst>
            </a:custGeom>
            <a:ln w="93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633764" y="3625205"/>
              <a:ext cx="84455" cy="71755"/>
            </a:xfrm>
            <a:custGeom>
              <a:avLst/>
              <a:gdLst/>
              <a:ahLst/>
              <a:cxnLst/>
              <a:rect l="l" t="t" r="r" b="b"/>
              <a:pathLst>
                <a:path w="84455" h="71754">
                  <a:moveTo>
                    <a:pt x="39598" y="0"/>
                  </a:moveTo>
                  <a:lnTo>
                    <a:pt x="0" y="64071"/>
                  </a:lnTo>
                  <a:lnTo>
                    <a:pt x="84239" y="71640"/>
                  </a:lnTo>
                  <a:lnTo>
                    <a:pt x="3959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1521637" y="4086723"/>
            <a:ext cx="1196975" cy="1440180"/>
            <a:chOff x="1521637" y="4086723"/>
            <a:chExt cx="1196975" cy="1440180"/>
          </a:xfrm>
        </p:grpSpPr>
        <p:sp>
          <p:nvSpPr>
            <p:cNvPr id="8" name="object 8"/>
            <p:cNvSpPr/>
            <p:nvPr/>
          </p:nvSpPr>
          <p:spPr>
            <a:xfrm>
              <a:off x="1526400" y="4120200"/>
              <a:ext cx="1126490" cy="450215"/>
            </a:xfrm>
            <a:custGeom>
              <a:avLst/>
              <a:gdLst/>
              <a:ahLst/>
              <a:cxnLst/>
              <a:rect l="l" t="t" r="r" b="b"/>
              <a:pathLst>
                <a:path w="1126489" h="450214">
                  <a:moveTo>
                    <a:pt x="0" y="449643"/>
                  </a:moveTo>
                  <a:lnTo>
                    <a:pt x="1126083" y="0"/>
                  </a:lnTo>
                </a:path>
              </a:pathLst>
            </a:custGeom>
            <a:ln w="93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633764" y="4086723"/>
              <a:ext cx="84455" cy="70485"/>
            </a:xfrm>
            <a:custGeom>
              <a:avLst/>
              <a:gdLst/>
              <a:ahLst/>
              <a:cxnLst/>
              <a:rect l="l" t="t" r="r" b="b"/>
              <a:pathLst>
                <a:path w="84455" h="70485">
                  <a:moveTo>
                    <a:pt x="0" y="0"/>
                  </a:moveTo>
                  <a:lnTo>
                    <a:pt x="28079" y="70205"/>
                  </a:lnTo>
                  <a:lnTo>
                    <a:pt x="84239" y="7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526400" y="4303080"/>
              <a:ext cx="1143635" cy="1219200"/>
            </a:xfrm>
            <a:custGeom>
              <a:avLst/>
              <a:gdLst/>
              <a:ahLst/>
              <a:cxnLst/>
              <a:rect l="l" t="t" r="r" b="b"/>
              <a:pathLst>
                <a:path w="1143635" h="1219200">
                  <a:moveTo>
                    <a:pt x="0" y="1218603"/>
                  </a:moveTo>
                  <a:lnTo>
                    <a:pt x="1143355" y="0"/>
                  </a:lnTo>
                </a:path>
              </a:pathLst>
            </a:custGeom>
            <a:ln w="93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638806" y="4251607"/>
              <a:ext cx="79375" cy="81280"/>
            </a:xfrm>
            <a:custGeom>
              <a:avLst/>
              <a:gdLst/>
              <a:ahLst/>
              <a:cxnLst/>
              <a:rect l="l" t="t" r="r" b="b"/>
              <a:pathLst>
                <a:path w="79375" h="81279">
                  <a:moveTo>
                    <a:pt x="79197" y="0"/>
                  </a:moveTo>
                  <a:lnTo>
                    <a:pt x="0" y="29159"/>
                  </a:lnTo>
                  <a:lnTo>
                    <a:pt x="55079" y="81000"/>
                  </a:lnTo>
                  <a:lnTo>
                    <a:pt x="7919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3427558" y="3738248"/>
            <a:ext cx="956944" cy="76200"/>
            <a:chOff x="3427558" y="3738248"/>
            <a:chExt cx="956944" cy="76200"/>
          </a:xfrm>
        </p:grpSpPr>
        <p:sp>
          <p:nvSpPr>
            <p:cNvPr id="16" name="object 16"/>
            <p:cNvSpPr/>
            <p:nvPr/>
          </p:nvSpPr>
          <p:spPr>
            <a:xfrm>
              <a:off x="3432238" y="3775687"/>
              <a:ext cx="881380" cy="635"/>
            </a:xfrm>
            <a:custGeom>
              <a:avLst/>
              <a:gdLst/>
              <a:ahLst/>
              <a:cxnLst/>
              <a:rect l="l" t="t" r="r" b="b"/>
              <a:pathLst>
                <a:path w="881379" h="635">
                  <a:moveTo>
                    <a:pt x="0" y="0"/>
                  </a:moveTo>
                  <a:lnTo>
                    <a:pt x="881278" y="355"/>
                  </a:lnTo>
                </a:path>
              </a:pathLst>
            </a:custGeom>
            <a:ln w="93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308475" y="3738248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0"/>
                  </a:moveTo>
                  <a:lnTo>
                    <a:pt x="0" y="75590"/>
                  </a:lnTo>
                  <a:lnTo>
                    <a:pt x="75603" y="377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4464723" y="2744638"/>
            <a:ext cx="1426845" cy="1974850"/>
          </a:xfrm>
          <a:prstGeom prst="rect">
            <a:avLst/>
          </a:prstGeom>
          <a:ln w="9359">
            <a:solidFill>
              <a:srgbClr val="000000"/>
            </a:solidFill>
          </a:ln>
        </p:spPr>
        <p:txBody>
          <a:bodyPr vert="horz" wrap="square" lIns="0" tIns="573405" rIns="0" bIns="0" rtlCol="0">
            <a:spAutoFit/>
          </a:bodyPr>
          <a:lstStyle/>
          <a:p>
            <a:pPr marL="89535">
              <a:lnSpc>
                <a:spcPct val="100000"/>
              </a:lnSpc>
              <a:spcBef>
                <a:spcPts val="4515"/>
              </a:spcBef>
            </a:pPr>
            <a:r>
              <a:rPr sz="4000" dirty="0">
                <a:latin typeface="Symbol"/>
                <a:cs typeface="Symbol"/>
              </a:rPr>
              <a:t></a:t>
            </a:r>
            <a:r>
              <a:rPr sz="4000" dirty="0">
                <a:latin typeface="Arial"/>
                <a:cs typeface="Arial"/>
              </a:rPr>
              <a:t>(S</a:t>
            </a:r>
            <a:r>
              <a:rPr sz="3450" baseline="-24154" dirty="0">
                <a:latin typeface="Arial"/>
                <a:cs typeface="Arial"/>
              </a:rPr>
              <a:t>j</a:t>
            </a:r>
            <a:r>
              <a:rPr sz="4000" dirty="0">
                <a:latin typeface="Arial"/>
                <a:cs typeface="Arial"/>
              </a:rPr>
              <a:t>)</a:t>
            </a:r>
            <a:endParaRPr sz="4000">
              <a:latin typeface="Arial"/>
              <a:cs typeface="Arial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968803" y="3659406"/>
            <a:ext cx="1750060" cy="76200"/>
            <a:chOff x="5968803" y="3659406"/>
            <a:chExt cx="1750060" cy="76200"/>
          </a:xfrm>
        </p:grpSpPr>
        <p:sp>
          <p:nvSpPr>
            <p:cNvPr id="21" name="object 21"/>
            <p:cNvSpPr/>
            <p:nvPr/>
          </p:nvSpPr>
          <p:spPr>
            <a:xfrm>
              <a:off x="5973482" y="3696846"/>
              <a:ext cx="1674495" cy="635"/>
            </a:xfrm>
            <a:custGeom>
              <a:avLst/>
              <a:gdLst/>
              <a:ahLst/>
              <a:cxnLst/>
              <a:rect l="l" t="t" r="r" b="b"/>
              <a:pathLst>
                <a:path w="1674495" h="635">
                  <a:moveTo>
                    <a:pt x="0" y="0"/>
                  </a:moveTo>
                  <a:lnTo>
                    <a:pt x="1674355" y="355"/>
                  </a:lnTo>
                </a:path>
              </a:pathLst>
            </a:custGeom>
            <a:ln w="93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642796" y="3659406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0"/>
                  </a:moveTo>
                  <a:lnTo>
                    <a:pt x="0" y="75590"/>
                  </a:lnTo>
                  <a:lnTo>
                    <a:pt x="75603" y="377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4" name="object 54"/>
          <p:cNvGrpSpPr/>
          <p:nvPr/>
        </p:nvGrpSpPr>
        <p:grpSpPr>
          <a:xfrm>
            <a:off x="7386840" y="3960002"/>
            <a:ext cx="2009775" cy="884555"/>
            <a:chOff x="7386840" y="3960002"/>
            <a:chExt cx="2009775" cy="884555"/>
          </a:xfrm>
        </p:grpSpPr>
        <p:sp>
          <p:nvSpPr>
            <p:cNvPr id="55" name="object 55"/>
            <p:cNvSpPr/>
            <p:nvPr/>
          </p:nvSpPr>
          <p:spPr>
            <a:xfrm>
              <a:off x="7576565" y="3960002"/>
              <a:ext cx="1819910" cy="720725"/>
            </a:xfrm>
            <a:custGeom>
              <a:avLst/>
              <a:gdLst/>
              <a:ahLst/>
              <a:cxnLst/>
              <a:rect l="l" t="t" r="r" b="b"/>
              <a:pathLst>
                <a:path w="1819909" h="720725">
                  <a:moveTo>
                    <a:pt x="1163426" y="650519"/>
                  </a:moveTo>
                  <a:lnTo>
                    <a:pt x="691553" y="650519"/>
                  </a:lnTo>
                  <a:lnTo>
                    <a:pt x="727337" y="674095"/>
                  </a:lnTo>
                  <a:lnTo>
                    <a:pt x="770205" y="693454"/>
                  </a:lnTo>
                  <a:lnTo>
                    <a:pt x="818689" y="708008"/>
                  </a:lnTo>
                  <a:lnTo>
                    <a:pt x="871320" y="717171"/>
                  </a:lnTo>
                  <a:lnTo>
                    <a:pt x="926630" y="720356"/>
                  </a:lnTo>
                  <a:lnTo>
                    <a:pt x="988019" y="716698"/>
                  </a:lnTo>
                  <a:lnTo>
                    <a:pt x="1045378" y="706212"/>
                  </a:lnTo>
                  <a:lnTo>
                    <a:pt x="1096957" y="689625"/>
                  </a:lnTo>
                  <a:lnTo>
                    <a:pt x="1141007" y="667669"/>
                  </a:lnTo>
                  <a:lnTo>
                    <a:pt x="1163426" y="650519"/>
                  </a:lnTo>
                  <a:close/>
                </a:path>
                <a:path w="1819909" h="720725">
                  <a:moveTo>
                    <a:pt x="443877" y="65519"/>
                  </a:moveTo>
                  <a:lnTo>
                    <a:pt x="385135" y="69298"/>
                  </a:lnTo>
                  <a:lnTo>
                    <a:pt x="328659" y="80021"/>
                  </a:lnTo>
                  <a:lnTo>
                    <a:pt x="276681" y="96768"/>
                  </a:lnTo>
                  <a:lnTo>
                    <a:pt x="231432" y="118621"/>
                  </a:lnTo>
                  <a:lnTo>
                    <a:pt x="195143" y="144658"/>
                  </a:lnTo>
                  <a:lnTo>
                    <a:pt x="170047" y="173961"/>
                  </a:lnTo>
                  <a:lnTo>
                    <a:pt x="158374" y="205609"/>
                  </a:lnTo>
                  <a:lnTo>
                    <a:pt x="162356" y="238683"/>
                  </a:lnTo>
                  <a:lnTo>
                    <a:pt x="98256" y="249333"/>
                  </a:lnTo>
                  <a:lnTo>
                    <a:pt x="46750" y="270987"/>
                  </a:lnTo>
                  <a:lnTo>
                    <a:pt x="12457" y="301150"/>
                  </a:lnTo>
                  <a:lnTo>
                    <a:pt x="0" y="337324"/>
                  </a:lnTo>
                  <a:lnTo>
                    <a:pt x="5860" y="363541"/>
                  </a:lnTo>
                  <a:lnTo>
                    <a:pt x="23126" y="386956"/>
                  </a:lnTo>
                  <a:lnTo>
                    <a:pt x="51327" y="406522"/>
                  </a:lnTo>
                  <a:lnTo>
                    <a:pt x="89992" y="421195"/>
                  </a:lnTo>
                  <a:lnTo>
                    <a:pt x="68711" y="436229"/>
                  </a:lnTo>
                  <a:lnTo>
                    <a:pt x="53135" y="452612"/>
                  </a:lnTo>
                  <a:lnTo>
                    <a:pt x="43566" y="470208"/>
                  </a:lnTo>
                  <a:lnTo>
                    <a:pt x="40309" y="488886"/>
                  </a:lnTo>
                  <a:lnTo>
                    <a:pt x="48575" y="520090"/>
                  </a:lnTo>
                  <a:lnTo>
                    <a:pt x="73258" y="547080"/>
                  </a:lnTo>
                  <a:lnTo>
                    <a:pt x="114184" y="568403"/>
                  </a:lnTo>
                  <a:lnTo>
                    <a:pt x="171178" y="582607"/>
                  </a:lnTo>
                  <a:lnTo>
                    <a:pt x="244068" y="588238"/>
                  </a:lnTo>
                  <a:lnTo>
                    <a:pt x="276425" y="613773"/>
                  </a:lnTo>
                  <a:lnTo>
                    <a:pt x="316180" y="635427"/>
                  </a:lnTo>
                  <a:lnTo>
                    <a:pt x="362154" y="652860"/>
                  </a:lnTo>
                  <a:lnTo>
                    <a:pt x="413167" y="665733"/>
                  </a:lnTo>
                  <a:lnTo>
                    <a:pt x="468039" y="673706"/>
                  </a:lnTo>
                  <a:lnTo>
                    <a:pt x="525589" y="676440"/>
                  </a:lnTo>
                  <a:lnTo>
                    <a:pt x="604526" y="674668"/>
                  </a:lnTo>
                  <a:lnTo>
                    <a:pt x="643266" y="669556"/>
                  </a:lnTo>
                  <a:lnTo>
                    <a:pt x="664658" y="661406"/>
                  </a:lnTo>
                  <a:lnTo>
                    <a:pt x="691553" y="650519"/>
                  </a:lnTo>
                  <a:lnTo>
                    <a:pt x="1163426" y="650519"/>
                  </a:lnTo>
                  <a:lnTo>
                    <a:pt x="1175776" y="641072"/>
                  </a:lnTo>
                  <a:lnTo>
                    <a:pt x="1199514" y="610565"/>
                  </a:lnTo>
                  <a:lnTo>
                    <a:pt x="1457630" y="610565"/>
                  </a:lnTo>
                  <a:lnTo>
                    <a:pt x="1500336" y="592966"/>
                  </a:lnTo>
                  <a:lnTo>
                    <a:pt x="1538123" y="566668"/>
                  </a:lnTo>
                  <a:lnTo>
                    <a:pt x="1562430" y="535431"/>
                  </a:lnTo>
                  <a:lnTo>
                    <a:pt x="1571028" y="500405"/>
                  </a:lnTo>
                  <a:lnTo>
                    <a:pt x="1628903" y="492499"/>
                  </a:lnTo>
                  <a:lnTo>
                    <a:pt x="1681589" y="478825"/>
                  </a:lnTo>
                  <a:lnTo>
                    <a:pt x="1727733" y="460095"/>
                  </a:lnTo>
                  <a:lnTo>
                    <a:pt x="1765979" y="437019"/>
                  </a:lnTo>
                  <a:lnTo>
                    <a:pt x="1794974" y="410311"/>
                  </a:lnTo>
                  <a:lnTo>
                    <a:pt x="1819795" y="348843"/>
                  </a:lnTo>
                  <a:lnTo>
                    <a:pt x="1815334" y="323685"/>
                  </a:lnTo>
                  <a:lnTo>
                    <a:pt x="1802468" y="299338"/>
                  </a:lnTo>
                  <a:lnTo>
                    <a:pt x="1781974" y="276345"/>
                  </a:lnTo>
                  <a:lnTo>
                    <a:pt x="1754631" y="255244"/>
                  </a:lnTo>
                  <a:lnTo>
                    <a:pt x="1763745" y="243711"/>
                  </a:lnTo>
                  <a:lnTo>
                    <a:pt x="1769754" y="231843"/>
                  </a:lnTo>
                  <a:lnTo>
                    <a:pt x="1773062" y="219706"/>
                  </a:lnTo>
                  <a:lnTo>
                    <a:pt x="1774075" y="207365"/>
                  </a:lnTo>
                  <a:lnTo>
                    <a:pt x="1766126" y="175565"/>
                  </a:lnTo>
                  <a:lnTo>
                    <a:pt x="1743661" y="146686"/>
                  </a:lnTo>
                  <a:lnTo>
                    <a:pt x="1708754" y="122007"/>
                  </a:lnTo>
                  <a:lnTo>
                    <a:pt x="1663481" y="102805"/>
                  </a:lnTo>
                  <a:lnTo>
                    <a:pt x="1609915" y="90360"/>
                  </a:lnTo>
                  <a:lnTo>
                    <a:pt x="1607504" y="86398"/>
                  </a:lnTo>
                  <a:lnTo>
                    <a:pt x="587159" y="86398"/>
                  </a:lnTo>
                  <a:lnTo>
                    <a:pt x="553986" y="77569"/>
                  </a:lnTo>
                  <a:lnTo>
                    <a:pt x="518352" y="70829"/>
                  </a:lnTo>
                  <a:lnTo>
                    <a:pt x="481301" y="66654"/>
                  </a:lnTo>
                  <a:lnTo>
                    <a:pt x="443877" y="65519"/>
                  </a:lnTo>
                  <a:close/>
                </a:path>
                <a:path w="1819909" h="720725">
                  <a:moveTo>
                    <a:pt x="1457630" y="610565"/>
                  </a:moveTo>
                  <a:lnTo>
                    <a:pt x="1199514" y="610565"/>
                  </a:lnTo>
                  <a:lnTo>
                    <a:pt x="1229521" y="619329"/>
                  </a:lnTo>
                  <a:lnTo>
                    <a:pt x="1261116" y="625633"/>
                  </a:lnTo>
                  <a:lnTo>
                    <a:pt x="1294130" y="629442"/>
                  </a:lnTo>
                  <a:lnTo>
                    <a:pt x="1328394" y="630720"/>
                  </a:lnTo>
                  <a:lnTo>
                    <a:pt x="1393242" y="626141"/>
                  </a:lnTo>
                  <a:lnTo>
                    <a:pt x="1451300" y="613173"/>
                  </a:lnTo>
                  <a:lnTo>
                    <a:pt x="1457630" y="610565"/>
                  </a:lnTo>
                  <a:close/>
                </a:path>
                <a:path w="1819909" h="720725">
                  <a:moveTo>
                    <a:pt x="786599" y="21602"/>
                  </a:moveTo>
                  <a:lnTo>
                    <a:pt x="725562" y="26056"/>
                  </a:lnTo>
                  <a:lnTo>
                    <a:pt x="670401" y="38879"/>
                  </a:lnTo>
                  <a:lnTo>
                    <a:pt x="623479" y="59262"/>
                  </a:lnTo>
                  <a:lnTo>
                    <a:pt x="587159" y="86398"/>
                  </a:lnTo>
                  <a:lnTo>
                    <a:pt x="1607504" y="86398"/>
                  </a:lnTo>
                  <a:lnTo>
                    <a:pt x="1591832" y="60641"/>
                  </a:lnTo>
                  <a:lnTo>
                    <a:pt x="1586629" y="56514"/>
                  </a:lnTo>
                  <a:lnTo>
                    <a:pt x="944270" y="56514"/>
                  </a:lnTo>
                  <a:lnTo>
                    <a:pt x="909765" y="42103"/>
                  </a:lnTo>
                  <a:lnTo>
                    <a:pt x="870702" y="31367"/>
                  </a:lnTo>
                  <a:lnTo>
                    <a:pt x="829005" y="24477"/>
                  </a:lnTo>
                  <a:lnTo>
                    <a:pt x="786599" y="21602"/>
                  </a:lnTo>
                  <a:close/>
                </a:path>
                <a:path w="1819909" h="720725">
                  <a:moveTo>
                    <a:pt x="1107719" y="0"/>
                  </a:moveTo>
                  <a:lnTo>
                    <a:pt x="1057270" y="3819"/>
                  </a:lnTo>
                  <a:lnTo>
                    <a:pt x="1011412" y="14893"/>
                  </a:lnTo>
                  <a:lnTo>
                    <a:pt x="972845" y="32650"/>
                  </a:lnTo>
                  <a:lnTo>
                    <a:pt x="944270" y="56514"/>
                  </a:lnTo>
                  <a:lnTo>
                    <a:pt x="1586629" y="56514"/>
                  </a:lnTo>
                  <a:lnTo>
                    <a:pt x="1563939" y="38519"/>
                  </a:lnTo>
                  <a:lnTo>
                    <a:pt x="1252435" y="38519"/>
                  </a:lnTo>
                  <a:lnTo>
                    <a:pt x="1223849" y="22631"/>
                  </a:lnTo>
                  <a:lnTo>
                    <a:pt x="1189254" y="10487"/>
                  </a:lnTo>
                  <a:lnTo>
                    <a:pt x="1150071" y="2728"/>
                  </a:lnTo>
                  <a:lnTo>
                    <a:pt x="1107719" y="0"/>
                  </a:lnTo>
                  <a:close/>
                </a:path>
                <a:path w="1819909" h="720725">
                  <a:moveTo>
                    <a:pt x="1410119" y="0"/>
                  </a:moveTo>
                  <a:lnTo>
                    <a:pt x="1365428" y="2627"/>
                  </a:lnTo>
                  <a:lnTo>
                    <a:pt x="1323171" y="10215"/>
                  </a:lnTo>
                  <a:lnTo>
                    <a:pt x="1284967" y="22326"/>
                  </a:lnTo>
                  <a:lnTo>
                    <a:pt x="1252435" y="38519"/>
                  </a:lnTo>
                  <a:lnTo>
                    <a:pt x="1563939" y="38519"/>
                  </a:lnTo>
                  <a:lnTo>
                    <a:pt x="1560375" y="35691"/>
                  </a:lnTo>
                  <a:lnTo>
                    <a:pt x="1517979" y="16565"/>
                  </a:lnTo>
                  <a:lnTo>
                    <a:pt x="1467082" y="4317"/>
                  </a:lnTo>
                  <a:lnTo>
                    <a:pt x="1410119" y="0"/>
                  </a:lnTo>
                  <a:close/>
                </a:path>
              </a:pathLst>
            </a:custGeom>
            <a:solidFill>
              <a:srgbClr val="F00C0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7576565" y="3960002"/>
              <a:ext cx="1819910" cy="720725"/>
            </a:xfrm>
            <a:custGeom>
              <a:avLst/>
              <a:gdLst/>
              <a:ahLst/>
              <a:cxnLst/>
              <a:rect l="l" t="t" r="r" b="b"/>
              <a:pathLst>
                <a:path w="1819909" h="720725">
                  <a:moveTo>
                    <a:pt x="162356" y="238683"/>
                  </a:moveTo>
                  <a:lnTo>
                    <a:pt x="170047" y="173961"/>
                  </a:lnTo>
                  <a:lnTo>
                    <a:pt x="195143" y="144658"/>
                  </a:lnTo>
                  <a:lnTo>
                    <a:pt x="231432" y="118621"/>
                  </a:lnTo>
                  <a:lnTo>
                    <a:pt x="276681" y="96768"/>
                  </a:lnTo>
                  <a:lnTo>
                    <a:pt x="328659" y="80021"/>
                  </a:lnTo>
                  <a:lnTo>
                    <a:pt x="385135" y="69298"/>
                  </a:lnTo>
                  <a:lnTo>
                    <a:pt x="443877" y="65519"/>
                  </a:lnTo>
                  <a:lnTo>
                    <a:pt x="481301" y="66654"/>
                  </a:lnTo>
                  <a:lnTo>
                    <a:pt x="518352" y="70829"/>
                  </a:lnTo>
                  <a:lnTo>
                    <a:pt x="553986" y="77569"/>
                  </a:lnTo>
                  <a:lnTo>
                    <a:pt x="587159" y="86398"/>
                  </a:lnTo>
                  <a:lnTo>
                    <a:pt x="623479" y="59262"/>
                  </a:lnTo>
                  <a:lnTo>
                    <a:pt x="670401" y="38879"/>
                  </a:lnTo>
                  <a:lnTo>
                    <a:pt x="725562" y="26056"/>
                  </a:lnTo>
                  <a:lnTo>
                    <a:pt x="786599" y="21602"/>
                  </a:lnTo>
                  <a:lnTo>
                    <a:pt x="829005" y="24477"/>
                  </a:lnTo>
                  <a:lnTo>
                    <a:pt x="870702" y="31367"/>
                  </a:lnTo>
                  <a:lnTo>
                    <a:pt x="909765" y="42103"/>
                  </a:lnTo>
                  <a:lnTo>
                    <a:pt x="944270" y="56514"/>
                  </a:lnTo>
                  <a:lnTo>
                    <a:pt x="972845" y="32650"/>
                  </a:lnTo>
                  <a:lnTo>
                    <a:pt x="1011412" y="14893"/>
                  </a:lnTo>
                  <a:lnTo>
                    <a:pt x="1057270" y="3819"/>
                  </a:lnTo>
                  <a:lnTo>
                    <a:pt x="1107719" y="0"/>
                  </a:lnTo>
                  <a:lnTo>
                    <a:pt x="1150071" y="2728"/>
                  </a:lnTo>
                  <a:lnTo>
                    <a:pt x="1189254" y="10487"/>
                  </a:lnTo>
                  <a:lnTo>
                    <a:pt x="1223849" y="22631"/>
                  </a:lnTo>
                  <a:lnTo>
                    <a:pt x="1252435" y="38519"/>
                  </a:lnTo>
                  <a:lnTo>
                    <a:pt x="1284967" y="22326"/>
                  </a:lnTo>
                  <a:lnTo>
                    <a:pt x="1323171" y="10215"/>
                  </a:lnTo>
                  <a:lnTo>
                    <a:pt x="1365428" y="2627"/>
                  </a:lnTo>
                  <a:lnTo>
                    <a:pt x="1410119" y="0"/>
                  </a:lnTo>
                  <a:lnTo>
                    <a:pt x="1467082" y="4317"/>
                  </a:lnTo>
                  <a:lnTo>
                    <a:pt x="1517979" y="16565"/>
                  </a:lnTo>
                  <a:lnTo>
                    <a:pt x="1560375" y="35691"/>
                  </a:lnTo>
                  <a:lnTo>
                    <a:pt x="1591832" y="60641"/>
                  </a:lnTo>
                  <a:lnTo>
                    <a:pt x="1609915" y="90360"/>
                  </a:lnTo>
                  <a:lnTo>
                    <a:pt x="1663481" y="102805"/>
                  </a:lnTo>
                  <a:lnTo>
                    <a:pt x="1708754" y="122007"/>
                  </a:lnTo>
                  <a:lnTo>
                    <a:pt x="1743661" y="146686"/>
                  </a:lnTo>
                  <a:lnTo>
                    <a:pt x="1766126" y="175565"/>
                  </a:lnTo>
                  <a:lnTo>
                    <a:pt x="1774075" y="207365"/>
                  </a:lnTo>
                  <a:lnTo>
                    <a:pt x="1773062" y="219706"/>
                  </a:lnTo>
                  <a:lnTo>
                    <a:pt x="1769754" y="231843"/>
                  </a:lnTo>
                  <a:lnTo>
                    <a:pt x="1763745" y="243711"/>
                  </a:lnTo>
                  <a:lnTo>
                    <a:pt x="1754631" y="255244"/>
                  </a:lnTo>
                  <a:lnTo>
                    <a:pt x="1781974" y="276345"/>
                  </a:lnTo>
                  <a:lnTo>
                    <a:pt x="1802468" y="299338"/>
                  </a:lnTo>
                  <a:lnTo>
                    <a:pt x="1815334" y="323685"/>
                  </a:lnTo>
                  <a:lnTo>
                    <a:pt x="1819795" y="348843"/>
                  </a:lnTo>
                  <a:lnTo>
                    <a:pt x="1813364" y="380682"/>
                  </a:lnTo>
                  <a:lnTo>
                    <a:pt x="1765979" y="437019"/>
                  </a:lnTo>
                  <a:lnTo>
                    <a:pt x="1727733" y="460095"/>
                  </a:lnTo>
                  <a:lnTo>
                    <a:pt x="1681589" y="478825"/>
                  </a:lnTo>
                  <a:lnTo>
                    <a:pt x="1628903" y="492499"/>
                  </a:lnTo>
                  <a:lnTo>
                    <a:pt x="1571028" y="500405"/>
                  </a:lnTo>
                  <a:lnTo>
                    <a:pt x="1562430" y="535431"/>
                  </a:lnTo>
                  <a:lnTo>
                    <a:pt x="1538123" y="566668"/>
                  </a:lnTo>
                  <a:lnTo>
                    <a:pt x="1500336" y="592966"/>
                  </a:lnTo>
                  <a:lnTo>
                    <a:pt x="1451300" y="613173"/>
                  </a:lnTo>
                  <a:lnTo>
                    <a:pt x="1393242" y="626141"/>
                  </a:lnTo>
                  <a:lnTo>
                    <a:pt x="1328394" y="630720"/>
                  </a:lnTo>
                  <a:lnTo>
                    <a:pt x="1294130" y="629442"/>
                  </a:lnTo>
                  <a:lnTo>
                    <a:pt x="1261116" y="625633"/>
                  </a:lnTo>
                  <a:lnTo>
                    <a:pt x="1229521" y="619329"/>
                  </a:lnTo>
                  <a:lnTo>
                    <a:pt x="1199514" y="610565"/>
                  </a:lnTo>
                  <a:lnTo>
                    <a:pt x="1175776" y="641072"/>
                  </a:lnTo>
                  <a:lnTo>
                    <a:pt x="1141007" y="667669"/>
                  </a:lnTo>
                  <a:lnTo>
                    <a:pt x="1096957" y="689625"/>
                  </a:lnTo>
                  <a:lnTo>
                    <a:pt x="1045378" y="706212"/>
                  </a:lnTo>
                  <a:lnTo>
                    <a:pt x="988019" y="716698"/>
                  </a:lnTo>
                  <a:lnTo>
                    <a:pt x="926630" y="720356"/>
                  </a:lnTo>
                  <a:lnTo>
                    <a:pt x="871320" y="717171"/>
                  </a:lnTo>
                  <a:lnTo>
                    <a:pt x="818689" y="708008"/>
                  </a:lnTo>
                  <a:lnTo>
                    <a:pt x="770205" y="693454"/>
                  </a:lnTo>
                  <a:lnTo>
                    <a:pt x="727337" y="674095"/>
                  </a:lnTo>
                  <a:lnTo>
                    <a:pt x="691553" y="650519"/>
                  </a:lnTo>
                  <a:lnTo>
                    <a:pt x="664658" y="661406"/>
                  </a:lnTo>
                  <a:lnTo>
                    <a:pt x="643266" y="669556"/>
                  </a:lnTo>
                  <a:lnTo>
                    <a:pt x="604526" y="674668"/>
                  </a:lnTo>
                  <a:lnTo>
                    <a:pt x="525589" y="676440"/>
                  </a:lnTo>
                  <a:lnTo>
                    <a:pt x="468039" y="673706"/>
                  </a:lnTo>
                  <a:lnTo>
                    <a:pt x="413167" y="665733"/>
                  </a:lnTo>
                  <a:lnTo>
                    <a:pt x="362154" y="652860"/>
                  </a:lnTo>
                  <a:lnTo>
                    <a:pt x="316180" y="635427"/>
                  </a:lnTo>
                  <a:lnTo>
                    <a:pt x="276425" y="613773"/>
                  </a:lnTo>
                  <a:lnTo>
                    <a:pt x="244068" y="588238"/>
                  </a:lnTo>
                  <a:lnTo>
                    <a:pt x="171178" y="582607"/>
                  </a:lnTo>
                  <a:lnTo>
                    <a:pt x="114184" y="568403"/>
                  </a:lnTo>
                  <a:lnTo>
                    <a:pt x="73258" y="547080"/>
                  </a:lnTo>
                  <a:lnTo>
                    <a:pt x="48575" y="520090"/>
                  </a:lnTo>
                  <a:lnTo>
                    <a:pt x="40309" y="488886"/>
                  </a:lnTo>
                  <a:lnTo>
                    <a:pt x="43566" y="470208"/>
                  </a:lnTo>
                  <a:lnTo>
                    <a:pt x="53135" y="452612"/>
                  </a:lnTo>
                  <a:lnTo>
                    <a:pt x="68711" y="436229"/>
                  </a:lnTo>
                  <a:lnTo>
                    <a:pt x="89992" y="421195"/>
                  </a:lnTo>
                  <a:lnTo>
                    <a:pt x="51327" y="406522"/>
                  </a:lnTo>
                  <a:lnTo>
                    <a:pt x="23126" y="386956"/>
                  </a:lnTo>
                  <a:lnTo>
                    <a:pt x="5860" y="363541"/>
                  </a:lnTo>
                  <a:lnTo>
                    <a:pt x="0" y="337324"/>
                  </a:lnTo>
                  <a:lnTo>
                    <a:pt x="12457" y="301150"/>
                  </a:lnTo>
                  <a:lnTo>
                    <a:pt x="46750" y="270987"/>
                  </a:lnTo>
                  <a:lnTo>
                    <a:pt x="98256" y="249333"/>
                  </a:lnTo>
                  <a:lnTo>
                    <a:pt x="162356" y="238683"/>
                  </a:lnTo>
                  <a:close/>
                </a:path>
                <a:path w="1819909" h="720725">
                  <a:moveTo>
                    <a:pt x="162356" y="238683"/>
                  </a:moveTo>
                  <a:lnTo>
                    <a:pt x="164647" y="245051"/>
                  </a:lnTo>
                  <a:lnTo>
                    <a:pt x="168252" y="251553"/>
                  </a:lnTo>
                  <a:lnTo>
                    <a:pt x="172329" y="257920"/>
                  </a:lnTo>
                  <a:lnTo>
                    <a:pt x="176034" y="263880"/>
                  </a:lnTo>
                </a:path>
                <a:path w="1819909" h="720725">
                  <a:moveTo>
                    <a:pt x="587159" y="86398"/>
                  </a:moveTo>
                  <a:lnTo>
                    <a:pt x="602297" y="91628"/>
                  </a:lnTo>
                  <a:lnTo>
                    <a:pt x="617843" y="97469"/>
                  </a:lnTo>
                  <a:lnTo>
                    <a:pt x="632716" y="103714"/>
                  </a:lnTo>
                  <a:lnTo>
                    <a:pt x="645833" y="110159"/>
                  </a:lnTo>
                </a:path>
                <a:path w="1819909" h="720725">
                  <a:moveTo>
                    <a:pt x="944270" y="56514"/>
                  </a:moveTo>
                  <a:lnTo>
                    <a:pt x="939633" y="61945"/>
                  </a:lnTo>
                  <a:lnTo>
                    <a:pt x="935770" y="67813"/>
                  </a:lnTo>
                  <a:lnTo>
                    <a:pt x="932379" y="73883"/>
                  </a:lnTo>
                  <a:lnTo>
                    <a:pt x="929157" y="79921"/>
                  </a:lnTo>
                </a:path>
                <a:path w="1819909" h="720725">
                  <a:moveTo>
                    <a:pt x="1252435" y="38519"/>
                  </a:moveTo>
                  <a:lnTo>
                    <a:pt x="1244003" y="44939"/>
                  </a:lnTo>
                  <a:lnTo>
                    <a:pt x="1237087" y="52065"/>
                  </a:lnTo>
                  <a:lnTo>
                    <a:pt x="1230915" y="59527"/>
                  </a:lnTo>
                  <a:lnTo>
                    <a:pt x="1224711" y="66954"/>
                  </a:lnTo>
                </a:path>
                <a:path w="1819909" h="720725">
                  <a:moveTo>
                    <a:pt x="1609915" y="90360"/>
                  </a:moveTo>
                  <a:lnTo>
                    <a:pt x="1612040" y="95824"/>
                  </a:lnTo>
                  <a:lnTo>
                    <a:pt x="1615044" y="102465"/>
                  </a:lnTo>
                  <a:lnTo>
                    <a:pt x="1617103" y="108632"/>
                  </a:lnTo>
                  <a:lnTo>
                    <a:pt x="1616392" y="112674"/>
                  </a:lnTo>
                </a:path>
                <a:path w="1819909" h="720725">
                  <a:moveTo>
                    <a:pt x="1754631" y="255244"/>
                  </a:moveTo>
                  <a:lnTo>
                    <a:pt x="1743058" y="267577"/>
                  </a:lnTo>
                  <a:lnTo>
                    <a:pt x="1729255" y="279133"/>
                  </a:lnTo>
                  <a:lnTo>
                    <a:pt x="1713021" y="289813"/>
                  </a:lnTo>
                  <a:lnTo>
                    <a:pt x="1694154" y="299516"/>
                  </a:lnTo>
                </a:path>
                <a:path w="1819909" h="720725">
                  <a:moveTo>
                    <a:pt x="1571752" y="500405"/>
                  </a:moveTo>
                  <a:lnTo>
                    <a:pt x="1568003" y="473995"/>
                  </a:lnTo>
                  <a:lnTo>
                    <a:pt x="1544981" y="440329"/>
                  </a:lnTo>
                  <a:lnTo>
                    <a:pt x="1500427" y="406999"/>
                  </a:lnTo>
                  <a:lnTo>
                    <a:pt x="1432077" y="381596"/>
                  </a:lnTo>
                </a:path>
                <a:path w="1819909" h="720725">
                  <a:moveTo>
                    <a:pt x="1199514" y="610565"/>
                  </a:moveTo>
                  <a:lnTo>
                    <a:pt x="1203887" y="602372"/>
                  </a:lnTo>
                  <a:lnTo>
                    <a:pt x="1206941" y="594450"/>
                  </a:lnTo>
                  <a:lnTo>
                    <a:pt x="1208980" y="586663"/>
                  </a:lnTo>
                  <a:lnTo>
                    <a:pt x="1210309" y="578878"/>
                  </a:lnTo>
                </a:path>
                <a:path w="1819909" h="720725">
                  <a:moveTo>
                    <a:pt x="692276" y="650519"/>
                  </a:moveTo>
                  <a:lnTo>
                    <a:pt x="683096" y="643788"/>
                  </a:lnTo>
                  <a:lnTo>
                    <a:pt x="675266" y="636616"/>
                  </a:lnTo>
                  <a:lnTo>
                    <a:pt x="668382" y="629106"/>
                  </a:lnTo>
                  <a:lnTo>
                    <a:pt x="662038" y="621360"/>
                  </a:lnTo>
                </a:path>
                <a:path w="1819909" h="720725">
                  <a:moveTo>
                    <a:pt x="244068" y="588238"/>
                  </a:moveTo>
                  <a:lnTo>
                    <a:pt x="256148" y="587026"/>
                  </a:lnTo>
                  <a:lnTo>
                    <a:pt x="268057" y="585543"/>
                  </a:lnTo>
                  <a:lnTo>
                    <a:pt x="279764" y="583788"/>
                  </a:lnTo>
                  <a:lnTo>
                    <a:pt x="291236" y="581761"/>
                  </a:lnTo>
                </a:path>
                <a:path w="1819909" h="720725">
                  <a:moveTo>
                    <a:pt x="89992" y="421195"/>
                  </a:moveTo>
                  <a:lnTo>
                    <a:pt x="111752" y="427536"/>
                  </a:lnTo>
                  <a:lnTo>
                    <a:pt x="136075" y="432493"/>
                  </a:lnTo>
                  <a:lnTo>
                    <a:pt x="163906" y="435224"/>
                  </a:lnTo>
                  <a:lnTo>
                    <a:pt x="196189" y="434886"/>
                  </a:lnTo>
                </a:path>
              </a:pathLst>
            </a:custGeom>
            <a:ln w="3175">
              <a:solidFill>
                <a:srgbClr val="3364A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7650721" y="4589287"/>
              <a:ext cx="303530" cy="120014"/>
            </a:xfrm>
            <a:custGeom>
              <a:avLst/>
              <a:gdLst/>
              <a:ahLst/>
              <a:cxnLst/>
              <a:rect l="l" t="t" r="r" b="b"/>
              <a:pathLst>
                <a:path w="303529" h="120014">
                  <a:moveTo>
                    <a:pt x="151561" y="0"/>
                  </a:moveTo>
                  <a:lnTo>
                    <a:pt x="112407" y="2065"/>
                  </a:lnTo>
                  <a:lnTo>
                    <a:pt x="59393" y="12355"/>
                  </a:lnTo>
                  <a:lnTo>
                    <a:pt x="20154" y="29870"/>
                  </a:lnTo>
                  <a:lnTo>
                    <a:pt x="0" y="60109"/>
                  </a:lnTo>
                  <a:lnTo>
                    <a:pt x="1275" y="67923"/>
                  </a:lnTo>
                  <a:lnTo>
                    <a:pt x="31254" y="96462"/>
                  </a:lnTo>
                  <a:lnTo>
                    <a:pt x="75958" y="111950"/>
                  </a:lnTo>
                  <a:lnTo>
                    <a:pt x="131747" y="119397"/>
                  </a:lnTo>
                  <a:lnTo>
                    <a:pt x="151561" y="119875"/>
                  </a:lnTo>
                  <a:lnTo>
                    <a:pt x="171425" y="119397"/>
                  </a:lnTo>
                  <a:lnTo>
                    <a:pt x="209677" y="115471"/>
                  </a:lnTo>
                  <a:lnTo>
                    <a:pt x="258881" y="102323"/>
                  </a:lnTo>
                  <a:lnTo>
                    <a:pt x="291727" y="82999"/>
                  </a:lnTo>
                  <a:lnTo>
                    <a:pt x="303123" y="60109"/>
                  </a:lnTo>
                  <a:lnTo>
                    <a:pt x="301845" y="52146"/>
                  </a:lnTo>
                  <a:lnTo>
                    <a:pt x="271913" y="23405"/>
                  </a:lnTo>
                  <a:lnTo>
                    <a:pt x="227520" y="7912"/>
                  </a:lnTo>
                  <a:lnTo>
                    <a:pt x="171425" y="527"/>
                  </a:lnTo>
                  <a:lnTo>
                    <a:pt x="151561" y="0"/>
                  </a:lnTo>
                  <a:close/>
                </a:path>
              </a:pathLst>
            </a:custGeom>
            <a:solidFill>
              <a:srgbClr val="F00C0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7650721" y="4589287"/>
              <a:ext cx="303530" cy="120014"/>
            </a:xfrm>
            <a:custGeom>
              <a:avLst/>
              <a:gdLst/>
              <a:ahLst/>
              <a:cxnLst/>
              <a:rect l="l" t="t" r="r" b="b"/>
              <a:pathLst>
                <a:path w="303529" h="120014">
                  <a:moveTo>
                    <a:pt x="303123" y="60109"/>
                  </a:moveTo>
                  <a:lnTo>
                    <a:pt x="271913" y="96462"/>
                  </a:lnTo>
                  <a:lnTo>
                    <a:pt x="227520" y="111950"/>
                  </a:lnTo>
                  <a:lnTo>
                    <a:pt x="171425" y="119397"/>
                  </a:lnTo>
                  <a:lnTo>
                    <a:pt x="151561" y="119875"/>
                  </a:lnTo>
                  <a:lnTo>
                    <a:pt x="131747" y="119397"/>
                  </a:lnTo>
                  <a:lnTo>
                    <a:pt x="93743" y="115471"/>
                  </a:lnTo>
                  <a:lnTo>
                    <a:pt x="44413" y="102323"/>
                  </a:lnTo>
                  <a:lnTo>
                    <a:pt x="11385" y="82999"/>
                  </a:lnTo>
                  <a:lnTo>
                    <a:pt x="0" y="60109"/>
                  </a:lnTo>
                  <a:lnTo>
                    <a:pt x="1275" y="52146"/>
                  </a:lnTo>
                  <a:lnTo>
                    <a:pt x="31254" y="23405"/>
                  </a:lnTo>
                  <a:lnTo>
                    <a:pt x="75958" y="7912"/>
                  </a:lnTo>
                  <a:lnTo>
                    <a:pt x="131747" y="527"/>
                  </a:lnTo>
                  <a:lnTo>
                    <a:pt x="151561" y="0"/>
                  </a:lnTo>
                  <a:lnTo>
                    <a:pt x="171425" y="527"/>
                  </a:lnTo>
                  <a:lnTo>
                    <a:pt x="209677" y="4548"/>
                  </a:lnTo>
                  <a:lnTo>
                    <a:pt x="258881" y="17543"/>
                  </a:lnTo>
                  <a:lnTo>
                    <a:pt x="291727" y="37025"/>
                  </a:lnTo>
                  <a:lnTo>
                    <a:pt x="303123" y="60109"/>
                  </a:lnTo>
                  <a:close/>
                </a:path>
              </a:pathLst>
            </a:custGeom>
            <a:ln w="3175">
              <a:solidFill>
                <a:srgbClr val="3364A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7386840" y="4706648"/>
              <a:ext cx="314274" cy="13751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0" name="object 60"/>
          <p:cNvSpPr txBox="1"/>
          <p:nvPr/>
        </p:nvSpPr>
        <p:spPr>
          <a:xfrm>
            <a:off x="7862658" y="4014625"/>
            <a:ext cx="1122680" cy="554990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12700" marR="5080" indent="132080">
              <a:lnSpc>
                <a:spcPts val="2010"/>
              </a:lnSpc>
              <a:spcBef>
                <a:spcPts val="290"/>
              </a:spcBef>
            </a:pPr>
            <a:r>
              <a:rPr sz="1800" spc="-15" dirty="0">
                <a:latin typeface="Arial"/>
                <a:cs typeface="Arial"/>
              </a:rPr>
              <a:t>Потери  </a:t>
            </a:r>
            <a:r>
              <a:rPr sz="1800" spc="-5" dirty="0">
                <a:latin typeface="Arial"/>
                <a:cs typeface="Arial"/>
              </a:rPr>
              <a:t>на</a:t>
            </a:r>
            <a:r>
              <a:rPr sz="1800" spc="-85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выходе</a:t>
            </a:r>
            <a:endParaRPr sz="1800">
              <a:latin typeface="Arial"/>
              <a:cs typeface="Arial"/>
            </a:endParaRPr>
          </a:p>
        </p:txBody>
      </p:sp>
      <p:sp>
        <p:nvSpPr>
          <p:cNvPr id="70" name="Freeform 69">
            <a:extLst>
              <a:ext uri="{FF2B5EF4-FFF2-40B4-BE49-F238E27FC236}">
                <a16:creationId xmlns:a16="http://schemas.microsoft.com/office/drawing/2014/main" id="{496D293E-FE6A-9C4B-9108-A2DCB26A151E}"/>
              </a:ext>
            </a:extLst>
          </p:cNvPr>
          <p:cNvSpPr/>
          <p:nvPr/>
        </p:nvSpPr>
        <p:spPr>
          <a:xfrm>
            <a:off x="7305575" y="1722922"/>
            <a:ext cx="1761423" cy="1443790"/>
          </a:xfrm>
          <a:custGeom>
            <a:avLst/>
            <a:gdLst>
              <a:gd name="connsiteX0" fmla="*/ 856648 w 1761423"/>
              <a:gd name="connsiteY0" fmla="*/ 77002 h 1443790"/>
              <a:gd name="connsiteX1" fmla="*/ 789271 w 1761423"/>
              <a:gd name="connsiteY1" fmla="*/ 86627 h 1443790"/>
              <a:gd name="connsiteX2" fmla="*/ 625642 w 1761423"/>
              <a:gd name="connsiteY2" fmla="*/ 105878 h 1443790"/>
              <a:gd name="connsiteX3" fmla="*/ 529389 w 1761423"/>
              <a:gd name="connsiteY3" fmla="*/ 173255 h 1443790"/>
              <a:gd name="connsiteX4" fmla="*/ 500513 w 1761423"/>
              <a:gd name="connsiteY4" fmla="*/ 192505 h 1443790"/>
              <a:gd name="connsiteX5" fmla="*/ 471638 w 1761423"/>
              <a:gd name="connsiteY5" fmla="*/ 221381 h 1443790"/>
              <a:gd name="connsiteX6" fmla="*/ 433137 w 1761423"/>
              <a:gd name="connsiteY6" fmla="*/ 250257 h 1443790"/>
              <a:gd name="connsiteX7" fmla="*/ 404261 w 1761423"/>
              <a:gd name="connsiteY7" fmla="*/ 288758 h 1443790"/>
              <a:gd name="connsiteX8" fmla="*/ 336884 w 1761423"/>
              <a:gd name="connsiteY8" fmla="*/ 336884 h 1443790"/>
              <a:gd name="connsiteX9" fmla="*/ 279132 w 1761423"/>
              <a:gd name="connsiteY9" fmla="*/ 394636 h 1443790"/>
              <a:gd name="connsiteX10" fmla="*/ 240631 w 1761423"/>
              <a:gd name="connsiteY10" fmla="*/ 433137 h 1443790"/>
              <a:gd name="connsiteX11" fmla="*/ 173254 w 1761423"/>
              <a:gd name="connsiteY11" fmla="*/ 490889 h 1443790"/>
              <a:gd name="connsiteX12" fmla="*/ 154004 w 1761423"/>
              <a:gd name="connsiteY12" fmla="*/ 519764 h 1443790"/>
              <a:gd name="connsiteX13" fmla="*/ 115503 w 1761423"/>
              <a:gd name="connsiteY13" fmla="*/ 558265 h 1443790"/>
              <a:gd name="connsiteX14" fmla="*/ 48126 w 1761423"/>
              <a:gd name="connsiteY14" fmla="*/ 644893 h 1443790"/>
              <a:gd name="connsiteX15" fmla="*/ 38501 w 1761423"/>
              <a:gd name="connsiteY15" fmla="*/ 673769 h 1443790"/>
              <a:gd name="connsiteX16" fmla="*/ 19250 w 1761423"/>
              <a:gd name="connsiteY16" fmla="*/ 702644 h 1443790"/>
              <a:gd name="connsiteX17" fmla="*/ 0 w 1761423"/>
              <a:gd name="connsiteY17" fmla="*/ 760396 h 1443790"/>
              <a:gd name="connsiteX18" fmla="*/ 19250 w 1761423"/>
              <a:gd name="connsiteY18" fmla="*/ 914400 h 1443790"/>
              <a:gd name="connsiteX19" fmla="*/ 38501 w 1761423"/>
              <a:gd name="connsiteY19" fmla="*/ 952901 h 1443790"/>
              <a:gd name="connsiteX20" fmla="*/ 48126 w 1761423"/>
              <a:gd name="connsiteY20" fmla="*/ 981777 h 1443790"/>
              <a:gd name="connsiteX21" fmla="*/ 67377 w 1761423"/>
              <a:gd name="connsiteY21" fmla="*/ 1020278 h 1443790"/>
              <a:gd name="connsiteX22" fmla="*/ 77002 w 1761423"/>
              <a:gd name="connsiteY22" fmla="*/ 1049154 h 1443790"/>
              <a:gd name="connsiteX23" fmla="*/ 105878 w 1761423"/>
              <a:gd name="connsiteY23" fmla="*/ 1087655 h 1443790"/>
              <a:gd name="connsiteX24" fmla="*/ 125128 w 1761423"/>
              <a:gd name="connsiteY24" fmla="*/ 1126156 h 1443790"/>
              <a:gd name="connsiteX25" fmla="*/ 211756 w 1761423"/>
              <a:gd name="connsiteY25" fmla="*/ 1203158 h 1443790"/>
              <a:gd name="connsiteX26" fmla="*/ 250257 w 1761423"/>
              <a:gd name="connsiteY26" fmla="*/ 1232034 h 1443790"/>
              <a:gd name="connsiteX27" fmla="*/ 298383 w 1761423"/>
              <a:gd name="connsiteY27" fmla="*/ 1260910 h 1443790"/>
              <a:gd name="connsiteX28" fmla="*/ 336884 w 1761423"/>
              <a:gd name="connsiteY28" fmla="*/ 1289785 h 1443790"/>
              <a:gd name="connsiteX29" fmla="*/ 365760 w 1761423"/>
              <a:gd name="connsiteY29" fmla="*/ 1299411 h 1443790"/>
              <a:gd name="connsiteX30" fmla="*/ 462012 w 1761423"/>
              <a:gd name="connsiteY30" fmla="*/ 1357162 h 1443790"/>
              <a:gd name="connsiteX31" fmla="*/ 519764 w 1761423"/>
              <a:gd name="connsiteY31" fmla="*/ 1376413 h 1443790"/>
              <a:gd name="connsiteX32" fmla="*/ 558265 w 1761423"/>
              <a:gd name="connsiteY32" fmla="*/ 1395663 h 1443790"/>
              <a:gd name="connsiteX33" fmla="*/ 702644 w 1761423"/>
              <a:gd name="connsiteY33" fmla="*/ 1424539 h 1443790"/>
              <a:gd name="connsiteX34" fmla="*/ 904774 w 1761423"/>
              <a:gd name="connsiteY34" fmla="*/ 1443790 h 1443790"/>
              <a:gd name="connsiteX35" fmla="*/ 1309036 w 1761423"/>
              <a:gd name="connsiteY35" fmla="*/ 1434164 h 1443790"/>
              <a:gd name="connsiteX36" fmla="*/ 1347537 w 1761423"/>
              <a:gd name="connsiteY36" fmla="*/ 1424539 h 1443790"/>
              <a:gd name="connsiteX37" fmla="*/ 1434164 w 1761423"/>
              <a:gd name="connsiteY37" fmla="*/ 1376413 h 1443790"/>
              <a:gd name="connsiteX38" fmla="*/ 1463040 w 1761423"/>
              <a:gd name="connsiteY38" fmla="*/ 1366787 h 1443790"/>
              <a:gd name="connsiteX39" fmla="*/ 1511166 w 1761423"/>
              <a:gd name="connsiteY39" fmla="*/ 1328286 h 1443790"/>
              <a:gd name="connsiteX40" fmla="*/ 1578543 w 1761423"/>
              <a:gd name="connsiteY40" fmla="*/ 1280160 h 1443790"/>
              <a:gd name="connsiteX41" fmla="*/ 1645920 w 1761423"/>
              <a:gd name="connsiteY41" fmla="*/ 1212783 h 1443790"/>
              <a:gd name="connsiteX42" fmla="*/ 1684421 w 1761423"/>
              <a:gd name="connsiteY42" fmla="*/ 1174282 h 1443790"/>
              <a:gd name="connsiteX43" fmla="*/ 1742172 w 1761423"/>
              <a:gd name="connsiteY43" fmla="*/ 1068404 h 1443790"/>
              <a:gd name="connsiteX44" fmla="*/ 1761423 w 1761423"/>
              <a:gd name="connsiteY44" fmla="*/ 1001027 h 1443790"/>
              <a:gd name="connsiteX45" fmla="*/ 1751798 w 1761423"/>
              <a:gd name="connsiteY45" fmla="*/ 798897 h 1443790"/>
              <a:gd name="connsiteX46" fmla="*/ 1742172 w 1761423"/>
              <a:gd name="connsiteY46" fmla="*/ 770021 h 1443790"/>
              <a:gd name="connsiteX47" fmla="*/ 1732547 w 1761423"/>
              <a:gd name="connsiteY47" fmla="*/ 731520 h 1443790"/>
              <a:gd name="connsiteX48" fmla="*/ 1684421 w 1761423"/>
              <a:gd name="connsiteY48" fmla="*/ 673769 h 1443790"/>
              <a:gd name="connsiteX49" fmla="*/ 1655545 w 1761423"/>
              <a:gd name="connsiteY49" fmla="*/ 635267 h 1443790"/>
              <a:gd name="connsiteX50" fmla="*/ 1588168 w 1761423"/>
              <a:gd name="connsiteY50" fmla="*/ 587141 h 1443790"/>
              <a:gd name="connsiteX51" fmla="*/ 1540042 w 1761423"/>
              <a:gd name="connsiteY51" fmla="*/ 548640 h 1443790"/>
              <a:gd name="connsiteX52" fmla="*/ 1463040 w 1761423"/>
              <a:gd name="connsiteY52" fmla="*/ 471638 h 1443790"/>
              <a:gd name="connsiteX53" fmla="*/ 1366787 w 1761423"/>
              <a:gd name="connsiteY53" fmla="*/ 394636 h 1443790"/>
              <a:gd name="connsiteX54" fmla="*/ 1337911 w 1761423"/>
              <a:gd name="connsiteY54" fmla="*/ 375385 h 1443790"/>
              <a:gd name="connsiteX55" fmla="*/ 1241659 w 1761423"/>
              <a:gd name="connsiteY55" fmla="*/ 308009 h 1443790"/>
              <a:gd name="connsiteX56" fmla="*/ 1203158 w 1761423"/>
              <a:gd name="connsiteY56" fmla="*/ 288758 h 1443790"/>
              <a:gd name="connsiteX57" fmla="*/ 1174282 w 1761423"/>
              <a:gd name="connsiteY57" fmla="*/ 259882 h 1443790"/>
              <a:gd name="connsiteX58" fmla="*/ 1135781 w 1761423"/>
              <a:gd name="connsiteY58" fmla="*/ 231006 h 1443790"/>
              <a:gd name="connsiteX59" fmla="*/ 1020278 w 1761423"/>
              <a:gd name="connsiteY59" fmla="*/ 134754 h 1443790"/>
              <a:gd name="connsiteX60" fmla="*/ 904774 w 1761423"/>
              <a:gd name="connsiteY60" fmla="*/ 77002 h 1443790"/>
              <a:gd name="connsiteX61" fmla="*/ 866273 w 1761423"/>
              <a:gd name="connsiteY61" fmla="*/ 57752 h 1443790"/>
              <a:gd name="connsiteX62" fmla="*/ 808522 w 1761423"/>
              <a:gd name="connsiteY62" fmla="*/ 38501 h 1443790"/>
              <a:gd name="connsiteX63" fmla="*/ 779646 w 1761423"/>
              <a:gd name="connsiteY63" fmla="*/ 19251 h 1443790"/>
              <a:gd name="connsiteX64" fmla="*/ 702644 w 1761423"/>
              <a:gd name="connsiteY64" fmla="*/ 0 h 1443790"/>
              <a:gd name="connsiteX65" fmla="*/ 404261 w 1761423"/>
              <a:gd name="connsiteY65" fmla="*/ 9625 h 1443790"/>
              <a:gd name="connsiteX66" fmla="*/ 356134 w 1761423"/>
              <a:gd name="connsiteY66" fmla="*/ 19251 h 1443790"/>
              <a:gd name="connsiteX67" fmla="*/ 298383 w 1761423"/>
              <a:gd name="connsiteY67" fmla="*/ 38501 h 1443790"/>
              <a:gd name="connsiteX68" fmla="*/ 240631 w 1761423"/>
              <a:gd name="connsiteY68" fmla="*/ 77002 h 1443790"/>
              <a:gd name="connsiteX69" fmla="*/ 211756 w 1761423"/>
              <a:gd name="connsiteY69" fmla="*/ 96253 h 1443790"/>
              <a:gd name="connsiteX70" fmla="*/ 182880 w 1761423"/>
              <a:gd name="connsiteY70" fmla="*/ 125129 h 1443790"/>
              <a:gd name="connsiteX71" fmla="*/ 105878 w 1761423"/>
              <a:gd name="connsiteY71" fmla="*/ 182880 h 1443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1761423" h="1443790" extrusionOk="0">
                <a:moveTo>
                  <a:pt x="856648" y="77002"/>
                </a:moveTo>
                <a:cubicBezTo>
                  <a:pt x="833850" y="80225"/>
                  <a:pt x="815017" y="87584"/>
                  <a:pt x="789271" y="86627"/>
                </a:cubicBezTo>
                <a:cubicBezTo>
                  <a:pt x="631549" y="105165"/>
                  <a:pt x="700675" y="86160"/>
                  <a:pt x="625642" y="105878"/>
                </a:cubicBezTo>
                <a:cubicBezTo>
                  <a:pt x="479469" y="174211"/>
                  <a:pt x="635929" y="110152"/>
                  <a:pt x="529389" y="173255"/>
                </a:cubicBezTo>
                <a:cubicBezTo>
                  <a:pt x="520389" y="178442"/>
                  <a:pt x="510401" y="186966"/>
                  <a:pt x="500513" y="192505"/>
                </a:cubicBezTo>
                <a:cubicBezTo>
                  <a:pt x="492195" y="201377"/>
                  <a:pt x="482561" y="213550"/>
                  <a:pt x="471638" y="221381"/>
                </a:cubicBezTo>
                <a:cubicBezTo>
                  <a:pt x="459531" y="232489"/>
                  <a:pt x="444328" y="239421"/>
                  <a:pt x="433137" y="250257"/>
                </a:cubicBezTo>
                <a:cubicBezTo>
                  <a:pt x="422404" y="260788"/>
                  <a:pt x="414349" y="277708"/>
                  <a:pt x="404261" y="288758"/>
                </a:cubicBezTo>
                <a:cubicBezTo>
                  <a:pt x="393229" y="300577"/>
                  <a:pt x="354198" y="325336"/>
                  <a:pt x="336884" y="336884"/>
                </a:cubicBezTo>
                <a:cubicBezTo>
                  <a:pt x="310231" y="396035"/>
                  <a:pt x="341724" y="349552"/>
                  <a:pt x="279132" y="394636"/>
                </a:cubicBezTo>
                <a:cubicBezTo>
                  <a:pt x="265807" y="409017"/>
                  <a:pt x="255175" y="419596"/>
                  <a:pt x="240631" y="433137"/>
                </a:cubicBezTo>
                <a:cubicBezTo>
                  <a:pt x="201052" y="467273"/>
                  <a:pt x="206419" y="451697"/>
                  <a:pt x="173254" y="490889"/>
                </a:cubicBezTo>
                <a:cubicBezTo>
                  <a:pt x="164781" y="499356"/>
                  <a:pt x="160876" y="510899"/>
                  <a:pt x="154004" y="519764"/>
                </a:cubicBezTo>
                <a:cubicBezTo>
                  <a:pt x="139416" y="534457"/>
                  <a:pt x="130410" y="544191"/>
                  <a:pt x="115503" y="558265"/>
                </a:cubicBezTo>
                <a:cubicBezTo>
                  <a:pt x="18353" y="664425"/>
                  <a:pt x="125669" y="576553"/>
                  <a:pt x="48126" y="644893"/>
                </a:cubicBezTo>
                <a:cubicBezTo>
                  <a:pt x="43840" y="653821"/>
                  <a:pt x="44713" y="665595"/>
                  <a:pt x="38501" y="673769"/>
                </a:cubicBezTo>
                <a:cubicBezTo>
                  <a:pt x="33566" y="683673"/>
                  <a:pt x="24065" y="693177"/>
                  <a:pt x="19250" y="702644"/>
                </a:cubicBezTo>
                <a:cubicBezTo>
                  <a:pt x="11009" y="721186"/>
                  <a:pt x="0" y="760395"/>
                  <a:pt x="0" y="760396"/>
                </a:cubicBezTo>
                <a:cubicBezTo>
                  <a:pt x="3603" y="781283"/>
                  <a:pt x="7350" y="878009"/>
                  <a:pt x="19250" y="914400"/>
                </a:cubicBezTo>
                <a:cubicBezTo>
                  <a:pt x="23979" y="926751"/>
                  <a:pt x="32778" y="941438"/>
                  <a:pt x="38501" y="952901"/>
                </a:cubicBezTo>
                <a:cubicBezTo>
                  <a:pt x="41173" y="962530"/>
                  <a:pt x="43620" y="971622"/>
                  <a:pt x="48126" y="981777"/>
                </a:cubicBezTo>
                <a:cubicBezTo>
                  <a:pt x="55348" y="994963"/>
                  <a:pt x="62854" y="1008024"/>
                  <a:pt x="67377" y="1020278"/>
                </a:cubicBezTo>
                <a:cubicBezTo>
                  <a:pt x="69654" y="1030574"/>
                  <a:pt x="72662" y="1040790"/>
                  <a:pt x="77002" y="1049154"/>
                </a:cubicBezTo>
                <a:cubicBezTo>
                  <a:pt x="84977" y="1064492"/>
                  <a:pt x="97274" y="1073000"/>
                  <a:pt x="105878" y="1087655"/>
                </a:cubicBezTo>
                <a:cubicBezTo>
                  <a:pt x="115321" y="1097835"/>
                  <a:pt x="115076" y="1113049"/>
                  <a:pt x="125128" y="1126156"/>
                </a:cubicBezTo>
                <a:cubicBezTo>
                  <a:pt x="169740" y="1183234"/>
                  <a:pt x="167798" y="1173288"/>
                  <a:pt x="211756" y="1203158"/>
                </a:cubicBezTo>
                <a:cubicBezTo>
                  <a:pt x="225229" y="1212528"/>
                  <a:pt x="235510" y="1224641"/>
                  <a:pt x="250257" y="1232034"/>
                </a:cubicBezTo>
                <a:cubicBezTo>
                  <a:pt x="266665" y="1241933"/>
                  <a:pt x="280437" y="1250413"/>
                  <a:pt x="298383" y="1260910"/>
                </a:cubicBezTo>
                <a:cubicBezTo>
                  <a:pt x="311913" y="1269542"/>
                  <a:pt x="320939" y="1279476"/>
                  <a:pt x="336884" y="1289785"/>
                </a:cubicBezTo>
                <a:cubicBezTo>
                  <a:pt x="343854" y="1295058"/>
                  <a:pt x="356743" y="1295929"/>
                  <a:pt x="365760" y="1299411"/>
                </a:cubicBezTo>
                <a:cubicBezTo>
                  <a:pt x="423378" y="1333116"/>
                  <a:pt x="408952" y="1337382"/>
                  <a:pt x="462012" y="1357162"/>
                </a:cubicBezTo>
                <a:cubicBezTo>
                  <a:pt x="480145" y="1362105"/>
                  <a:pt x="501148" y="1366903"/>
                  <a:pt x="519764" y="1376413"/>
                </a:cubicBezTo>
                <a:cubicBezTo>
                  <a:pt x="532056" y="1385197"/>
                  <a:pt x="544254" y="1390840"/>
                  <a:pt x="558265" y="1395663"/>
                </a:cubicBezTo>
                <a:cubicBezTo>
                  <a:pt x="622204" y="1416732"/>
                  <a:pt x="638475" y="1413247"/>
                  <a:pt x="702644" y="1424539"/>
                </a:cubicBezTo>
                <a:cubicBezTo>
                  <a:pt x="841374" y="1437976"/>
                  <a:pt x="603867" y="1426638"/>
                  <a:pt x="904774" y="1443790"/>
                </a:cubicBezTo>
                <a:cubicBezTo>
                  <a:pt x="1017187" y="1433943"/>
                  <a:pt x="1149659" y="1461556"/>
                  <a:pt x="1309036" y="1434164"/>
                </a:cubicBezTo>
                <a:cubicBezTo>
                  <a:pt x="1321406" y="1431116"/>
                  <a:pt x="1336194" y="1430174"/>
                  <a:pt x="1347537" y="1424539"/>
                </a:cubicBezTo>
                <a:cubicBezTo>
                  <a:pt x="1384391" y="1412820"/>
                  <a:pt x="1397901" y="1394106"/>
                  <a:pt x="1434164" y="1376413"/>
                </a:cubicBezTo>
                <a:cubicBezTo>
                  <a:pt x="1443651" y="1372299"/>
                  <a:pt x="1453106" y="1369216"/>
                  <a:pt x="1463040" y="1366787"/>
                </a:cubicBezTo>
                <a:cubicBezTo>
                  <a:pt x="1478279" y="1355007"/>
                  <a:pt x="1497462" y="1339192"/>
                  <a:pt x="1511166" y="1328286"/>
                </a:cubicBezTo>
                <a:cubicBezTo>
                  <a:pt x="1541393" y="1306260"/>
                  <a:pt x="1548152" y="1309307"/>
                  <a:pt x="1578543" y="1280160"/>
                </a:cubicBezTo>
                <a:cubicBezTo>
                  <a:pt x="1607363" y="1261337"/>
                  <a:pt x="1623218" y="1236113"/>
                  <a:pt x="1645920" y="1212783"/>
                </a:cubicBezTo>
                <a:cubicBezTo>
                  <a:pt x="1658459" y="1201272"/>
                  <a:pt x="1673675" y="1189369"/>
                  <a:pt x="1684421" y="1174282"/>
                </a:cubicBezTo>
                <a:cubicBezTo>
                  <a:pt x="1708108" y="1135070"/>
                  <a:pt x="1723788" y="1108955"/>
                  <a:pt x="1742172" y="1068404"/>
                </a:cubicBezTo>
                <a:cubicBezTo>
                  <a:pt x="1756514" y="1026739"/>
                  <a:pt x="1750477" y="1045663"/>
                  <a:pt x="1761423" y="1001027"/>
                </a:cubicBezTo>
                <a:cubicBezTo>
                  <a:pt x="1751264" y="944930"/>
                  <a:pt x="1750608" y="864158"/>
                  <a:pt x="1751798" y="798897"/>
                </a:cubicBezTo>
                <a:cubicBezTo>
                  <a:pt x="1750803" y="788967"/>
                  <a:pt x="1744820" y="778035"/>
                  <a:pt x="1742172" y="770021"/>
                </a:cubicBezTo>
                <a:cubicBezTo>
                  <a:pt x="1737795" y="755695"/>
                  <a:pt x="1739173" y="741927"/>
                  <a:pt x="1732547" y="731520"/>
                </a:cubicBezTo>
                <a:cubicBezTo>
                  <a:pt x="1719446" y="701833"/>
                  <a:pt x="1702082" y="695951"/>
                  <a:pt x="1684421" y="673769"/>
                </a:cubicBezTo>
                <a:cubicBezTo>
                  <a:pt x="1673948" y="664175"/>
                  <a:pt x="1666479" y="645698"/>
                  <a:pt x="1655545" y="635267"/>
                </a:cubicBezTo>
                <a:cubicBezTo>
                  <a:pt x="1633521" y="615444"/>
                  <a:pt x="1614890" y="604637"/>
                  <a:pt x="1588168" y="587141"/>
                </a:cubicBezTo>
                <a:cubicBezTo>
                  <a:pt x="1569360" y="577052"/>
                  <a:pt x="1551785" y="563737"/>
                  <a:pt x="1540042" y="548640"/>
                </a:cubicBezTo>
                <a:cubicBezTo>
                  <a:pt x="1510157" y="527213"/>
                  <a:pt x="1492580" y="491681"/>
                  <a:pt x="1463040" y="471638"/>
                </a:cubicBezTo>
                <a:cubicBezTo>
                  <a:pt x="1339702" y="394261"/>
                  <a:pt x="1452184" y="479001"/>
                  <a:pt x="1366787" y="394636"/>
                </a:cubicBezTo>
                <a:cubicBezTo>
                  <a:pt x="1356463" y="385619"/>
                  <a:pt x="1347677" y="381959"/>
                  <a:pt x="1337911" y="375385"/>
                </a:cubicBezTo>
                <a:cubicBezTo>
                  <a:pt x="1309701" y="361187"/>
                  <a:pt x="1271263" y="319901"/>
                  <a:pt x="1241659" y="308009"/>
                </a:cubicBezTo>
                <a:cubicBezTo>
                  <a:pt x="1230309" y="302424"/>
                  <a:pt x="1212558" y="296519"/>
                  <a:pt x="1203158" y="288758"/>
                </a:cubicBezTo>
                <a:cubicBezTo>
                  <a:pt x="1191736" y="281777"/>
                  <a:pt x="1184353" y="269292"/>
                  <a:pt x="1174282" y="259882"/>
                </a:cubicBezTo>
                <a:cubicBezTo>
                  <a:pt x="1163338" y="246753"/>
                  <a:pt x="1149353" y="243623"/>
                  <a:pt x="1135781" y="231006"/>
                </a:cubicBezTo>
                <a:cubicBezTo>
                  <a:pt x="1091269" y="191574"/>
                  <a:pt x="1087399" y="170308"/>
                  <a:pt x="1020278" y="134754"/>
                </a:cubicBezTo>
                <a:cubicBezTo>
                  <a:pt x="999348" y="132320"/>
                  <a:pt x="948159" y="109964"/>
                  <a:pt x="904774" y="77002"/>
                </a:cubicBezTo>
                <a:cubicBezTo>
                  <a:pt x="891524" y="70434"/>
                  <a:pt x="880433" y="62327"/>
                  <a:pt x="866273" y="57752"/>
                </a:cubicBezTo>
                <a:cubicBezTo>
                  <a:pt x="848087" y="53104"/>
                  <a:pt x="827196" y="47504"/>
                  <a:pt x="808522" y="38501"/>
                </a:cubicBezTo>
                <a:cubicBezTo>
                  <a:pt x="797391" y="32634"/>
                  <a:pt x="790325" y="24625"/>
                  <a:pt x="779646" y="19251"/>
                </a:cubicBezTo>
                <a:cubicBezTo>
                  <a:pt x="760534" y="9895"/>
                  <a:pt x="721408" y="774"/>
                  <a:pt x="702644" y="0"/>
                </a:cubicBezTo>
                <a:cubicBezTo>
                  <a:pt x="591157" y="15099"/>
                  <a:pt x="503250" y="7491"/>
                  <a:pt x="404261" y="9625"/>
                </a:cubicBezTo>
                <a:cubicBezTo>
                  <a:pt x="389730" y="12402"/>
                  <a:pt x="369765" y="12998"/>
                  <a:pt x="356134" y="19251"/>
                </a:cubicBezTo>
                <a:cubicBezTo>
                  <a:pt x="336556" y="24590"/>
                  <a:pt x="298384" y="38501"/>
                  <a:pt x="298383" y="38501"/>
                </a:cubicBezTo>
                <a:cubicBezTo>
                  <a:pt x="294908" y="47013"/>
                  <a:pt x="262124" y="58632"/>
                  <a:pt x="240631" y="77002"/>
                </a:cubicBezTo>
                <a:cubicBezTo>
                  <a:pt x="230906" y="81833"/>
                  <a:pt x="219078" y="88802"/>
                  <a:pt x="211756" y="96253"/>
                </a:cubicBezTo>
                <a:cubicBezTo>
                  <a:pt x="202245" y="105105"/>
                  <a:pt x="193389" y="116374"/>
                  <a:pt x="182880" y="125129"/>
                </a:cubicBezTo>
                <a:cubicBezTo>
                  <a:pt x="82576" y="197652"/>
                  <a:pt x="156053" y="138313"/>
                  <a:pt x="105878" y="182880"/>
                </a:cubicBezTo>
              </a:path>
            </a:pathLst>
          </a:custGeom>
          <a:noFill/>
          <a:ln w="28575">
            <a:solidFill>
              <a:srgbClr val="C00000"/>
            </a:solidFill>
            <a:extLst>
              <a:ext uri="{C807C97D-BFC1-408E-A445-0C87EB9F89A2}">
                <ask:lineSketchStyleProps xmlns:ask="http://schemas.microsoft.com/office/drawing/2018/sketchyshapes" sd="2650216993">
                  <a:custGeom>
                    <a:avLst/>
                    <a:gdLst>
                      <a:gd name="connsiteX0" fmla="*/ 856648 w 1761423"/>
                      <a:gd name="connsiteY0" fmla="*/ 77002 h 1443790"/>
                      <a:gd name="connsiteX1" fmla="*/ 789271 w 1761423"/>
                      <a:gd name="connsiteY1" fmla="*/ 86627 h 1443790"/>
                      <a:gd name="connsiteX2" fmla="*/ 625642 w 1761423"/>
                      <a:gd name="connsiteY2" fmla="*/ 105878 h 1443790"/>
                      <a:gd name="connsiteX3" fmla="*/ 529389 w 1761423"/>
                      <a:gd name="connsiteY3" fmla="*/ 173255 h 1443790"/>
                      <a:gd name="connsiteX4" fmla="*/ 500513 w 1761423"/>
                      <a:gd name="connsiteY4" fmla="*/ 192505 h 1443790"/>
                      <a:gd name="connsiteX5" fmla="*/ 471638 w 1761423"/>
                      <a:gd name="connsiteY5" fmla="*/ 221381 h 1443790"/>
                      <a:gd name="connsiteX6" fmla="*/ 433137 w 1761423"/>
                      <a:gd name="connsiteY6" fmla="*/ 250257 h 1443790"/>
                      <a:gd name="connsiteX7" fmla="*/ 404261 w 1761423"/>
                      <a:gd name="connsiteY7" fmla="*/ 288758 h 1443790"/>
                      <a:gd name="connsiteX8" fmla="*/ 336884 w 1761423"/>
                      <a:gd name="connsiteY8" fmla="*/ 336884 h 1443790"/>
                      <a:gd name="connsiteX9" fmla="*/ 279132 w 1761423"/>
                      <a:gd name="connsiteY9" fmla="*/ 394636 h 1443790"/>
                      <a:gd name="connsiteX10" fmla="*/ 240631 w 1761423"/>
                      <a:gd name="connsiteY10" fmla="*/ 433137 h 1443790"/>
                      <a:gd name="connsiteX11" fmla="*/ 173254 w 1761423"/>
                      <a:gd name="connsiteY11" fmla="*/ 490889 h 1443790"/>
                      <a:gd name="connsiteX12" fmla="*/ 154004 w 1761423"/>
                      <a:gd name="connsiteY12" fmla="*/ 519764 h 1443790"/>
                      <a:gd name="connsiteX13" fmla="*/ 115503 w 1761423"/>
                      <a:gd name="connsiteY13" fmla="*/ 558265 h 1443790"/>
                      <a:gd name="connsiteX14" fmla="*/ 48126 w 1761423"/>
                      <a:gd name="connsiteY14" fmla="*/ 644893 h 1443790"/>
                      <a:gd name="connsiteX15" fmla="*/ 38501 w 1761423"/>
                      <a:gd name="connsiteY15" fmla="*/ 673769 h 1443790"/>
                      <a:gd name="connsiteX16" fmla="*/ 19250 w 1761423"/>
                      <a:gd name="connsiteY16" fmla="*/ 702644 h 1443790"/>
                      <a:gd name="connsiteX17" fmla="*/ 0 w 1761423"/>
                      <a:gd name="connsiteY17" fmla="*/ 760396 h 1443790"/>
                      <a:gd name="connsiteX18" fmla="*/ 19250 w 1761423"/>
                      <a:gd name="connsiteY18" fmla="*/ 914400 h 1443790"/>
                      <a:gd name="connsiteX19" fmla="*/ 38501 w 1761423"/>
                      <a:gd name="connsiteY19" fmla="*/ 952901 h 1443790"/>
                      <a:gd name="connsiteX20" fmla="*/ 48126 w 1761423"/>
                      <a:gd name="connsiteY20" fmla="*/ 981777 h 1443790"/>
                      <a:gd name="connsiteX21" fmla="*/ 67377 w 1761423"/>
                      <a:gd name="connsiteY21" fmla="*/ 1020278 h 1443790"/>
                      <a:gd name="connsiteX22" fmla="*/ 77002 w 1761423"/>
                      <a:gd name="connsiteY22" fmla="*/ 1049154 h 1443790"/>
                      <a:gd name="connsiteX23" fmla="*/ 105878 w 1761423"/>
                      <a:gd name="connsiteY23" fmla="*/ 1087655 h 1443790"/>
                      <a:gd name="connsiteX24" fmla="*/ 125128 w 1761423"/>
                      <a:gd name="connsiteY24" fmla="*/ 1126156 h 1443790"/>
                      <a:gd name="connsiteX25" fmla="*/ 211756 w 1761423"/>
                      <a:gd name="connsiteY25" fmla="*/ 1203158 h 1443790"/>
                      <a:gd name="connsiteX26" fmla="*/ 250257 w 1761423"/>
                      <a:gd name="connsiteY26" fmla="*/ 1232034 h 1443790"/>
                      <a:gd name="connsiteX27" fmla="*/ 298383 w 1761423"/>
                      <a:gd name="connsiteY27" fmla="*/ 1260910 h 1443790"/>
                      <a:gd name="connsiteX28" fmla="*/ 336884 w 1761423"/>
                      <a:gd name="connsiteY28" fmla="*/ 1289785 h 1443790"/>
                      <a:gd name="connsiteX29" fmla="*/ 365760 w 1761423"/>
                      <a:gd name="connsiteY29" fmla="*/ 1299411 h 1443790"/>
                      <a:gd name="connsiteX30" fmla="*/ 462012 w 1761423"/>
                      <a:gd name="connsiteY30" fmla="*/ 1357162 h 1443790"/>
                      <a:gd name="connsiteX31" fmla="*/ 519764 w 1761423"/>
                      <a:gd name="connsiteY31" fmla="*/ 1376413 h 1443790"/>
                      <a:gd name="connsiteX32" fmla="*/ 558265 w 1761423"/>
                      <a:gd name="connsiteY32" fmla="*/ 1395663 h 1443790"/>
                      <a:gd name="connsiteX33" fmla="*/ 702644 w 1761423"/>
                      <a:gd name="connsiteY33" fmla="*/ 1424539 h 1443790"/>
                      <a:gd name="connsiteX34" fmla="*/ 904774 w 1761423"/>
                      <a:gd name="connsiteY34" fmla="*/ 1443790 h 1443790"/>
                      <a:gd name="connsiteX35" fmla="*/ 1309036 w 1761423"/>
                      <a:gd name="connsiteY35" fmla="*/ 1434164 h 1443790"/>
                      <a:gd name="connsiteX36" fmla="*/ 1347537 w 1761423"/>
                      <a:gd name="connsiteY36" fmla="*/ 1424539 h 1443790"/>
                      <a:gd name="connsiteX37" fmla="*/ 1434164 w 1761423"/>
                      <a:gd name="connsiteY37" fmla="*/ 1376413 h 1443790"/>
                      <a:gd name="connsiteX38" fmla="*/ 1463040 w 1761423"/>
                      <a:gd name="connsiteY38" fmla="*/ 1366787 h 1443790"/>
                      <a:gd name="connsiteX39" fmla="*/ 1511166 w 1761423"/>
                      <a:gd name="connsiteY39" fmla="*/ 1328286 h 1443790"/>
                      <a:gd name="connsiteX40" fmla="*/ 1578543 w 1761423"/>
                      <a:gd name="connsiteY40" fmla="*/ 1280160 h 1443790"/>
                      <a:gd name="connsiteX41" fmla="*/ 1645920 w 1761423"/>
                      <a:gd name="connsiteY41" fmla="*/ 1212783 h 1443790"/>
                      <a:gd name="connsiteX42" fmla="*/ 1684421 w 1761423"/>
                      <a:gd name="connsiteY42" fmla="*/ 1174282 h 1443790"/>
                      <a:gd name="connsiteX43" fmla="*/ 1742172 w 1761423"/>
                      <a:gd name="connsiteY43" fmla="*/ 1068404 h 1443790"/>
                      <a:gd name="connsiteX44" fmla="*/ 1761423 w 1761423"/>
                      <a:gd name="connsiteY44" fmla="*/ 1001027 h 1443790"/>
                      <a:gd name="connsiteX45" fmla="*/ 1751798 w 1761423"/>
                      <a:gd name="connsiteY45" fmla="*/ 798897 h 1443790"/>
                      <a:gd name="connsiteX46" fmla="*/ 1742172 w 1761423"/>
                      <a:gd name="connsiteY46" fmla="*/ 770021 h 1443790"/>
                      <a:gd name="connsiteX47" fmla="*/ 1732547 w 1761423"/>
                      <a:gd name="connsiteY47" fmla="*/ 731520 h 1443790"/>
                      <a:gd name="connsiteX48" fmla="*/ 1684421 w 1761423"/>
                      <a:gd name="connsiteY48" fmla="*/ 673769 h 1443790"/>
                      <a:gd name="connsiteX49" fmla="*/ 1655545 w 1761423"/>
                      <a:gd name="connsiteY49" fmla="*/ 635267 h 1443790"/>
                      <a:gd name="connsiteX50" fmla="*/ 1588168 w 1761423"/>
                      <a:gd name="connsiteY50" fmla="*/ 587141 h 1443790"/>
                      <a:gd name="connsiteX51" fmla="*/ 1540042 w 1761423"/>
                      <a:gd name="connsiteY51" fmla="*/ 548640 h 1443790"/>
                      <a:gd name="connsiteX52" fmla="*/ 1463040 w 1761423"/>
                      <a:gd name="connsiteY52" fmla="*/ 471638 h 1443790"/>
                      <a:gd name="connsiteX53" fmla="*/ 1366787 w 1761423"/>
                      <a:gd name="connsiteY53" fmla="*/ 394636 h 1443790"/>
                      <a:gd name="connsiteX54" fmla="*/ 1337911 w 1761423"/>
                      <a:gd name="connsiteY54" fmla="*/ 375385 h 1443790"/>
                      <a:gd name="connsiteX55" fmla="*/ 1241659 w 1761423"/>
                      <a:gd name="connsiteY55" fmla="*/ 308009 h 1443790"/>
                      <a:gd name="connsiteX56" fmla="*/ 1203158 w 1761423"/>
                      <a:gd name="connsiteY56" fmla="*/ 288758 h 1443790"/>
                      <a:gd name="connsiteX57" fmla="*/ 1174282 w 1761423"/>
                      <a:gd name="connsiteY57" fmla="*/ 259882 h 1443790"/>
                      <a:gd name="connsiteX58" fmla="*/ 1135781 w 1761423"/>
                      <a:gd name="connsiteY58" fmla="*/ 231006 h 1443790"/>
                      <a:gd name="connsiteX59" fmla="*/ 1020278 w 1761423"/>
                      <a:gd name="connsiteY59" fmla="*/ 134754 h 1443790"/>
                      <a:gd name="connsiteX60" fmla="*/ 904774 w 1761423"/>
                      <a:gd name="connsiteY60" fmla="*/ 77002 h 1443790"/>
                      <a:gd name="connsiteX61" fmla="*/ 866273 w 1761423"/>
                      <a:gd name="connsiteY61" fmla="*/ 57752 h 1443790"/>
                      <a:gd name="connsiteX62" fmla="*/ 808522 w 1761423"/>
                      <a:gd name="connsiteY62" fmla="*/ 38501 h 1443790"/>
                      <a:gd name="connsiteX63" fmla="*/ 779646 w 1761423"/>
                      <a:gd name="connsiteY63" fmla="*/ 19251 h 1443790"/>
                      <a:gd name="connsiteX64" fmla="*/ 702644 w 1761423"/>
                      <a:gd name="connsiteY64" fmla="*/ 0 h 1443790"/>
                      <a:gd name="connsiteX65" fmla="*/ 404261 w 1761423"/>
                      <a:gd name="connsiteY65" fmla="*/ 9625 h 1443790"/>
                      <a:gd name="connsiteX66" fmla="*/ 356134 w 1761423"/>
                      <a:gd name="connsiteY66" fmla="*/ 19251 h 1443790"/>
                      <a:gd name="connsiteX67" fmla="*/ 298383 w 1761423"/>
                      <a:gd name="connsiteY67" fmla="*/ 38501 h 1443790"/>
                      <a:gd name="connsiteX68" fmla="*/ 240631 w 1761423"/>
                      <a:gd name="connsiteY68" fmla="*/ 77002 h 1443790"/>
                      <a:gd name="connsiteX69" fmla="*/ 211756 w 1761423"/>
                      <a:gd name="connsiteY69" fmla="*/ 96253 h 1443790"/>
                      <a:gd name="connsiteX70" fmla="*/ 182880 w 1761423"/>
                      <a:gd name="connsiteY70" fmla="*/ 125129 h 1443790"/>
                      <a:gd name="connsiteX71" fmla="*/ 105878 w 1761423"/>
                      <a:gd name="connsiteY71" fmla="*/ 182880 h 14437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  <a:cxn ang="0">
                        <a:pos x="connsiteX60" y="connsiteY60"/>
                      </a:cxn>
                      <a:cxn ang="0">
                        <a:pos x="connsiteX61" y="connsiteY61"/>
                      </a:cxn>
                      <a:cxn ang="0">
                        <a:pos x="connsiteX62" y="connsiteY62"/>
                      </a:cxn>
                      <a:cxn ang="0">
                        <a:pos x="connsiteX63" y="connsiteY63"/>
                      </a:cxn>
                      <a:cxn ang="0">
                        <a:pos x="connsiteX64" y="connsiteY64"/>
                      </a:cxn>
                      <a:cxn ang="0">
                        <a:pos x="connsiteX65" y="connsiteY65"/>
                      </a:cxn>
                      <a:cxn ang="0">
                        <a:pos x="connsiteX66" y="connsiteY66"/>
                      </a:cxn>
                      <a:cxn ang="0">
                        <a:pos x="connsiteX67" y="connsiteY67"/>
                      </a:cxn>
                      <a:cxn ang="0">
                        <a:pos x="connsiteX68" y="connsiteY68"/>
                      </a:cxn>
                      <a:cxn ang="0">
                        <a:pos x="connsiteX69" y="connsiteY69"/>
                      </a:cxn>
                      <a:cxn ang="0">
                        <a:pos x="connsiteX70" y="connsiteY70"/>
                      </a:cxn>
                      <a:cxn ang="0">
                        <a:pos x="connsiteX71" y="connsiteY71"/>
                      </a:cxn>
                    </a:cxnLst>
                    <a:rect l="l" t="t" r="r" b="b"/>
                    <a:pathLst>
                      <a:path w="1761423" h="1443790">
                        <a:moveTo>
                          <a:pt x="856648" y="77002"/>
                        </a:moveTo>
                        <a:cubicBezTo>
                          <a:pt x="834189" y="80210"/>
                          <a:pt x="811856" y="84476"/>
                          <a:pt x="789271" y="86627"/>
                        </a:cubicBezTo>
                        <a:cubicBezTo>
                          <a:pt x="629912" y="101804"/>
                          <a:pt x="700503" y="80925"/>
                          <a:pt x="625642" y="105878"/>
                        </a:cubicBezTo>
                        <a:cubicBezTo>
                          <a:pt x="492853" y="194403"/>
                          <a:pt x="629172" y="101982"/>
                          <a:pt x="529389" y="173255"/>
                        </a:cubicBezTo>
                        <a:cubicBezTo>
                          <a:pt x="519976" y="179979"/>
                          <a:pt x="509400" y="185099"/>
                          <a:pt x="500513" y="192505"/>
                        </a:cubicBezTo>
                        <a:cubicBezTo>
                          <a:pt x="490056" y="201219"/>
                          <a:pt x="481973" y="212522"/>
                          <a:pt x="471638" y="221381"/>
                        </a:cubicBezTo>
                        <a:cubicBezTo>
                          <a:pt x="459458" y="231821"/>
                          <a:pt x="444481" y="238913"/>
                          <a:pt x="433137" y="250257"/>
                        </a:cubicBezTo>
                        <a:cubicBezTo>
                          <a:pt x="421793" y="261601"/>
                          <a:pt x="415605" y="277414"/>
                          <a:pt x="404261" y="288758"/>
                        </a:cubicBezTo>
                        <a:cubicBezTo>
                          <a:pt x="392319" y="300700"/>
                          <a:pt x="353283" y="325952"/>
                          <a:pt x="336884" y="336884"/>
                        </a:cubicBezTo>
                        <a:cubicBezTo>
                          <a:pt x="301847" y="389439"/>
                          <a:pt x="336439" y="344492"/>
                          <a:pt x="279132" y="394636"/>
                        </a:cubicBezTo>
                        <a:cubicBezTo>
                          <a:pt x="265473" y="406588"/>
                          <a:pt x="254290" y="421185"/>
                          <a:pt x="240631" y="433137"/>
                        </a:cubicBezTo>
                        <a:cubicBezTo>
                          <a:pt x="201412" y="467453"/>
                          <a:pt x="204842" y="452983"/>
                          <a:pt x="173254" y="490889"/>
                        </a:cubicBezTo>
                        <a:cubicBezTo>
                          <a:pt x="165848" y="499776"/>
                          <a:pt x="161532" y="510981"/>
                          <a:pt x="154004" y="519764"/>
                        </a:cubicBezTo>
                        <a:cubicBezTo>
                          <a:pt x="142192" y="533544"/>
                          <a:pt x="126841" y="544093"/>
                          <a:pt x="115503" y="558265"/>
                        </a:cubicBezTo>
                        <a:cubicBezTo>
                          <a:pt x="23400" y="673395"/>
                          <a:pt x="120456" y="572563"/>
                          <a:pt x="48126" y="644893"/>
                        </a:cubicBezTo>
                        <a:cubicBezTo>
                          <a:pt x="44918" y="654518"/>
                          <a:pt x="43038" y="664694"/>
                          <a:pt x="38501" y="673769"/>
                        </a:cubicBezTo>
                        <a:cubicBezTo>
                          <a:pt x="33328" y="684116"/>
                          <a:pt x="23948" y="692073"/>
                          <a:pt x="19250" y="702644"/>
                        </a:cubicBezTo>
                        <a:cubicBezTo>
                          <a:pt x="11009" y="721187"/>
                          <a:pt x="0" y="760396"/>
                          <a:pt x="0" y="760396"/>
                        </a:cubicBezTo>
                        <a:cubicBezTo>
                          <a:pt x="2130" y="783824"/>
                          <a:pt x="6819" y="877107"/>
                          <a:pt x="19250" y="914400"/>
                        </a:cubicBezTo>
                        <a:cubicBezTo>
                          <a:pt x="23787" y="928012"/>
                          <a:pt x="32849" y="939713"/>
                          <a:pt x="38501" y="952901"/>
                        </a:cubicBezTo>
                        <a:cubicBezTo>
                          <a:pt x="42498" y="962227"/>
                          <a:pt x="44129" y="972451"/>
                          <a:pt x="48126" y="981777"/>
                        </a:cubicBezTo>
                        <a:cubicBezTo>
                          <a:pt x="53778" y="994965"/>
                          <a:pt x="61725" y="1007090"/>
                          <a:pt x="67377" y="1020278"/>
                        </a:cubicBezTo>
                        <a:cubicBezTo>
                          <a:pt x="71374" y="1029604"/>
                          <a:pt x="71968" y="1040345"/>
                          <a:pt x="77002" y="1049154"/>
                        </a:cubicBezTo>
                        <a:cubicBezTo>
                          <a:pt x="84961" y="1063082"/>
                          <a:pt x="97376" y="1074051"/>
                          <a:pt x="105878" y="1087655"/>
                        </a:cubicBezTo>
                        <a:cubicBezTo>
                          <a:pt x="113483" y="1099822"/>
                          <a:pt x="116165" y="1114952"/>
                          <a:pt x="125128" y="1126156"/>
                        </a:cubicBezTo>
                        <a:cubicBezTo>
                          <a:pt x="171068" y="1183581"/>
                          <a:pt x="168723" y="1172420"/>
                          <a:pt x="211756" y="1203158"/>
                        </a:cubicBezTo>
                        <a:cubicBezTo>
                          <a:pt x="224810" y="1212482"/>
                          <a:pt x="236909" y="1223135"/>
                          <a:pt x="250257" y="1232034"/>
                        </a:cubicBezTo>
                        <a:cubicBezTo>
                          <a:pt x="265823" y="1242411"/>
                          <a:pt x="282817" y="1250533"/>
                          <a:pt x="298383" y="1260910"/>
                        </a:cubicBezTo>
                        <a:cubicBezTo>
                          <a:pt x="311731" y="1269808"/>
                          <a:pt x="322956" y="1281826"/>
                          <a:pt x="336884" y="1289785"/>
                        </a:cubicBezTo>
                        <a:cubicBezTo>
                          <a:pt x="345693" y="1294819"/>
                          <a:pt x="356891" y="1294484"/>
                          <a:pt x="365760" y="1299411"/>
                        </a:cubicBezTo>
                        <a:cubicBezTo>
                          <a:pt x="423874" y="1331697"/>
                          <a:pt x="409996" y="1336356"/>
                          <a:pt x="462012" y="1357162"/>
                        </a:cubicBezTo>
                        <a:cubicBezTo>
                          <a:pt x="480853" y="1364698"/>
                          <a:pt x="501614" y="1367338"/>
                          <a:pt x="519764" y="1376413"/>
                        </a:cubicBezTo>
                        <a:cubicBezTo>
                          <a:pt x="532598" y="1382830"/>
                          <a:pt x="544653" y="1391126"/>
                          <a:pt x="558265" y="1395663"/>
                        </a:cubicBezTo>
                        <a:cubicBezTo>
                          <a:pt x="623364" y="1417363"/>
                          <a:pt x="638156" y="1413791"/>
                          <a:pt x="702644" y="1424539"/>
                        </a:cubicBezTo>
                        <a:cubicBezTo>
                          <a:pt x="832749" y="1446223"/>
                          <a:pt x="635272" y="1426945"/>
                          <a:pt x="904774" y="1443790"/>
                        </a:cubicBezTo>
                        <a:lnTo>
                          <a:pt x="1309036" y="1434164"/>
                        </a:lnTo>
                        <a:cubicBezTo>
                          <a:pt x="1322252" y="1433589"/>
                          <a:pt x="1335151" y="1429184"/>
                          <a:pt x="1347537" y="1424539"/>
                        </a:cubicBezTo>
                        <a:cubicBezTo>
                          <a:pt x="1384618" y="1410634"/>
                          <a:pt x="1397404" y="1394794"/>
                          <a:pt x="1434164" y="1376413"/>
                        </a:cubicBezTo>
                        <a:cubicBezTo>
                          <a:pt x="1443239" y="1371875"/>
                          <a:pt x="1453415" y="1369996"/>
                          <a:pt x="1463040" y="1366787"/>
                        </a:cubicBezTo>
                        <a:cubicBezTo>
                          <a:pt x="1479082" y="1353953"/>
                          <a:pt x="1494731" y="1340612"/>
                          <a:pt x="1511166" y="1328286"/>
                        </a:cubicBezTo>
                        <a:cubicBezTo>
                          <a:pt x="1541077" y="1305853"/>
                          <a:pt x="1547863" y="1308051"/>
                          <a:pt x="1578543" y="1280160"/>
                        </a:cubicBezTo>
                        <a:cubicBezTo>
                          <a:pt x="1602045" y="1258795"/>
                          <a:pt x="1623461" y="1235242"/>
                          <a:pt x="1645920" y="1212783"/>
                        </a:cubicBezTo>
                        <a:cubicBezTo>
                          <a:pt x="1658754" y="1199949"/>
                          <a:pt x="1674354" y="1189383"/>
                          <a:pt x="1684421" y="1174282"/>
                        </a:cubicBezTo>
                        <a:cubicBezTo>
                          <a:pt x="1707853" y="1139134"/>
                          <a:pt x="1727612" y="1112080"/>
                          <a:pt x="1742172" y="1068404"/>
                        </a:cubicBezTo>
                        <a:cubicBezTo>
                          <a:pt x="1755982" y="1026979"/>
                          <a:pt x="1749337" y="1049372"/>
                          <a:pt x="1761423" y="1001027"/>
                        </a:cubicBezTo>
                        <a:cubicBezTo>
                          <a:pt x="1758215" y="933650"/>
                          <a:pt x="1757400" y="866117"/>
                          <a:pt x="1751798" y="798897"/>
                        </a:cubicBezTo>
                        <a:cubicBezTo>
                          <a:pt x="1750955" y="788786"/>
                          <a:pt x="1744959" y="779777"/>
                          <a:pt x="1742172" y="770021"/>
                        </a:cubicBezTo>
                        <a:cubicBezTo>
                          <a:pt x="1738538" y="757301"/>
                          <a:pt x="1737758" y="743679"/>
                          <a:pt x="1732547" y="731520"/>
                        </a:cubicBezTo>
                        <a:cubicBezTo>
                          <a:pt x="1720390" y="703152"/>
                          <a:pt x="1704247" y="696899"/>
                          <a:pt x="1684421" y="673769"/>
                        </a:cubicBezTo>
                        <a:cubicBezTo>
                          <a:pt x="1673981" y="661589"/>
                          <a:pt x="1666889" y="646611"/>
                          <a:pt x="1655545" y="635267"/>
                        </a:cubicBezTo>
                        <a:cubicBezTo>
                          <a:pt x="1636033" y="615755"/>
                          <a:pt x="1610024" y="603533"/>
                          <a:pt x="1588168" y="587141"/>
                        </a:cubicBezTo>
                        <a:cubicBezTo>
                          <a:pt x="1571733" y="574815"/>
                          <a:pt x="1555138" y="562574"/>
                          <a:pt x="1540042" y="548640"/>
                        </a:cubicBezTo>
                        <a:cubicBezTo>
                          <a:pt x="1513369" y="524019"/>
                          <a:pt x="1493243" y="491773"/>
                          <a:pt x="1463040" y="471638"/>
                        </a:cubicBezTo>
                        <a:cubicBezTo>
                          <a:pt x="1337740" y="388105"/>
                          <a:pt x="1462790" y="476925"/>
                          <a:pt x="1366787" y="394636"/>
                        </a:cubicBezTo>
                        <a:cubicBezTo>
                          <a:pt x="1358004" y="387107"/>
                          <a:pt x="1347325" y="382109"/>
                          <a:pt x="1337911" y="375385"/>
                        </a:cubicBezTo>
                        <a:cubicBezTo>
                          <a:pt x="1309747" y="355268"/>
                          <a:pt x="1271156" y="322758"/>
                          <a:pt x="1241659" y="308009"/>
                        </a:cubicBezTo>
                        <a:cubicBezTo>
                          <a:pt x="1228825" y="301592"/>
                          <a:pt x="1214834" y="297098"/>
                          <a:pt x="1203158" y="288758"/>
                        </a:cubicBezTo>
                        <a:cubicBezTo>
                          <a:pt x="1192081" y="280846"/>
                          <a:pt x="1184617" y="268741"/>
                          <a:pt x="1174282" y="259882"/>
                        </a:cubicBezTo>
                        <a:cubicBezTo>
                          <a:pt x="1162102" y="249442"/>
                          <a:pt x="1147854" y="241570"/>
                          <a:pt x="1135781" y="231006"/>
                        </a:cubicBezTo>
                        <a:cubicBezTo>
                          <a:pt x="1088712" y="189820"/>
                          <a:pt x="1086841" y="168036"/>
                          <a:pt x="1020278" y="134754"/>
                        </a:cubicBezTo>
                        <a:lnTo>
                          <a:pt x="904774" y="77002"/>
                        </a:lnTo>
                        <a:cubicBezTo>
                          <a:pt x="891940" y="70585"/>
                          <a:pt x="879885" y="62290"/>
                          <a:pt x="866273" y="57752"/>
                        </a:cubicBezTo>
                        <a:cubicBezTo>
                          <a:pt x="847023" y="51335"/>
                          <a:pt x="825406" y="49757"/>
                          <a:pt x="808522" y="38501"/>
                        </a:cubicBezTo>
                        <a:cubicBezTo>
                          <a:pt x="798897" y="32084"/>
                          <a:pt x="789993" y="24424"/>
                          <a:pt x="779646" y="19251"/>
                        </a:cubicBezTo>
                        <a:cubicBezTo>
                          <a:pt x="759911" y="9383"/>
                          <a:pt x="720956" y="3662"/>
                          <a:pt x="702644" y="0"/>
                        </a:cubicBezTo>
                        <a:cubicBezTo>
                          <a:pt x="603183" y="3208"/>
                          <a:pt x="503621" y="4105"/>
                          <a:pt x="404261" y="9625"/>
                        </a:cubicBezTo>
                        <a:cubicBezTo>
                          <a:pt x="387926" y="10533"/>
                          <a:pt x="371918" y="14946"/>
                          <a:pt x="356134" y="19251"/>
                        </a:cubicBezTo>
                        <a:cubicBezTo>
                          <a:pt x="336557" y="24590"/>
                          <a:pt x="298383" y="38501"/>
                          <a:pt x="298383" y="38501"/>
                        </a:cubicBezTo>
                        <a:lnTo>
                          <a:pt x="240631" y="77002"/>
                        </a:lnTo>
                        <a:cubicBezTo>
                          <a:pt x="231006" y="83419"/>
                          <a:pt x="219936" y="88073"/>
                          <a:pt x="211756" y="96253"/>
                        </a:cubicBezTo>
                        <a:cubicBezTo>
                          <a:pt x="202131" y="105878"/>
                          <a:pt x="193625" y="116772"/>
                          <a:pt x="182880" y="125129"/>
                        </a:cubicBezTo>
                        <a:cubicBezTo>
                          <a:pt x="84926" y="201315"/>
                          <a:pt x="154294" y="134464"/>
                          <a:pt x="105878" y="182880"/>
                        </a:cubicBezTo>
                      </a:path>
                    </a:pathLst>
                  </a:cu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C0EB6218-6C4E-1344-89F1-E65C8EBC7FDB}"/>
                  </a:ext>
                </a:extLst>
              </p:cNvPr>
              <p:cNvSpPr txBox="1"/>
              <p:nvPr/>
            </p:nvSpPr>
            <p:spPr>
              <a:xfrm>
                <a:off x="4690435" y="5088593"/>
                <a:ext cx="518988" cy="8171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num>
                        <m:den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C0EB6218-6C4E-1344-89F1-E65C8EBC7F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0435" y="5088593"/>
                <a:ext cx="518988" cy="817147"/>
              </a:xfrm>
              <a:prstGeom prst="rect">
                <a:avLst/>
              </a:prstGeom>
              <a:blipFill>
                <a:blip r:embed="rId3"/>
                <a:stretch>
                  <a:fillRect l="-14286" t="-1515" r="-7143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980CAD42-3BB4-254A-B77C-9935D7949F21}"/>
                  </a:ext>
                </a:extLst>
              </p:cNvPr>
              <p:cNvSpPr txBox="1"/>
              <p:nvPr/>
            </p:nvSpPr>
            <p:spPr>
              <a:xfrm>
                <a:off x="2473771" y="1991342"/>
                <a:ext cx="670505" cy="8171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num>
                        <m:den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980CAD42-3BB4-254A-B77C-9935D7949F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3771" y="1991342"/>
                <a:ext cx="670505" cy="817147"/>
              </a:xfrm>
              <a:prstGeom prst="rect">
                <a:avLst/>
              </a:prstGeom>
              <a:blipFill>
                <a:blip r:embed="rId4"/>
                <a:stretch>
                  <a:fillRect l="-9259" t="-1515" r="-5556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D7F342B2-27D1-CF47-A907-ADB350717D40}"/>
                  </a:ext>
                </a:extLst>
              </p:cNvPr>
              <p:cNvSpPr txBox="1"/>
              <p:nvPr/>
            </p:nvSpPr>
            <p:spPr>
              <a:xfrm>
                <a:off x="7625722" y="5281320"/>
                <a:ext cx="518988" cy="8171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num>
                        <m:den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D7F342B2-27D1-CF47-A907-ADB350717D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5722" y="5281320"/>
                <a:ext cx="518988" cy="817147"/>
              </a:xfrm>
              <a:prstGeom prst="rect">
                <a:avLst/>
              </a:prstGeom>
              <a:blipFill>
                <a:blip r:embed="rId5"/>
                <a:stretch>
                  <a:fillRect l="-14286" t="-1515" r="-7143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19A8135A-490F-6F4A-B7D4-98E67B04138C}"/>
                  </a:ext>
                </a:extLst>
              </p:cNvPr>
              <p:cNvSpPr txBox="1"/>
              <p:nvPr/>
            </p:nvSpPr>
            <p:spPr>
              <a:xfrm>
                <a:off x="7180434" y="4758250"/>
                <a:ext cx="311047" cy="3990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19A8135A-490F-6F4A-B7D4-98E67B0413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0434" y="4758250"/>
                <a:ext cx="311047" cy="399084"/>
              </a:xfrm>
              <a:prstGeom prst="rect">
                <a:avLst/>
              </a:prstGeom>
              <a:blipFill>
                <a:blip r:embed="rId6"/>
                <a:stretch>
                  <a:fillRect l="-12000" r="-16000" b="-24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0CFA246E-2145-4B48-BF03-C18548450A45}"/>
                  </a:ext>
                </a:extLst>
              </p:cNvPr>
              <p:cNvSpPr txBox="1"/>
              <p:nvPr/>
            </p:nvSpPr>
            <p:spPr>
              <a:xfrm>
                <a:off x="7812058" y="2036243"/>
                <a:ext cx="670505" cy="8171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num>
                        <m:den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0CFA246E-2145-4B48-BF03-C18548450A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2058" y="2036243"/>
                <a:ext cx="670505" cy="817147"/>
              </a:xfrm>
              <a:prstGeom prst="rect">
                <a:avLst/>
              </a:prstGeom>
              <a:blipFill>
                <a:blip r:embed="rId7"/>
                <a:stretch>
                  <a:fillRect l="-11321" t="-3077" r="-7547" b="-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BCBD079C-DC59-0340-8DA1-2C31E2C5EDF1}"/>
                  </a:ext>
                </a:extLst>
              </p:cNvPr>
              <p:cNvSpPr txBox="1"/>
              <p:nvPr/>
            </p:nvSpPr>
            <p:spPr>
              <a:xfrm>
                <a:off x="6669111" y="3870637"/>
                <a:ext cx="339645" cy="3990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BCBD079C-DC59-0340-8DA1-2C31E2C5ED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9111" y="3870637"/>
                <a:ext cx="339645" cy="399084"/>
              </a:xfrm>
              <a:prstGeom prst="rect">
                <a:avLst/>
              </a:prstGeom>
              <a:blipFill>
                <a:blip r:embed="rId8"/>
                <a:stretch>
                  <a:fillRect l="-22222" r="-14815" b="-31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BD7EB97A-F107-D54C-8BFB-D9F1635364A5}"/>
                  </a:ext>
                </a:extLst>
              </p:cNvPr>
              <p:cNvSpPr txBox="1"/>
              <p:nvPr/>
            </p:nvSpPr>
            <p:spPr>
              <a:xfrm>
                <a:off x="3736306" y="3877404"/>
                <a:ext cx="317779" cy="3990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BD7EB97A-F107-D54C-8BFB-D9F1635364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6306" y="3877404"/>
                <a:ext cx="317779" cy="399084"/>
              </a:xfrm>
              <a:prstGeom prst="rect">
                <a:avLst/>
              </a:prstGeom>
              <a:blipFill>
                <a:blip r:embed="rId9"/>
                <a:stretch>
                  <a:fillRect l="-23077" r="-15385" b="-28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719E19FD-459E-EC41-9559-0EA316E97BE6}"/>
                  </a:ext>
                </a:extLst>
              </p:cNvPr>
              <p:cNvSpPr txBox="1"/>
              <p:nvPr/>
            </p:nvSpPr>
            <p:spPr>
              <a:xfrm>
                <a:off x="747282" y="3625205"/>
                <a:ext cx="752385" cy="3990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719E19FD-459E-EC41-9559-0EA316E97B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282" y="3625205"/>
                <a:ext cx="752385" cy="399084"/>
              </a:xfrm>
              <a:prstGeom prst="rect">
                <a:avLst/>
              </a:prstGeom>
              <a:blipFill>
                <a:blip r:embed="rId10"/>
                <a:stretch>
                  <a:fillRect l="-10000" r="-5000" b="-28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1860" y="534483"/>
            <a:ext cx="8075954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200" spc="-114" dirty="0"/>
              <a:t>Математика BackProp  шаг коррекции</a:t>
            </a:r>
          </a:p>
        </p:txBody>
      </p:sp>
      <p:sp>
        <p:nvSpPr>
          <p:cNvPr id="48" name="object 48"/>
          <p:cNvSpPr/>
          <p:nvPr/>
        </p:nvSpPr>
        <p:spPr>
          <a:xfrm>
            <a:off x="7114919" y="1669146"/>
            <a:ext cx="2437313" cy="17161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B15EF9CC-B919-5342-8429-13B8A17DE6EF}"/>
                  </a:ext>
                </a:extLst>
              </p:cNvPr>
              <p:cNvSpPr txBox="1"/>
              <p:nvPr/>
            </p:nvSpPr>
            <p:spPr>
              <a:xfrm>
                <a:off x="531568" y="1952625"/>
                <a:ext cx="5121723" cy="7620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80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sz="2800" b="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B15EF9CC-B919-5342-8429-13B8A17DE6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568" y="1952625"/>
                <a:ext cx="5121723" cy="762003"/>
              </a:xfrm>
              <a:prstGeom prst="rect">
                <a:avLst/>
              </a:prstGeom>
              <a:blipFill>
                <a:blip r:embed="rId3"/>
                <a:stretch>
                  <a:fillRect l="-1733" t="-1639" r="-1733"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C4447B8A-0224-594C-8572-E6F46BC200C5}"/>
                  </a:ext>
                </a:extLst>
              </p:cNvPr>
              <p:cNvSpPr txBox="1"/>
              <p:nvPr/>
            </p:nvSpPr>
            <p:spPr>
              <a:xfrm>
                <a:off x="536247" y="3064505"/>
                <a:ext cx="2181687" cy="9065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C4447B8A-0224-594C-8572-E6F46BC200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247" y="3064505"/>
                <a:ext cx="2181687" cy="906530"/>
              </a:xfrm>
              <a:prstGeom prst="rect">
                <a:avLst/>
              </a:prstGeom>
              <a:blipFill>
                <a:blip r:embed="rId4"/>
                <a:stretch>
                  <a:fillRect l="-2312" t="-108333" r="-578" b="-16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AD43F037-5467-3545-8652-B71EFCFEDE10}"/>
                  </a:ext>
                </a:extLst>
              </p:cNvPr>
              <p:cNvSpPr txBox="1"/>
              <p:nvPr/>
            </p:nvSpPr>
            <p:spPr>
              <a:xfrm>
                <a:off x="3055398" y="3181267"/>
                <a:ext cx="3137269" cy="6730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0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AD43F037-5467-3545-8652-B71EFCFEDE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5398" y="3181267"/>
                <a:ext cx="3137269" cy="673005"/>
              </a:xfrm>
              <a:prstGeom prst="rect">
                <a:avLst/>
              </a:prstGeom>
              <a:blipFill>
                <a:blip r:embed="rId5"/>
                <a:stretch>
                  <a:fillRect l="-1613" t="-3704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13ACEA4C-0684-EF4A-9CDE-31BFF26B311D}"/>
                  </a:ext>
                </a:extLst>
              </p:cNvPr>
              <p:cNvSpPr txBox="1"/>
              <p:nvPr/>
            </p:nvSpPr>
            <p:spPr>
              <a:xfrm>
                <a:off x="6530131" y="3171264"/>
                <a:ext cx="1468415" cy="6930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=−1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13ACEA4C-0684-EF4A-9CDE-31BFF26B31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0131" y="3171264"/>
                <a:ext cx="1468415" cy="693010"/>
              </a:xfrm>
              <a:prstGeom prst="rect">
                <a:avLst/>
              </a:prstGeom>
              <a:blipFill>
                <a:blip r:embed="rId6"/>
                <a:stretch>
                  <a:fillRect l="-4310" r="-3448"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E433A080-5229-5742-8E94-3A1468E53737}"/>
                  </a:ext>
                </a:extLst>
              </p:cNvPr>
              <p:cNvSpPr txBox="1"/>
              <p:nvPr/>
            </p:nvSpPr>
            <p:spPr>
              <a:xfrm>
                <a:off x="531568" y="4037779"/>
                <a:ext cx="4221861" cy="6819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 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E433A080-5229-5742-8E94-3A1468E537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568" y="4037779"/>
                <a:ext cx="4221861" cy="681918"/>
              </a:xfrm>
              <a:prstGeom prst="rect">
                <a:avLst/>
              </a:prstGeom>
              <a:blipFill>
                <a:blip r:embed="rId7"/>
                <a:stretch>
                  <a:fillRect l="-898" t="-1818" b="-1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4F59DF99-A2AA-4F4B-A1B7-F44C40D77A24}"/>
                  </a:ext>
                </a:extLst>
              </p:cNvPr>
              <p:cNvSpPr txBox="1"/>
              <p:nvPr/>
            </p:nvSpPr>
            <p:spPr>
              <a:xfrm>
                <a:off x="588365" y="4903204"/>
                <a:ext cx="4589911" cy="7500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 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4F59DF99-A2AA-4F4B-A1B7-F44C40D77A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365" y="4903204"/>
                <a:ext cx="4589911" cy="750077"/>
              </a:xfrm>
              <a:prstGeom prst="rect">
                <a:avLst/>
              </a:prstGeom>
              <a:blipFill>
                <a:blip r:embed="rId8"/>
                <a:stretch>
                  <a:fillRect l="-829" t="-143333" r="-1381" b="-20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844A7FF7-C953-AE4E-B05E-D16AC2E4D71A}"/>
                  </a:ext>
                </a:extLst>
              </p:cNvPr>
              <p:cNvSpPr txBox="1"/>
              <p:nvPr/>
            </p:nvSpPr>
            <p:spPr>
              <a:xfrm>
                <a:off x="564363" y="5904348"/>
                <a:ext cx="7370672" cy="6287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𝜂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844A7FF7-C953-AE4E-B05E-D16AC2E4D7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363" y="5904348"/>
                <a:ext cx="7370672" cy="628762"/>
              </a:xfrm>
              <a:prstGeom prst="rect">
                <a:avLst/>
              </a:prstGeom>
              <a:blipFill>
                <a:blip r:embed="rId9"/>
                <a:stretch>
                  <a:fillRect l="-1205" t="-2000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Rectangle 57">
            <a:extLst>
              <a:ext uri="{FF2B5EF4-FFF2-40B4-BE49-F238E27FC236}">
                <a16:creationId xmlns:a16="http://schemas.microsoft.com/office/drawing/2014/main" id="{663FDA90-EED3-AB4A-805E-B79551BD2729}"/>
              </a:ext>
            </a:extLst>
          </p:cNvPr>
          <p:cNvSpPr/>
          <p:nvPr/>
        </p:nvSpPr>
        <p:spPr>
          <a:xfrm>
            <a:off x="5178276" y="5836787"/>
            <a:ext cx="2911624" cy="750077"/>
          </a:xfrm>
          <a:custGeom>
            <a:avLst/>
            <a:gdLst>
              <a:gd name="connsiteX0" fmla="*/ 0 w 2911624"/>
              <a:gd name="connsiteY0" fmla="*/ 0 h 750077"/>
              <a:gd name="connsiteX1" fmla="*/ 553209 w 2911624"/>
              <a:gd name="connsiteY1" fmla="*/ 0 h 750077"/>
              <a:gd name="connsiteX2" fmla="*/ 1048185 w 2911624"/>
              <a:gd name="connsiteY2" fmla="*/ 0 h 750077"/>
              <a:gd name="connsiteX3" fmla="*/ 1688742 w 2911624"/>
              <a:gd name="connsiteY3" fmla="*/ 0 h 750077"/>
              <a:gd name="connsiteX4" fmla="*/ 2241950 w 2911624"/>
              <a:gd name="connsiteY4" fmla="*/ 0 h 750077"/>
              <a:gd name="connsiteX5" fmla="*/ 2911624 w 2911624"/>
              <a:gd name="connsiteY5" fmla="*/ 0 h 750077"/>
              <a:gd name="connsiteX6" fmla="*/ 2911624 w 2911624"/>
              <a:gd name="connsiteY6" fmla="*/ 390040 h 750077"/>
              <a:gd name="connsiteX7" fmla="*/ 2911624 w 2911624"/>
              <a:gd name="connsiteY7" fmla="*/ 750077 h 750077"/>
              <a:gd name="connsiteX8" fmla="*/ 2329299 w 2911624"/>
              <a:gd name="connsiteY8" fmla="*/ 750077 h 750077"/>
              <a:gd name="connsiteX9" fmla="*/ 1834323 w 2911624"/>
              <a:gd name="connsiteY9" fmla="*/ 750077 h 750077"/>
              <a:gd name="connsiteX10" fmla="*/ 1251998 w 2911624"/>
              <a:gd name="connsiteY10" fmla="*/ 750077 h 750077"/>
              <a:gd name="connsiteX11" fmla="*/ 669674 w 2911624"/>
              <a:gd name="connsiteY11" fmla="*/ 750077 h 750077"/>
              <a:gd name="connsiteX12" fmla="*/ 0 w 2911624"/>
              <a:gd name="connsiteY12" fmla="*/ 750077 h 750077"/>
              <a:gd name="connsiteX13" fmla="*/ 0 w 2911624"/>
              <a:gd name="connsiteY13" fmla="*/ 360037 h 750077"/>
              <a:gd name="connsiteX14" fmla="*/ 0 w 2911624"/>
              <a:gd name="connsiteY14" fmla="*/ 0 h 750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911624" h="750077" extrusionOk="0">
                <a:moveTo>
                  <a:pt x="0" y="0"/>
                </a:moveTo>
                <a:cubicBezTo>
                  <a:pt x="144190" y="3228"/>
                  <a:pt x="310578" y="-8780"/>
                  <a:pt x="553209" y="0"/>
                </a:cubicBezTo>
                <a:cubicBezTo>
                  <a:pt x="795840" y="8780"/>
                  <a:pt x="880381" y="-13293"/>
                  <a:pt x="1048185" y="0"/>
                </a:cubicBezTo>
                <a:cubicBezTo>
                  <a:pt x="1215989" y="13293"/>
                  <a:pt x="1464947" y="-23707"/>
                  <a:pt x="1688742" y="0"/>
                </a:cubicBezTo>
                <a:cubicBezTo>
                  <a:pt x="1912537" y="23707"/>
                  <a:pt x="2064937" y="-14762"/>
                  <a:pt x="2241950" y="0"/>
                </a:cubicBezTo>
                <a:cubicBezTo>
                  <a:pt x="2418963" y="14762"/>
                  <a:pt x="2763341" y="15622"/>
                  <a:pt x="2911624" y="0"/>
                </a:cubicBezTo>
                <a:cubicBezTo>
                  <a:pt x="2899163" y="152274"/>
                  <a:pt x="2906745" y="291526"/>
                  <a:pt x="2911624" y="390040"/>
                </a:cubicBezTo>
                <a:cubicBezTo>
                  <a:pt x="2916503" y="488554"/>
                  <a:pt x="2909336" y="585839"/>
                  <a:pt x="2911624" y="750077"/>
                </a:cubicBezTo>
                <a:cubicBezTo>
                  <a:pt x="2693281" y="764056"/>
                  <a:pt x="2481581" y="735569"/>
                  <a:pt x="2329299" y="750077"/>
                </a:cubicBezTo>
                <a:cubicBezTo>
                  <a:pt x="2177018" y="764585"/>
                  <a:pt x="2024688" y="744517"/>
                  <a:pt x="1834323" y="750077"/>
                </a:cubicBezTo>
                <a:cubicBezTo>
                  <a:pt x="1643958" y="755637"/>
                  <a:pt x="1414783" y="745843"/>
                  <a:pt x="1251998" y="750077"/>
                </a:cubicBezTo>
                <a:cubicBezTo>
                  <a:pt x="1089213" y="754311"/>
                  <a:pt x="856275" y="742702"/>
                  <a:pt x="669674" y="750077"/>
                </a:cubicBezTo>
                <a:cubicBezTo>
                  <a:pt x="483073" y="757452"/>
                  <a:pt x="241504" y="734940"/>
                  <a:pt x="0" y="750077"/>
                </a:cubicBezTo>
                <a:cubicBezTo>
                  <a:pt x="-17694" y="649564"/>
                  <a:pt x="-1123" y="442426"/>
                  <a:pt x="0" y="360037"/>
                </a:cubicBezTo>
                <a:cubicBezTo>
                  <a:pt x="1123" y="277648"/>
                  <a:pt x="11870" y="131469"/>
                  <a:pt x="0" y="0"/>
                </a:cubicBezTo>
                <a:close/>
              </a:path>
            </a:pathLst>
          </a:custGeom>
          <a:noFill/>
          <a:ln w="19050">
            <a:solidFill>
              <a:srgbClr val="C000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355" y="179644"/>
            <a:ext cx="9716770" cy="1257300"/>
          </a:xfrm>
          <a:custGeom>
            <a:avLst/>
            <a:gdLst/>
            <a:ahLst/>
            <a:cxnLst/>
            <a:rect l="l" t="t" r="r" b="b"/>
            <a:pathLst>
              <a:path w="9716770" h="1257300">
                <a:moveTo>
                  <a:pt x="9716757" y="0"/>
                </a:moveTo>
                <a:lnTo>
                  <a:pt x="0" y="0"/>
                </a:lnTo>
                <a:lnTo>
                  <a:pt x="0" y="1256753"/>
                </a:lnTo>
                <a:lnTo>
                  <a:pt x="4858550" y="1256753"/>
                </a:lnTo>
                <a:lnTo>
                  <a:pt x="9716757" y="1256753"/>
                </a:lnTo>
                <a:lnTo>
                  <a:pt x="9716757" y="0"/>
                </a:lnTo>
                <a:close/>
              </a:path>
            </a:pathLst>
          </a:custGeom>
          <a:solidFill>
            <a:srgbClr val="E64B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559637" y="6839639"/>
            <a:ext cx="2517140" cy="537210"/>
          </a:xfrm>
          <a:custGeom>
            <a:avLst/>
            <a:gdLst/>
            <a:ahLst/>
            <a:cxnLst/>
            <a:rect l="l" t="t" r="r" b="b"/>
            <a:pathLst>
              <a:path w="2517140" h="537209">
                <a:moveTo>
                  <a:pt x="2516759" y="0"/>
                </a:moveTo>
                <a:lnTo>
                  <a:pt x="0" y="0"/>
                </a:lnTo>
                <a:lnTo>
                  <a:pt x="0" y="536765"/>
                </a:lnTo>
                <a:lnTo>
                  <a:pt x="1258557" y="536765"/>
                </a:lnTo>
                <a:lnTo>
                  <a:pt x="2516759" y="536765"/>
                </a:lnTo>
                <a:lnTo>
                  <a:pt x="2516759" y="0"/>
                </a:lnTo>
                <a:close/>
              </a:path>
            </a:pathLst>
          </a:custGeom>
          <a:solidFill>
            <a:srgbClr val="E64B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99642" y="6839639"/>
            <a:ext cx="6477000" cy="537210"/>
          </a:xfrm>
          <a:custGeom>
            <a:avLst/>
            <a:gdLst/>
            <a:ahLst/>
            <a:cxnLst/>
            <a:rect l="l" t="t" r="r" b="b"/>
            <a:pathLst>
              <a:path w="6477000" h="537209">
                <a:moveTo>
                  <a:pt x="6476758" y="0"/>
                </a:moveTo>
                <a:lnTo>
                  <a:pt x="0" y="0"/>
                </a:lnTo>
                <a:lnTo>
                  <a:pt x="0" y="536765"/>
                </a:lnTo>
                <a:lnTo>
                  <a:pt x="3238563" y="536765"/>
                </a:lnTo>
                <a:lnTo>
                  <a:pt x="6476758" y="536765"/>
                </a:lnTo>
                <a:lnTo>
                  <a:pt x="6476758" y="0"/>
                </a:lnTo>
                <a:close/>
              </a:path>
            </a:pathLst>
          </a:custGeom>
          <a:solidFill>
            <a:srgbClr val="BCC2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81274" y="542637"/>
            <a:ext cx="7237756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200" spc="-114" dirty="0"/>
              <a:t>Математика BackProp  обратный шаг</a:t>
            </a:r>
          </a:p>
        </p:txBody>
      </p:sp>
      <p:sp>
        <p:nvSpPr>
          <p:cNvPr id="7" name="object 7"/>
          <p:cNvSpPr/>
          <p:nvPr/>
        </p:nvSpPr>
        <p:spPr>
          <a:xfrm>
            <a:off x="922769" y="3061479"/>
            <a:ext cx="6082993" cy="30510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151148" y="2148247"/>
            <a:ext cx="3272494" cy="2362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011AFA78-AE0D-E64C-9E65-B40B10D33559}"/>
              </a:ext>
            </a:extLst>
          </p:cNvPr>
          <p:cNvSpPr/>
          <p:nvPr/>
        </p:nvSpPr>
        <p:spPr>
          <a:xfrm>
            <a:off x="7917159" y="1617689"/>
            <a:ext cx="1761423" cy="1443790"/>
          </a:xfrm>
          <a:custGeom>
            <a:avLst/>
            <a:gdLst>
              <a:gd name="connsiteX0" fmla="*/ 856648 w 1761423"/>
              <a:gd name="connsiteY0" fmla="*/ 77002 h 1443790"/>
              <a:gd name="connsiteX1" fmla="*/ 789271 w 1761423"/>
              <a:gd name="connsiteY1" fmla="*/ 86627 h 1443790"/>
              <a:gd name="connsiteX2" fmla="*/ 625642 w 1761423"/>
              <a:gd name="connsiteY2" fmla="*/ 105878 h 1443790"/>
              <a:gd name="connsiteX3" fmla="*/ 529389 w 1761423"/>
              <a:gd name="connsiteY3" fmla="*/ 173255 h 1443790"/>
              <a:gd name="connsiteX4" fmla="*/ 500513 w 1761423"/>
              <a:gd name="connsiteY4" fmla="*/ 192505 h 1443790"/>
              <a:gd name="connsiteX5" fmla="*/ 471638 w 1761423"/>
              <a:gd name="connsiteY5" fmla="*/ 221381 h 1443790"/>
              <a:gd name="connsiteX6" fmla="*/ 433137 w 1761423"/>
              <a:gd name="connsiteY6" fmla="*/ 250257 h 1443790"/>
              <a:gd name="connsiteX7" fmla="*/ 404261 w 1761423"/>
              <a:gd name="connsiteY7" fmla="*/ 288758 h 1443790"/>
              <a:gd name="connsiteX8" fmla="*/ 336884 w 1761423"/>
              <a:gd name="connsiteY8" fmla="*/ 336884 h 1443790"/>
              <a:gd name="connsiteX9" fmla="*/ 279132 w 1761423"/>
              <a:gd name="connsiteY9" fmla="*/ 394636 h 1443790"/>
              <a:gd name="connsiteX10" fmla="*/ 240631 w 1761423"/>
              <a:gd name="connsiteY10" fmla="*/ 433137 h 1443790"/>
              <a:gd name="connsiteX11" fmla="*/ 173254 w 1761423"/>
              <a:gd name="connsiteY11" fmla="*/ 490889 h 1443790"/>
              <a:gd name="connsiteX12" fmla="*/ 154004 w 1761423"/>
              <a:gd name="connsiteY12" fmla="*/ 519764 h 1443790"/>
              <a:gd name="connsiteX13" fmla="*/ 115503 w 1761423"/>
              <a:gd name="connsiteY13" fmla="*/ 558265 h 1443790"/>
              <a:gd name="connsiteX14" fmla="*/ 48126 w 1761423"/>
              <a:gd name="connsiteY14" fmla="*/ 644893 h 1443790"/>
              <a:gd name="connsiteX15" fmla="*/ 38501 w 1761423"/>
              <a:gd name="connsiteY15" fmla="*/ 673769 h 1443790"/>
              <a:gd name="connsiteX16" fmla="*/ 19250 w 1761423"/>
              <a:gd name="connsiteY16" fmla="*/ 702644 h 1443790"/>
              <a:gd name="connsiteX17" fmla="*/ 0 w 1761423"/>
              <a:gd name="connsiteY17" fmla="*/ 760396 h 1443790"/>
              <a:gd name="connsiteX18" fmla="*/ 19250 w 1761423"/>
              <a:gd name="connsiteY18" fmla="*/ 914400 h 1443790"/>
              <a:gd name="connsiteX19" fmla="*/ 38501 w 1761423"/>
              <a:gd name="connsiteY19" fmla="*/ 952901 h 1443790"/>
              <a:gd name="connsiteX20" fmla="*/ 48126 w 1761423"/>
              <a:gd name="connsiteY20" fmla="*/ 981777 h 1443790"/>
              <a:gd name="connsiteX21" fmla="*/ 67377 w 1761423"/>
              <a:gd name="connsiteY21" fmla="*/ 1020278 h 1443790"/>
              <a:gd name="connsiteX22" fmla="*/ 77002 w 1761423"/>
              <a:gd name="connsiteY22" fmla="*/ 1049154 h 1443790"/>
              <a:gd name="connsiteX23" fmla="*/ 105878 w 1761423"/>
              <a:gd name="connsiteY23" fmla="*/ 1087655 h 1443790"/>
              <a:gd name="connsiteX24" fmla="*/ 125128 w 1761423"/>
              <a:gd name="connsiteY24" fmla="*/ 1126156 h 1443790"/>
              <a:gd name="connsiteX25" fmla="*/ 211756 w 1761423"/>
              <a:gd name="connsiteY25" fmla="*/ 1203158 h 1443790"/>
              <a:gd name="connsiteX26" fmla="*/ 250257 w 1761423"/>
              <a:gd name="connsiteY26" fmla="*/ 1232034 h 1443790"/>
              <a:gd name="connsiteX27" fmla="*/ 298383 w 1761423"/>
              <a:gd name="connsiteY27" fmla="*/ 1260910 h 1443790"/>
              <a:gd name="connsiteX28" fmla="*/ 336884 w 1761423"/>
              <a:gd name="connsiteY28" fmla="*/ 1289785 h 1443790"/>
              <a:gd name="connsiteX29" fmla="*/ 365760 w 1761423"/>
              <a:gd name="connsiteY29" fmla="*/ 1299411 h 1443790"/>
              <a:gd name="connsiteX30" fmla="*/ 462012 w 1761423"/>
              <a:gd name="connsiteY30" fmla="*/ 1357162 h 1443790"/>
              <a:gd name="connsiteX31" fmla="*/ 519764 w 1761423"/>
              <a:gd name="connsiteY31" fmla="*/ 1376413 h 1443790"/>
              <a:gd name="connsiteX32" fmla="*/ 558265 w 1761423"/>
              <a:gd name="connsiteY32" fmla="*/ 1395663 h 1443790"/>
              <a:gd name="connsiteX33" fmla="*/ 702644 w 1761423"/>
              <a:gd name="connsiteY33" fmla="*/ 1424539 h 1443790"/>
              <a:gd name="connsiteX34" fmla="*/ 904774 w 1761423"/>
              <a:gd name="connsiteY34" fmla="*/ 1443790 h 1443790"/>
              <a:gd name="connsiteX35" fmla="*/ 1309036 w 1761423"/>
              <a:gd name="connsiteY35" fmla="*/ 1434164 h 1443790"/>
              <a:gd name="connsiteX36" fmla="*/ 1347537 w 1761423"/>
              <a:gd name="connsiteY36" fmla="*/ 1424539 h 1443790"/>
              <a:gd name="connsiteX37" fmla="*/ 1434164 w 1761423"/>
              <a:gd name="connsiteY37" fmla="*/ 1376413 h 1443790"/>
              <a:gd name="connsiteX38" fmla="*/ 1463040 w 1761423"/>
              <a:gd name="connsiteY38" fmla="*/ 1366787 h 1443790"/>
              <a:gd name="connsiteX39" fmla="*/ 1511166 w 1761423"/>
              <a:gd name="connsiteY39" fmla="*/ 1328286 h 1443790"/>
              <a:gd name="connsiteX40" fmla="*/ 1578543 w 1761423"/>
              <a:gd name="connsiteY40" fmla="*/ 1280160 h 1443790"/>
              <a:gd name="connsiteX41" fmla="*/ 1645920 w 1761423"/>
              <a:gd name="connsiteY41" fmla="*/ 1212783 h 1443790"/>
              <a:gd name="connsiteX42" fmla="*/ 1684421 w 1761423"/>
              <a:gd name="connsiteY42" fmla="*/ 1174282 h 1443790"/>
              <a:gd name="connsiteX43" fmla="*/ 1742172 w 1761423"/>
              <a:gd name="connsiteY43" fmla="*/ 1068404 h 1443790"/>
              <a:gd name="connsiteX44" fmla="*/ 1761423 w 1761423"/>
              <a:gd name="connsiteY44" fmla="*/ 1001027 h 1443790"/>
              <a:gd name="connsiteX45" fmla="*/ 1751798 w 1761423"/>
              <a:gd name="connsiteY45" fmla="*/ 798897 h 1443790"/>
              <a:gd name="connsiteX46" fmla="*/ 1742172 w 1761423"/>
              <a:gd name="connsiteY46" fmla="*/ 770021 h 1443790"/>
              <a:gd name="connsiteX47" fmla="*/ 1732547 w 1761423"/>
              <a:gd name="connsiteY47" fmla="*/ 731520 h 1443790"/>
              <a:gd name="connsiteX48" fmla="*/ 1684421 w 1761423"/>
              <a:gd name="connsiteY48" fmla="*/ 673769 h 1443790"/>
              <a:gd name="connsiteX49" fmla="*/ 1655545 w 1761423"/>
              <a:gd name="connsiteY49" fmla="*/ 635267 h 1443790"/>
              <a:gd name="connsiteX50" fmla="*/ 1588168 w 1761423"/>
              <a:gd name="connsiteY50" fmla="*/ 587141 h 1443790"/>
              <a:gd name="connsiteX51" fmla="*/ 1540042 w 1761423"/>
              <a:gd name="connsiteY51" fmla="*/ 548640 h 1443790"/>
              <a:gd name="connsiteX52" fmla="*/ 1463040 w 1761423"/>
              <a:gd name="connsiteY52" fmla="*/ 471638 h 1443790"/>
              <a:gd name="connsiteX53" fmla="*/ 1366787 w 1761423"/>
              <a:gd name="connsiteY53" fmla="*/ 394636 h 1443790"/>
              <a:gd name="connsiteX54" fmla="*/ 1337911 w 1761423"/>
              <a:gd name="connsiteY54" fmla="*/ 375385 h 1443790"/>
              <a:gd name="connsiteX55" fmla="*/ 1241659 w 1761423"/>
              <a:gd name="connsiteY55" fmla="*/ 308009 h 1443790"/>
              <a:gd name="connsiteX56" fmla="*/ 1203158 w 1761423"/>
              <a:gd name="connsiteY56" fmla="*/ 288758 h 1443790"/>
              <a:gd name="connsiteX57" fmla="*/ 1174282 w 1761423"/>
              <a:gd name="connsiteY57" fmla="*/ 259882 h 1443790"/>
              <a:gd name="connsiteX58" fmla="*/ 1135781 w 1761423"/>
              <a:gd name="connsiteY58" fmla="*/ 231006 h 1443790"/>
              <a:gd name="connsiteX59" fmla="*/ 1020278 w 1761423"/>
              <a:gd name="connsiteY59" fmla="*/ 134754 h 1443790"/>
              <a:gd name="connsiteX60" fmla="*/ 904774 w 1761423"/>
              <a:gd name="connsiteY60" fmla="*/ 77002 h 1443790"/>
              <a:gd name="connsiteX61" fmla="*/ 866273 w 1761423"/>
              <a:gd name="connsiteY61" fmla="*/ 57752 h 1443790"/>
              <a:gd name="connsiteX62" fmla="*/ 808522 w 1761423"/>
              <a:gd name="connsiteY62" fmla="*/ 38501 h 1443790"/>
              <a:gd name="connsiteX63" fmla="*/ 779646 w 1761423"/>
              <a:gd name="connsiteY63" fmla="*/ 19251 h 1443790"/>
              <a:gd name="connsiteX64" fmla="*/ 702644 w 1761423"/>
              <a:gd name="connsiteY64" fmla="*/ 0 h 1443790"/>
              <a:gd name="connsiteX65" fmla="*/ 404261 w 1761423"/>
              <a:gd name="connsiteY65" fmla="*/ 9625 h 1443790"/>
              <a:gd name="connsiteX66" fmla="*/ 356134 w 1761423"/>
              <a:gd name="connsiteY66" fmla="*/ 19251 h 1443790"/>
              <a:gd name="connsiteX67" fmla="*/ 298383 w 1761423"/>
              <a:gd name="connsiteY67" fmla="*/ 38501 h 1443790"/>
              <a:gd name="connsiteX68" fmla="*/ 240631 w 1761423"/>
              <a:gd name="connsiteY68" fmla="*/ 77002 h 1443790"/>
              <a:gd name="connsiteX69" fmla="*/ 211756 w 1761423"/>
              <a:gd name="connsiteY69" fmla="*/ 96253 h 1443790"/>
              <a:gd name="connsiteX70" fmla="*/ 182880 w 1761423"/>
              <a:gd name="connsiteY70" fmla="*/ 125129 h 1443790"/>
              <a:gd name="connsiteX71" fmla="*/ 105878 w 1761423"/>
              <a:gd name="connsiteY71" fmla="*/ 182880 h 1443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1761423" h="1443790" extrusionOk="0">
                <a:moveTo>
                  <a:pt x="856648" y="77002"/>
                </a:moveTo>
                <a:cubicBezTo>
                  <a:pt x="833850" y="80225"/>
                  <a:pt x="815017" y="87584"/>
                  <a:pt x="789271" y="86627"/>
                </a:cubicBezTo>
                <a:cubicBezTo>
                  <a:pt x="631549" y="105165"/>
                  <a:pt x="700675" y="86160"/>
                  <a:pt x="625642" y="105878"/>
                </a:cubicBezTo>
                <a:cubicBezTo>
                  <a:pt x="479469" y="174211"/>
                  <a:pt x="635929" y="110152"/>
                  <a:pt x="529389" y="173255"/>
                </a:cubicBezTo>
                <a:cubicBezTo>
                  <a:pt x="520389" y="178442"/>
                  <a:pt x="510401" y="186966"/>
                  <a:pt x="500513" y="192505"/>
                </a:cubicBezTo>
                <a:cubicBezTo>
                  <a:pt x="492195" y="201377"/>
                  <a:pt x="482561" y="213550"/>
                  <a:pt x="471638" y="221381"/>
                </a:cubicBezTo>
                <a:cubicBezTo>
                  <a:pt x="459531" y="232489"/>
                  <a:pt x="444328" y="239421"/>
                  <a:pt x="433137" y="250257"/>
                </a:cubicBezTo>
                <a:cubicBezTo>
                  <a:pt x="422404" y="260788"/>
                  <a:pt x="414349" y="277708"/>
                  <a:pt x="404261" y="288758"/>
                </a:cubicBezTo>
                <a:cubicBezTo>
                  <a:pt x="393229" y="300577"/>
                  <a:pt x="354198" y="325336"/>
                  <a:pt x="336884" y="336884"/>
                </a:cubicBezTo>
                <a:cubicBezTo>
                  <a:pt x="310231" y="396035"/>
                  <a:pt x="341724" y="349552"/>
                  <a:pt x="279132" y="394636"/>
                </a:cubicBezTo>
                <a:cubicBezTo>
                  <a:pt x="265807" y="409017"/>
                  <a:pt x="255175" y="419596"/>
                  <a:pt x="240631" y="433137"/>
                </a:cubicBezTo>
                <a:cubicBezTo>
                  <a:pt x="201052" y="467273"/>
                  <a:pt x="206419" y="451697"/>
                  <a:pt x="173254" y="490889"/>
                </a:cubicBezTo>
                <a:cubicBezTo>
                  <a:pt x="164781" y="499356"/>
                  <a:pt x="160876" y="510899"/>
                  <a:pt x="154004" y="519764"/>
                </a:cubicBezTo>
                <a:cubicBezTo>
                  <a:pt x="139416" y="534457"/>
                  <a:pt x="130410" y="544191"/>
                  <a:pt x="115503" y="558265"/>
                </a:cubicBezTo>
                <a:cubicBezTo>
                  <a:pt x="18353" y="664425"/>
                  <a:pt x="125669" y="576553"/>
                  <a:pt x="48126" y="644893"/>
                </a:cubicBezTo>
                <a:cubicBezTo>
                  <a:pt x="43840" y="653821"/>
                  <a:pt x="44713" y="665595"/>
                  <a:pt x="38501" y="673769"/>
                </a:cubicBezTo>
                <a:cubicBezTo>
                  <a:pt x="33566" y="683673"/>
                  <a:pt x="24065" y="693177"/>
                  <a:pt x="19250" y="702644"/>
                </a:cubicBezTo>
                <a:cubicBezTo>
                  <a:pt x="11009" y="721186"/>
                  <a:pt x="0" y="760395"/>
                  <a:pt x="0" y="760396"/>
                </a:cubicBezTo>
                <a:cubicBezTo>
                  <a:pt x="3603" y="781283"/>
                  <a:pt x="7350" y="878009"/>
                  <a:pt x="19250" y="914400"/>
                </a:cubicBezTo>
                <a:cubicBezTo>
                  <a:pt x="23979" y="926751"/>
                  <a:pt x="32778" y="941438"/>
                  <a:pt x="38501" y="952901"/>
                </a:cubicBezTo>
                <a:cubicBezTo>
                  <a:pt x="41173" y="962530"/>
                  <a:pt x="43620" y="971622"/>
                  <a:pt x="48126" y="981777"/>
                </a:cubicBezTo>
                <a:cubicBezTo>
                  <a:pt x="55348" y="994963"/>
                  <a:pt x="62854" y="1008024"/>
                  <a:pt x="67377" y="1020278"/>
                </a:cubicBezTo>
                <a:cubicBezTo>
                  <a:pt x="69654" y="1030574"/>
                  <a:pt x="72662" y="1040790"/>
                  <a:pt x="77002" y="1049154"/>
                </a:cubicBezTo>
                <a:cubicBezTo>
                  <a:pt x="84977" y="1064492"/>
                  <a:pt x="97274" y="1073000"/>
                  <a:pt x="105878" y="1087655"/>
                </a:cubicBezTo>
                <a:cubicBezTo>
                  <a:pt x="115321" y="1097835"/>
                  <a:pt x="115076" y="1113049"/>
                  <a:pt x="125128" y="1126156"/>
                </a:cubicBezTo>
                <a:cubicBezTo>
                  <a:pt x="169740" y="1183234"/>
                  <a:pt x="167798" y="1173288"/>
                  <a:pt x="211756" y="1203158"/>
                </a:cubicBezTo>
                <a:cubicBezTo>
                  <a:pt x="225229" y="1212528"/>
                  <a:pt x="235510" y="1224641"/>
                  <a:pt x="250257" y="1232034"/>
                </a:cubicBezTo>
                <a:cubicBezTo>
                  <a:pt x="266665" y="1241933"/>
                  <a:pt x="280437" y="1250413"/>
                  <a:pt x="298383" y="1260910"/>
                </a:cubicBezTo>
                <a:cubicBezTo>
                  <a:pt x="311913" y="1269542"/>
                  <a:pt x="320939" y="1279476"/>
                  <a:pt x="336884" y="1289785"/>
                </a:cubicBezTo>
                <a:cubicBezTo>
                  <a:pt x="343854" y="1295058"/>
                  <a:pt x="356743" y="1295929"/>
                  <a:pt x="365760" y="1299411"/>
                </a:cubicBezTo>
                <a:cubicBezTo>
                  <a:pt x="423378" y="1333116"/>
                  <a:pt x="408952" y="1337382"/>
                  <a:pt x="462012" y="1357162"/>
                </a:cubicBezTo>
                <a:cubicBezTo>
                  <a:pt x="480145" y="1362105"/>
                  <a:pt x="501148" y="1366903"/>
                  <a:pt x="519764" y="1376413"/>
                </a:cubicBezTo>
                <a:cubicBezTo>
                  <a:pt x="532056" y="1385197"/>
                  <a:pt x="544254" y="1390840"/>
                  <a:pt x="558265" y="1395663"/>
                </a:cubicBezTo>
                <a:cubicBezTo>
                  <a:pt x="622204" y="1416732"/>
                  <a:pt x="638475" y="1413247"/>
                  <a:pt x="702644" y="1424539"/>
                </a:cubicBezTo>
                <a:cubicBezTo>
                  <a:pt x="841374" y="1437976"/>
                  <a:pt x="603867" y="1426638"/>
                  <a:pt x="904774" y="1443790"/>
                </a:cubicBezTo>
                <a:cubicBezTo>
                  <a:pt x="1017187" y="1433943"/>
                  <a:pt x="1149659" y="1461556"/>
                  <a:pt x="1309036" y="1434164"/>
                </a:cubicBezTo>
                <a:cubicBezTo>
                  <a:pt x="1321406" y="1431116"/>
                  <a:pt x="1336194" y="1430174"/>
                  <a:pt x="1347537" y="1424539"/>
                </a:cubicBezTo>
                <a:cubicBezTo>
                  <a:pt x="1384391" y="1412820"/>
                  <a:pt x="1397901" y="1394106"/>
                  <a:pt x="1434164" y="1376413"/>
                </a:cubicBezTo>
                <a:cubicBezTo>
                  <a:pt x="1443651" y="1372299"/>
                  <a:pt x="1453106" y="1369216"/>
                  <a:pt x="1463040" y="1366787"/>
                </a:cubicBezTo>
                <a:cubicBezTo>
                  <a:pt x="1478279" y="1355007"/>
                  <a:pt x="1497462" y="1339192"/>
                  <a:pt x="1511166" y="1328286"/>
                </a:cubicBezTo>
                <a:cubicBezTo>
                  <a:pt x="1541393" y="1306260"/>
                  <a:pt x="1548152" y="1309307"/>
                  <a:pt x="1578543" y="1280160"/>
                </a:cubicBezTo>
                <a:cubicBezTo>
                  <a:pt x="1607363" y="1261337"/>
                  <a:pt x="1623218" y="1236113"/>
                  <a:pt x="1645920" y="1212783"/>
                </a:cubicBezTo>
                <a:cubicBezTo>
                  <a:pt x="1658459" y="1201272"/>
                  <a:pt x="1673675" y="1189369"/>
                  <a:pt x="1684421" y="1174282"/>
                </a:cubicBezTo>
                <a:cubicBezTo>
                  <a:pt x="1708108" y="1135070"/>
                  <a:pt x="1723788" y="1108955"/>
                  <a:pt x="1742172" y="1068404"/>
                </a:cubicBezTo>
                <a:cubicBezTo>
                  <a:pt x="1756514" y="1026739"/>
                  <a:pt x="1750477" y="1045663"/>
                  <a:pt x="1761423" y="1001027"/>
                </a:cubicBezTo>
                <a:cubicBezTo>
                  <a:pt x="1751264" y="944930"/>
                  <a:pt x="1750608" y="864158"/>
                  <a:pt x="1751798" y="798897"/>
                </a:cubicBezTo>
                <a:cubicBezTo>
                  <a:pt x="1750803" y="788967"/>
                  <a:pt x="1744820" y="778035"/>
                  <a:pt x="1742172" y="770021"/>
                </a:cubicBezTo>
                <a:cubicBezTo>
                  <a:pt x="1737795" y="755695"/>
                  <a:pt x="1739173" y="741927"/>
                  <a:pt x="1732547" y="731520"/>
                </a:cubicBezTo>
                <a:cubicBezTo>
                  <a:pt x="1719446" y="701833"/>
                  <a:pt x="1702082" y="695951"/>
                  <a:pt x="1684421" y="673769"/>
                </a:cubicBezTo>
                <a:cubicBezTo>
                  <a:pt x="1673948" y="664175"/>
                  <a:pt x="1666479" y="645698"/>
                  <a:pt x="1655545" y="635267"/>
                </a:cubicBezTo>
                <a:cubicBezTo>
                  <a:pt x="1633521" y="615444"/>
                  <a:pt x="1614890" y="604637"/>
                  <a:pt x="1588168" y="587141"/>
                </a:cubicBezTo>
                <a:cubicBezTo>
                  <a:pt x="1569360" y="577052"/>
                  <a:pt x="1551785" y="563737"/>
                  <a:pt x="1540042" y="548640"/>
                </a:cubicBezTo>
                <a:cubicBezTo>
                  <a:pt x="1510157" y="527213"/>
                  <a:pt x="1492580" y="491681"/>
                  <a:pt x="1463040" y="471638"/>
                </a:cubicBezTo>
                <a:cubicBezTo>
                  <a:pt x="1339702" y="394261"/>
                  <a:pt x="1452184" y="479001"/>
                  <a:pt x="1366787" y="394636"/>
                </a:cubicBezTo>
                <a:cubicBezTo>
                  <a:pt x="1356463" y="385619"/>
                  <a:pt x="1347677" y="381959"/>
                  <a:pt x="1337911" y="375385"/>
                </a:cubicBezTo>
                <a:cubicBezTo>
                  <a:pt x="1309701" y="361187"/>
                  <a:pt x="1271263" y="319901"/>
                  <a:pt x="1241659" y="308009"/>
                </a:cubicBezTo>
                <a:cubicBezTo>
                  <a:pt x="1230309" y="302424"/>
                  <a:pt x="1212558" y="296519"/>
                  <a:pt x="1203158" y="288758"/>
                </a:cubicBezTo>
                <a:cubicBezTo>
                  <a:pt x="1191736" y="281777"/>
                  <a:pt x="1184353" y="269292"/>
                  <a:pt x="1174282" y="259882"/>
                </a:cubicBezTo>
                <a:cubicBezTo>
                  <a:pt x="1163338" y="246753"/>
                  <a:pt x="1149353" y="243623"/>
                  <a:pt x="1135781" y="231006"/>
                </a:cubicBezTo>
                <a:cubicBezTo>
                  <a:pt x="1091269" y="191574"/>
                  <a:pt x="1087399" y="170308"/>
                  <a:pt x="1020278" y="134754"/>
                </a:cubicBezTo>
                <a:cubicBezTo>
                  <a:pt x="999348" y="132320"/>
                  <a:pt x="948159" y="109964"/>
                  <a:pt x="904774" y="77002"/>
                </a:cubicBezTo>
                <a:cubicBezTo>
                  <a:pt x="891524" y="70434"/>
                  <a:pt x="880433" y="62327"/>
                  <a:pt x="866273" y="57752"/>
                </a:cubicBezTo>
                <a:cubicBezTo>
                  <a:pt x="848087" y="53104"/>
                  <a:pt x="827196" y="47504"/>
                  <a:pt x="808522" y="38501"/>
                </a:cubicBezTo>
                <a:cubicBezTo>
                  <a:pt x="797391" y="32634"/>
                  <a:pt x="790325" y="24625"/>
                  <a:pt x="779646" y="19251"/>
                </a:cubicBezTo>
                <a:cubicBezTo>
                  <a:pt x="760534" y="9895"/>
                  <a:pt x="721408" y="774"/>
                  <a:pt x="702644" y="0"/>
                </a:cubicBezTo>
                <a:cubicBezTo>
                  <a:pt x="591157" y="15099"/>
                  <a:pt x="503250" y="7491"/>
                  <a:pt x="404261" y="9625"/>
                </a:cubicBezTo>
                <a:cubicBezTo>
                  <a:pt x="389730" y="12402"/>
                  <a:pt x="369765" y="12998"/>
                  <a:pt x="356134" y="19251"/>
                </a:cubicBezTo>
                <a:cubicBezTo>
                  <a:pt x="336556" y="24590"/>
                  <a:pt x="298384" y="38501"/>
                  <a:pt x="298383" y="38501"/>
                </a:cubicBezTo>
                <a:cubicBezTo>
                  <a:pt x="294908" y="47013"/>
                  <a:pt x="262124" y="58632"/>
                  <a:pt x="240631" y="77002"/>
                </a:cubicBezTo>
                <a:cubicBezTo>
                  <a:pt x="230906" y="81833"/>
                  <a:pt x="219078" y="88802"/>
                  <a:pt x="211756" y="96253"/>
                </a:cubicBezTo>
                <a:cubicBezTo>
                  <a:pt x="202245" y="105105"/>
                  <a:pt x="193389" y="116374"/>
                  <a:pt x="182880" y="125129"/>
                </a:cubicBezTo>
                <a:cubicBezTo>
                  <a:pt x="82576" y="197652"/>
                  <a:pt x="156053" y="138313"/>
                  <a:pt x="105878" y="182880"/>
                </a:cubicBezTo>
              </a:path>
            </a:pathLst>
          </a:custGeom>
          <a:noFill/>
          <a:ln w="28575">
            <a:solidFill>
              <a:srgbClr val="C00000"/>
            </a:solidFill>
            <a:extLst>
              <a:ext uri="{C807C97D-BFC1-408E-A445-0C87EB9F89A2}">
                <ask:lineSketchStyleProps xmlns:ask="http://schemas.microsoft.com/office/drawing/2018/sketchyshapes" sd="2650216993">
                  <a:custGeom>
                    <a:avLst/>
                    <a:gdLst>
                      <a:gd name="connsiteX0" fmla="*/ 856648 w 1761423"/>
                      <a:gd name="connsiteY0" fmla="*/ 77002 h 1443790"/>
                      <a:gd name="connsiteX1" fmla="*/ 789271 w 1761423"/>
                      <a:gd name="connsiteY1" fmla="*/ 86627 h 1443790"/>
                      <a:gd name="connsiteX2" fmla="*/ 625642 w 1761423"/>
                      <a:gd name="connsiteY2" fmla="*/ 105878 h 1443790"/>
                      <a:gd name="connsiteX3" fmla="*/ 529389 w 1761423"/>
                      <a:gd name="connsiteY3" fmla="*/ 173255 h 1443790"/>
                      <a:gd name="connsiteX4" fmla="*/ 500513 w 1761423"/>
                      <a:gd name="connsiteY4" fmla="*/ 192505 h 1443790"/>
                      <a:gd name="connsiteX5" fmla="*/ 471638 w 1761423"/>
                      <a:gd name="connsiteY5" fmla="*/ 221381 h 1443790"/>
                      <a:gd name="connsiteX6" fmla="*/ 433137 w 1761423"/>
                      <a:gd name="connsiteY6" fmla="*/ 250257 h 1443790"/>
                      <a:gd name="connsiteX7" fmla="*/ 404261 w 1761423"/>
                      <a:gd name="connsiteY7" fmla="*/ 288758 h 1443790"/>
                      <a:gd name="connsiteX8" fmla="*/ 336884 w 1761423"/>
                      <a:gd name="connsiteY8" fmla="*/ 336884 h 1443790"/>
                      <a:gd name="connsiteX9" fmla="*/ 279132 w 1761423"/>
                      <a:gd name="connsiteY9" fmla="*/ 394636 h 1443790"/>
                      <a:gd name="connsiteX10" fmla="*/ 240631 w 1761423"/>
                      <a:gd name="connsiteY10" fmla="*/ 433137 h 1443790"/>
                      <a:gd name="connsiteX11" fmla="*/ 173254 w 1761423"/>
                      <a:gd name="connsiteY11" fmla="*/ 490889 h 1443790"/>
                      <a:gd name="connsiteX12" fmla="*/ 154004 w 1761423"/>
                      <a:gd name="connsiteY12" fmla="*/ 519764 h 1443790"/>
                      <a:gd name="connsiteX13" fmla="*/ 115503 w 1761423"/>
                      <a:gd name="connsiteY13" fmla="*/ 558265 h 1443790"/>
                      <a:gd name="connsiteX14" fmla="*/ 48126 w 1761423"/>
                      <a:gd name="connsiteY14" fmla="*/ 644893 h 1443790"/>
                      <a:gd name="connsiteX15" fmla="*/ 38501 w 1761423"/>
                      <a:gd name="connsiteY15" fmla="*/ 673769 h 1443790"/>
                      <a:gd name="connsiteX16" fmla="*/ 19250 w 1761423"/>
                      <a:gd name="connsiteY16" fmla="*/ 702644 h 1443790"/>
                      <a:gd name="connsiteX17" fmla="*/ 0 w 1761423"/>
                      <a:gd name="connsiteY17" fmla="*/ 760396 h 1443790"/>
                      <a:gd name="connsiteX18" fmla="*/ 19250 w 1761423"/>
                      <a:gd name="connsiteY18" fmla="*/ 914400 h 1443790"/>
                      <a:gd name="connsiteX19" fmla="*/ 38501 w 1761423"/>
                      <a:gd name="connsiteY19" fmla="*/ 952901 h 1443790"/>
                      <a:gd name="connsiteX20" fmla="*/ 48126 w 1761423"/>
                      <a:gd name="connsiteY20" fmla="*/ 981777 h 1443790"/>
                      <a:gd name="connsiteX21" fmla="*/ 67377 w 1761423"/>
                      <a:gd name="connsiteY21" fmla="*/ 1020278 h 1443790"/>
                      <a:gd name="connsiteX22" fmla="*/ 77002 w 1761423"/>
                      <a:gd name="connsiteY22" fmla="*/ 1049154 h 1443790"/>
                      <a:gd name="connsiteX23" fmla="*/ 105878 w 1761423"/>
                      <a:gd name="connsiteY23" fmla="*/ 1087655 h 1443790"/>
                      <a:gd name="connsiteX24" fmla="*/ 125128 w 1761423"/>
                      <a:gd name="connsiteY24" fmla="*/ 1126156 h 1443790"/>
                      <a:gd name="connsiteX25" fmla="*/ 211756 w 1761423"/>
                      <a:gd name="connsiteY25" fmla="*/ 1203158 h 1443790"/>
                      <a:gd name="connsiteX26" fmla="*/ 250257 w 1761423"/>
                      <a:gd name="connsiteY26" fmla="*/ 1232034 h 1443790"/>
                      <a:gd name="connsiteX27" fmla="*/ 298383 w 1761423"/>
                      <a:gd name="connsiteY27" fmla="*/ 1260910 h 1443790"/>
                      <a:gd name="connsiteX28" fmla="*/ 336884 w 1761423"/>
                      <a:gd name="connsiteY28" fmla="*/ 1289785 h 1443790"/>
                      <a:gd name="connsiteX29" fmla="*/ 365760 w 1761423"/>
                      <a:gd name="connsiteY29" fmla="*/ 1299411 h 1443790"/>
                      <a:gd name="connsiteX30" fmla="*/ 462012 w 1761423"/>
                      <a:gd name="connsiteY30" fmla="*/ 1357162 h 1443790"/>
                      <a:gd name="connsiteX31" fmla="*/ 519764 w 1761423"/>
                      <a:gd name="connsiteY31" fmla="*/ 1376413 h 1443790"/>
                      <a:gd name="connsiteX32" fmla="*/ 558265 w 1761423"/>
                      <a:gd name="connsiteY32" fmla="*/ 1395663 h 1443790"/>
                      <a:gd name="connsiteX33" fmla="*/ 702644 w 1761423"/>
                      <a:gd name="connsiteY33" fmla="*/ 1424539 h 1443790"/>
                      <a:gd name="connsiteX34" fmla="*/ 904774 w 1761423"/>
                      <a:gd name="connsiteY34" fmla="*/ 1443790 h 1443790"/>
                      <a:gd name="connsiteX35" fmla="*/ 1309036 w 1761423"/>
                      <a:gd name="connsiteY35" fmla="*/ 1434164 h 1443790"/>
                      <a:gd name="connsiteX36" fmla="*/ 1347537 w 1761423"/>
                      <a:gd name="connsiteY36" fmla="*/ 1424539 h 1443790"/>
                      <a:gd name="connsiteX37" fmla="*/ 1434164 w 1761423"/>
                      <a:gd name="connsiteY37" fmla="*/ 1376413 h 1443790"/>
                      <a:gd name="connsiteX38" fmla="*/ 1463040 w 1761423"/>
                      <a:gd name="connsiteY38" fmla="*/ 1366787 h 1443790"/>
                      <a:gd name="connsiteX39" fmla="*/ 1511166 w 1761423"/>
                      <a:gd name="connsiteY39" fmla="*/ 1328286 h 1443790"/>
                      <a:gd name="connsiteX40" fmla="*/ 1578543 w 1761423"/>
                      <a:gd name="connsiteY40" fmla="*/ 1280160 h 1443790"/>
                      <a:gd name="connsiteX41" fmla="*/ 1645920 w 1761423"/>
                      <a:gd name="connsiteY41" fmla="*/ 1212783 h 1443790"/>
                      <a:gd name="connsiteX42" fmla="*/ 1684421 w 1761423"/>
                      <a:gd name="connsiteY42" fmla="*/ 1174282 h 1443790"/>
                      <a:gd name="connsiteX43" fmla="*/ 1742172 w 1761423"/>
                      <a:gd name="connsiteY43" fmla="*/ 1068404 h 1443790"/>
                      <a:gd name="connsiteX44" fmla="*/ 1761423 w 1761423"/>
                      <a:gd name="connsiteY44" fmla="*/ 1001027 h 1443790"/>
                      <a:gd name="connsiteX45" fmla="*/ 1751798 w 1761423"/>
                      <a:gd name="connsiteY45" fmla="*/ 798897 h 1443790"/>
                      <a:gd name="connsiteX46" fmla="*/ 1742172 w 1761423"/>
                      <a:gd name="connsiteY46" fmla="*/ 770021 h 1443790"/>
                      <a:gd name="connsiteX47" fmla="*/ 1732547 w 1761423"/>
                      <a:gd name="connsiteY47" fmla="*/ 731520 h 1443790"/>
                      <a:gd name="connsiteX48" fmla="*/ 1684421 w 1761423"/>
                      <a:gd name="connsiteY48" fmla="*/ 673769 h 1443790"/>
                      <a:gd name="connsiteX49" fmla="*/ 1655545 w 1761423"/>
                      <a:gd name="connsiteY49" fmla="*/ 635267 h 1443790"/>
                      <a:gd name="connsiteX50" fmla="*/ 1588168 w 1761423"/>
                      <a:gd name="connsiteY50" fmla="*/ 587141 h 1443790"/>
                      <a:gd name="connsiteX51" fmla="*/ 1540042 w 1761423"/>
                      <a:gd name="connsiteY51" fmla="*/ 548640 h 1443790"/>
                      <a:gd name="connsiteX52" fmla="*/ 1463040 w 1761423"/>
                      <a:gd name="connsiteY52" fmla="*/ 471638 h 1443790"/>
                      <a:gd name="connsiteX53" fmla="*/ 1366787 w 1761423"/>
                      <a:gd name="connsiteY53" fmla="*/ 394636 h 1443790"/>
                      <a:gd name="connsiteX54" fmla="*/ 1337911 w 1761423"/>
                      <a:gd name="connsiteY54" fmla="*/ 375385 h 1443790"/>
                      <a:gd name="connsiteX55" fmla="*/ 1241659 w 1761423"/>
                      <a:gd name="connsiteY55" fmla="*/ 308009 h 1443790"/>
                      <a:gd name="connsiteX56" fmla="*/ 1203158 w 1761423"/>
                      <a:gd name="connsiteY56" fmla="*/ 288758 h 1443790"/>
                      <a:gd name="connsiteX57" fmla="*/ 1174282 w 1761423"/>
                      <a:gd name="connsiteY57" fmla="*/ 259882 h 1443790"/>
                      <a:gd name="connsiteX58" fmla="*/ 1135781 w 1761423"/>
                      <a:gd name="connsiteY58" fmla="*/ 231006 h 1443790"/>
                      <a:gd name="connsiteX59" fmla="*/ 1020278 w 1761423"/>
                      <a:gd name="connsiteY59" fmla="*/ 134754 h 1443790"/>
                      <a:gd name="connsiteX60" fmla="*/ 904774 w 1761423"/>
                      <a:gd name="connsiteY60" fmla="*/ 77002 h 1443790"/>
                      <a:gd name="connsiteX61" fmla="*/ 866273 w 1761423"/>
                      <a:gd name="connsiteY61" fmla="*/ 57752 h 1443790"/>
                      <a:gd name="connsiteX62" fmla="*/ 808522 w 1761423"/>
                      <a:gd name="connsiteY62" fmla="*/ 38501 h 1443790"/>
                      <a:gd name="connsiteX63" fmla="*/ 779646 w 1761423"/>
                      <a:gd name="connsiteY63" fmla="*/ 19251 h 1443790"/>
                      <a:gd name="connsiteX64" fmla="*/ 702644 w 1761423"/>
                      <a:gd name="connsiteY64" fmla="*/ 0 h 1443790"/>
                      <a:gd name="connsiteX65" fmla="*/ 404261 w 1761423"/>
                      <a:gd name="connsiteY65" fmla="*/ 9625 h 1443790"/>
                      <a:gd name="connsiteX66" fmla="*/ 356134 w 1761423"/>
                      <a:gd name="connsiteY66" fmla="*/ 19251 h 1443790"/>
                      <a:gd name="connsiteX67" fmla="*/ 298383 w 1761423"/>
                      <a:gd name="connsiteY67" fmla="*/ 38501 h 1443790"/>
                      <a:gd name="connsiteX68" fmla="*/ 240631 w 1761423"/>
                      <a:gd name="connsiteY68" fmla="*/ 77002 h 1443790"/>
                      <a:gd name="connsiteX69" fmla="*/ 211756 w 1761423"/>
                      <a:gd name="connsiteY69" fmla="*/ 96253 h 1443790"/>
                      <a:gd name="connsiteX70" fmla="*/ 182880 w 1761423"/>
                      <a:gd name="connsiteY70" fmla="*/ 125129 h 1443790"/>
                      <a:gd name="connsiteX71" fmla="*/ 105878 w 1761423"/>
                      <a:gd name="connsiteY71" fmla="*/ 182880 h 14437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  <a:cxn ang="0">
                        <a:pos x="connsiteX60" y="connsiteY60"/>
                      </a:cxn>
                      <a:cxn ang="0">
                        <a:pos x="connsiteX61" y="connsiteY61"/>
                      </a:cxn>
                      <a:cxn ang="0">
                        <a:pos x="connsiteX62" y="connsiteY62"/>
                      </a:cxn>
                      <a:cxn ang="0">
                        <a:pos x="connsiteX63" y="connsiteY63"/>
                      </a:cxn>
                      <a:cxn ang="0">
                        <a:pos x="connsiteX64" y="connsiteY64"/>
                      </a:cxn>
                      <a:cxn ang="0">
                        <a:pos x="connsiteX65" y="connsiteY65"/>
                      </a:cxn>
                      <a:cxn ang="0">
                        <a:pos x="connsiteX66" y="connsiteY66"/>
                      </a:cxn>
                      <a:cxn ang="0">
                        <a:pos x="connsiteX67" y="connsiteY67"/>
                      </a:cxn>
                      <a:cxn ang="0">
                        <a:pos x="connsiteX68" y="connsiteY68"/>
                      </a:cxn>
                      <a:cxn ang="0">
                        <a:pos x="connsiteX69" y="connsiteY69"/>
                      </a:cxn>
                      <a:cxn ang="0">
                        <a:pos x="connsiteX70" y="connsiteY70"/>
                      </a:cxn>
                      <a:cxn ang="0">
                        <a:pos x="connsiteX71" y="connsiteY71"/>
                      </a:cxn>
                    </a:cxnLst>
                    <a:rect l="l" t="t" r="r" b="b"/>
                    <a:pathLst>
                      <a:path w="1761423" h="1443790">
                        <a:moveTo>
                          <a:pt x="856648" y="77002"/>
                        </a:moveTo>
                        <a:cubicBezTo>
                          <a:pt x="834189" y="80210"/>
                          <a:pt x="811856" y="84476"/>
                          <a:pt x="789271" y="86627"/>
                        </a:cubicBezTo>
                        <a:cubicBezTo>
                          <a:pt x="629912" y="101804"/>
                          <a:pt x="700503" y="80925"/>
                          <a:pt x="625642" y="105878"/>
                        </a:cubicBezTo>
                        <a:cubicBezTo>
                          <a:pt x="492853" y="194403"/>
                          <a:pt x="629172" y="101982"/>
                          <a:pt x="529389" y="173255"/>
                        </a:cubicBezTo>
                        <a:cubicBezTo>
                          <a:pt x="519976" y="179979"/>
                          <a:pt x="509400" y="185099"/>
                          <a:pt x="500513" y="192505"/>
                        </a:cubicBezTo>
                        <a:cubicBezTo>
                          <a:pt x="490056" y="201219"/>
                          <a:pt x="481973" y="212522"/>
                          <a:pt x="471638" y="221381"/>
                        </a:cubicBezTo>
                        <a:cubicBezTo>
                          <a:pt x="459458" y="231821"/>
                          <a:pt x="444481" y="238913"/>
                          <a:pt x="433137" y="250257"/>
                        </a:cubicBezTo>
                        <a:cubicBezTo>
                          <a:pt x="421793" y="261601"/>
                          <a:pt x="415605" y="277414"/>
                          <a:pt x="404261" y="288758"/>
                        </a:cubicBezTo>
                        <a:cubicBezTo>
                          <a:pt x="392319" y="300700"/>
                          <a:pt x="353283" y="325952"/>
                          <a:pt x="336884" y="336884"/>
                        </a:cubicBezTo>
                        <a:cubicBezTo>
                          <a:pt x="301847" y="389439"/>
                          <a:pt x="336439" y="344492"/>
                          <a:pt x="279132" y="394636"/>
                        </a:cubicBezTo>
                        <a:cubicBezTo>
                          <a:pt x="265473" y="406588"/>
                          <a:pt x="254290" y="421185"/>
                          <a:pt x="240631" y="433137"/>
                        </a:cubicBezTo>
                        <a:cubicBezTo>
                          <a:pt x="201412" y="467453"/>
                          <a:pt x="204842" y="452983"/>
                          <a:pt x="173254" y="490889"/>
                        </a:cubicBezTo>
                        <a:cubicBezTo>
                          <a:pt x="165848" y="499776"/>
                          <a:pt x="161532" y="510981"/>
                          <a:pt x="154004" y="519764"/>
                        </a:cubicBezTo>
                        <a:cubicBezTo>
                          <a:pt x="142192" y="533544"/>
                          <a:pt x="126841" y="544093"/>
                          <a:pt x="115503" y="558265"/>
                        </a:cubicBezTo>
                        <a:cubicBezTo>
                          <a:pt x="23400" y="673395"/>
                          <a:pt x="120456" y="572563"/>
                          <a:pt x="48126" y="644893"/>
                        </a:cubicBezTo>
                        <a:cubicBezTo>
                          <a:pt x="44918" y="654518"/>
                          <a:pt x="43038" y="664694"/>
                          <a:pt x="38501" y="673769"/>
                        </a:cubicBezTo>
                        <a:cubicBezTo>
                          <a:pt x="33328" y="684116"/>
                          <a:pt x="23948" y="692073"/>
                          <a:pt x="19250" y="702644"/>
                        </a:cubicBezTo>
                        <a:cubicBezTo>
                          <a:pt x="11009" y="721187"/>
                          <a:pt x="0" y="760396"/>
                          <a:pt x="0" y="760396"/>
                        </a:cubicBezTo>
                        <a:cubicBezTo>
                          <a:pt x="2130" y="783824"/>
                          <a:pt x="6819" y="877107"/>
                          <a:pt x="19250" y="914400"/>
                        </a:cubicBezTo>
                        <a:cubicBezTo>
                          <a:pt x="23787" y="928012"/>
                          <a:pt x="32849" y="939713"/>
                          <a:pt x="38501" y="952901"/>
                        </a:cubicBezTo>
                        <a:cubicBezTo>
                          <a:pt x="42498" y="962227"/>
                          <a:pt x="44129" y="972451"/>
                          <a:pt x="48126" y="981777"/>
                        </a:cubicBezTo>
                        <a:cubicBezTo>
                          <a:pt x="53778" y="994965"/>
                          <a:pt x="61725" y="1007090"/>
                          <a:pt x="67377" y="1020278"/>
                        </a:cubicBezTo>
                        <a:cubicBezTo>
                          <a:pt x="71374" y="1029604"/>
                          <a:pt x="71968" y="1040345"/>
                          <a:pt x="77002" y="1049154"/>
                        </a:cubicBezTo>
                        <a:cubicBezTo>
                          <a:pt x="84961" y="1063082"/>
                          <a:pt x="97376" y="1074051"/>
                          <a:pt x="105878" y="1087655"/>
                        </a:cubicBezTo>
                        <a:cubicBezTo>
                          <a:pt x="113483" y="1099822"/>
                          <a:pt x="116165" y="1114952"/>
                          <a:pt x="125128" y="1126156"/>
                        </a:cubicBezTo>
                        <a:cubicBezTo>
                          <a:pt x="171068" y="1183581"/>
                          <a:pt x="168723" y="1172420"/>
                          <a:pt x="211756" y="1203158"/>
                        </a:cubicBezTo>
                        <a:cubicBezTo>
                          <a:pt x="224810" y="1212482"/>
                          <a:pt x="236909" y="1223135"/>
                          <a:pt x="250257" y="1232034"/>
                        </a:cubicBezTo>
                        <a:cubicBezTo>
                          <a:pt x="265823" y="1242411"/>
                          <a:pt x="282817" y="1250533"/>
                          <a:pt x="298383" y="1260910"/>
                        </a:cubicBezTo>
                        <a:cubicBezTo>
                          <a:pt x="311731" y="1269808"/>
                          <a:pt x="322956" y="1281826"/>
                          <a:pt x="336884" y="1289785"/>
                        </a:cubicBezTo>
                        <a:cubicBezTo>
                          <a:pt x="345693" y="1294819"/>
                          <a:pt x="356891" y="1294484"/>
                          <a:pt x="365760" y="1299411"/>
                        </a:cubicBezTo>
                        <a:cubicBezTo>
                          <a:pt x="423874" y="1331697"/>
                          <a:pt x="409996" y="1336356"/>
                          <a:pt x="462012" y="1357162"/>
                        </a:cubicBezTo>
                        <a:cubicBezTo>
                          <a:pt x="480853" y="1364698"/>
                          <a:pt x="501614" y="1367338"/>
                          <a:pt x="519764" y="1376413"/>
                        </a:cubicBezTo>
                        <a:cubicBezTo>
                          <a:pt x="532598" y="1382830"/>
                          <a:pt x="544653" y="1391126"/>
                          <a:pt x="558265" y="1395663"/>
                        </a:cubicBezTo>
                        <a:cubicBezTo>
                          <a:pt x="623364" y="1417363"/>
                          <a:pt x="638156" y="1413791"/>
                          <a:pt x="702644" y="1424539"/>
                        </a:cubicBezTo>
                        <a:cubicBezTo>
                          <a:pt x="832749" y="1446223"/>
                          <a:pt x="635272" y="1426945"/>
                          <a:pt x="904774" y="1443790"/>
                        </a:cubicBezTo>
                        <a:lnTo>
                          <a:pt x="1309036" y="1434164"/>
                        </a:lnTo>
                        <a:cubicBezTo>
                          <a:pt x="1322252" y="1433589"/>
                          <a:pt x="1335151" y="1429184"/>
                          <a:pt x="1347537" y="1424539"/>
                        </a:cubicBezTo>
                        <a:cubicBezTo>
                          <a:pt x="1384618" y="1410634"/>
                          <a:pt x="1397404" y="1394794"/>
                          <a:pt x="1434164" y="1376413"/>
                        </a:cubicBezTo>
                        <a:cubicBezTo>
                          <a:pt x="1443239" y="1371875"/>
                          <a:pt x="1453415" y="1369996"/>
                          <a:pt x="1463040" y="1366787"/>
                        </a:cubicBezTo>
                        <a:cubicBezTo>
                          <a:pt x="1479082" y="1353953"/>
                          <a:pt x="1494731" y="1340612"/>
                          <a:pt x="1511166" y="1328286"/>
                        </a:cubicBezTo>
                        <a:cubicBezTo>
                          <a:pt x="1541077" y="1305853"/>
                          <a:pt x="1547863" y="1308051"/>
                          <a:pt x="1578543" y="1280160"/>
                        </a:cubicBezTo>
                        <a:cubicBezTo>
                          <a:pt x="1602045" y="1258795"/>
                          <a:pt x="1623461" y="1235242"/>
                          <a:pt x="1645920" y="1212783"/>
                        </a:cubicBezTo>
                        <a:cubicBezTo>
                          <a:pt x="1658754" y="1199949"/>
                          <a:pt x="1674354" y="1189383"/>
                          <a:pt x="1684421" y="1174282"/>
                        </a:cubicBezTo>
                        <a:cubicBezTo>
                          <a:pt x="1707853" y="1139134"/>
                          <a:pt x="1727612" y="1112080"/>
                          <a:pt x="1742172" y="1068404"/>
                        </a:cubicBezTo>
                        <a:cubicBezTo>
                          <a:pt x="1755982" y="1026979"/>
                          <a:pt x="1749337" y="1049372"/>
                          <a:pt x="1761423" y="1001027"/>
                        </a:cubicBezTo>
                        <a:cubicBezTo>
                          <a:pt x="1758215" y="933650"/>
                          <a:pt x="1757400" y="866117"/>
                          <a:pt x="1751798" y="798897"/>
                        </a:cubicBezTo>
                        <a:cubicBezTo>
                          <a:pt x="1750955" y="788786"/>
                          <a:pt x="1744959" y="779777"/>
                          <a:pt x="1742172" y="770021"/>
                        </a:cubicBezTo>
                        <a:cubicBezTo>
                          <a:pt x="1738538" y="757301"/>
                          <a:pt x="1737758" y="743679"/>
                          <a:pt x="1732547" y="731520"/>
                        </a:cubicBezTo>
                        <a:cubicBezTo>
                          <a:pt x="1720390" y="703152"/>
                          <a:pt x="1704247" y="696899"/>
                          <a:pt x="1684421" y="673769"/>
                        </a:cubicBezTo>
                        <a:cubicBezTo>
                          <a:pt x="1673981" y="661589"/>
                          <a:pt x="1666889" y="646611"/>
                          <a:pt x="1655545" y="635267"/>
                        </a:cubicBezTo>
                        <a:cubicBezTo>
                          <a:pt x="1636033" y="615755"/>
                          <a:pt x="1610024" y="603533"/>
                          <a:pt x="1588168" y="587141"/>
                        </a:cubicBezTo>
                        <a:cubicBezTo>
                          <a:pt x="1571733" y="574815"/>
                          <a:pt x="1555138" y="562574"/>
                          <a:pt x="1540042" y="548640"/>
                        </a:cubicBezTo>
                        <a:cubicBezTo>
                          <a:pt x="1513369" y="524019"/>
                          <a:pt x="1493243" y="491773"/>
                          <a:pt x="1463040" y="471638"/>
                        </a:cubicBezTo>
                        <a:cubicBezTo>
                          <a:pt x="1337740" y="388105"/>
                          <a:pt x="1462790" y="476925"/>
                          <a:pt x="1366787" y="394636"/>
                        </a:cubicBezTo>
                        <a:cubicBezTo>
                          <a:pt x="1358004" y="387107"/>
                          <a:pt x="1347325" y="382109"/>
                          <a:pt x="1337911" y="375385"/>
                        </a:cubicBezTo>
                        <a:cubicBezTo>
                          <a:pt x="1309747" y="355268"/>
                          <a:pt x="1271156" y="322758"/>
                          <a:pt x="1241659" y="308009"/>
                        </a:cubicBezTo>
                        <a:cubicBezTo>
                          <a:pt x="1228825" y="301592"/>
                          <a:pt x="1214834" y="297098"/>
                          <a:pt x="1203158" y="288758"/>
                        </a:cubicBezTo>
                        <a:cubicBezTo>
                          <a:pt x="1192081" y="280846"/>
                          <a:pt x="1184617" y="268741"/>
                          <a:pt x="1174282" y="259882"/>
                        </a:cubicBezTo>
                        <a:cubicBezTo>
                          <a:pt x="1162102" y="249442"/>
                          <a:pt x="1147854" y="241570"/>
                          <a:pt x="1135781" y="231006"/>
                        </a:cubicBezTo>
                        <a:cubicBezTo>
                          <a:pt x="1088712" y="189820"/>
                          <a:pt x="1086841" y="168036"/>
                          <a:pt x="1020278" y="134754"/>
                        </a:cubicBezTo>
                        <a:lnTo>
                          <a:pt x="904774" y="77002"/>
                        </a:lnTo>
                        <a:cubicBezTo>
                          <a:pt x="891940" y="70585"/>
                          <a:pt x="879885" y="62290"/>
                          <a:pt x="866273" y="57752"/>
                        </a:cubicBezTo>
                        <a:cubicBezTo>
                          <a:pt x="847023" y="51335"/>
                          <a:pt x="825406" y="49757"/>
                          <a:pt x="808522" y="38501"/>
                        </a:cubicBezTo>
                        <a:cubicBezTo>
                          <a:pt x="798897" y="32084"/>
                          <a:pt x="789993" y="24424"/>
                          <a:pt x="779646" y="19251"/>
                        </a:cubicBezTo>
                        <a:cubicBezTo>
                          <a:pt x="759911" y="9383"/>
                          <a:pt x="720956" y="3662"/>
                          <a:pt x="702644" y="0"/>
                        </a:cubicBezTo>
                        <a:cubicBezTo>
                          <a:pt x="603183" y="3208"/>
                          <a:pt x="503621" y="4105"/>
                          <a:pt x="404261" y="9625"/>
                        </a:cubicBezTo>
                        <a:cubicBezTo>
                          <a:pt x="387926" y="10533"/>
                          <a:pt x="371918" y="14946"/>
                          <a:pt x="356134" y="19251"/>
                        </a:cubicBezTo>
                        <a:cubicBezTo>
                          <a:pt x="336557" y="24590"/>
                          <a:pt x="298383" y="38501"/>
                          <a:pt x="298383" y="38501"/>
                        </a:cubicBezTo>
                        <a:lnTo>
                          <a:pt x="240631" y="77002"/>
                        </a:lnTo>
                        <a:cubicBezTo>
                          <a:pt x="231006" y="83419"/>
                          <a:pt x="219936" y="88073"/>
                          <a:pt x="211756" y="96253"/>
                        </a:cubicBezTo>
                        <a:cubicBezTo>
                          <a:pt x="202131" y="105878"/>
                          <a:pt x="193625" y="116772"/>
                          <a:pt x="182880" y="125129"/>
                        </a:cubicBezTo>
                        <a:cubicBezTo>
                          <a:pt x="84926" y="201315"/>
                          <a:pt x="154294" y="134464"/>
                          <a:pt x="105878" y="182880"/>
                        </a:cubicBezTo>
                      </a:path>
                    </a:pathLst>
                  </a:cu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1E826E8-BEB6-B14B-853C-F14E0458A990}"/>
                  </a:ext>
                </a:extLst>
              </p:cNvPr>
              <p:cNvSpPr txBox="1"/>
              <p:nvPr/>
            </p:nvSpPr>
            <p:spPr>
              <a:xfrm>
                <a:off x="8423642" y="1931010"/>
                <a:ext cx="509498" cy="7760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num>
                        <m:den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1E826E8-BEB6-B14B-853C-F14E0458A9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3642" y="1931010"/>
                <a:ext cx="509498" cy="776046"/>
              </a:xfrm>
              <a:prstGeom prst="rect">
                <a:avLst/>
              </a:prstGeom>
              <a:blipFill>
                <a:blip r:embed="rId4"/>
                <a:stretch>
                  <a:fillRect l="-14634" t="-3226" r="-7317" b="-11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355" y="179644"/>
            <a:ext cx="9716770" cy="1257300"/>
          </a:xfrm>
          <a:custGeom>
            <a:avLst/>
            <a:gdLst/>
            <a:ahLst/>
            <a:cxnLst/>
            <a:rect l="l" t="t" r="r" b="b"/>
            <a:pathLst>
              <a:path w="9716770" h="1257300">
                <a:moveTo>
                  <a:pt x="9716757" y="0"/>
                </a:moveTo>
                <a:lnTo>
                  <a:pt x="0" y="0"/>
                </a:lnTo>
                <a:lnTo>
                  <a:pt x="0" y="1256753"/>
                </a:lnTo>
                <a:lnTo>
                  <a:pt x="4858550" y="1256753"/>
                </a:lnTo>
                <a:lnTo>
                  <a:pt x="9716757" y="1256753"/>
                </a:lnTo>
                <a:lnTo>
                  <a:pt x="9716757" y="0"/>
                </a:lnTo>
                <a:close/>
              </a:path>
            </a:pathLst>
          </a:custGeom>
          <a:solidFill>
            <a:srgbClr val="E64B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559637" y="6839639"/>
            <a:ext cx="2517140" cy="537210"/>
          </a:xfrm>
          <a:custGeom>
            <a:avLst/>
            <a:gdLst/>
            <a:ahLst/>
            <a:cxnLst/>
            <a:rect l="l" t="t" r="r" b="b"/>
            <a:pathLst>
              <a:path w="2517140" h="537209">
                <a:moveTo>
                  <a:pt x="2516759" y="0"/>
                </a:moveTo>
                <a:lnTo>
                  <a:pt x="0" y="0"/>
                </a:lnTo>
                <a:lnTo>
                  <a:pt x="0" y="536765"/>
                </a:lnTo>
                <a:lnTo>
                  <a:pt x="1258557" y="536765"/>
                </a:lnTo>
                <a:lnTo>
                  <a:pt x="2516759" y="536765"/>
                </a:lnTo>
                <a:lnTo>
                  <a:pt x="2516759" y="0"/>
                </a:lnTo>
                <a:close/>
              </a:path>
            </a:pathLst>
          </a:custGeom>
          <a:solidFill>
            <a:srgbClr val="E64B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99642" y="6839639"/>
            <a:ext cx="6477000" cy="537210"/>
          </a:xfrm>
          <a:custGeom>
            <a:avLst/>
            <a:gdLst/>
            <a:ahLst/>
            <a:cxnLst/>
            <a:rect l="l" t="t" r="r" b="b"/>
            <a:pathLst>
              <a:path w="6477000" h="537209">
                <a:moveTo>
                  <a:pt x="6476758" y="0"/>
                </a:moveTo>
                <a:lnTo>
                  <a:pt x="0" y="0"/>
                </a:lnTo>
                <a:lnTo>
                  <a:pt x="0" y="536765"/>
                </a:lnTo>
                <a:lnTo>
                  <a:pt x="3238563" y="536765"/>
                </a:lnTo>
                <a:lnTo>
                  <a:pt x="6476758" y="536765"/>
                </a:lnTo>
                <a:lnTo>
                  <a:pt x="6476758" y="0"/>
                </a:lnTo>
                <a:close/>
              </a:path>
            </a:pathLst>
          </a:custGeom>
          <a:solidFill>
            <a:srgbClr val="BCC2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83576" y="551436"/>
            <a:ext cx="525970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14" dirty="0"/>
              <a:t>Обучение </a:t>
            </a:r>
            <a:r>
              <a:rPr sz="3200" spc="-105" dirty="0"/>
              <a:t>нейронных</a:t>
            </a:r>
            <a:r>
              <a:rPr sz="3200" spc="-450" dirty="0"/>
              <a:t> </a:t>
            </a:r>
            <a:r>
              <a:rPr sz="3200" spc="-140" dirty="0"/>
              <a:t>сетей</a:t>
            </a:r>
            <a:endParaRPr sz="3200" dirty="0"/>
          </a:p>
        </p:txBody>
      </p:sp>
      <p:sp>
        <p:nvSpPr>
          <p:cNvPr id="6" name="object 6"/>
          <p:cNvSpPr/>
          <p:nvPr/>
        </p:nvSpPr>
        <p:spPr>
          <a:xfrm>
            <a:off x="6016032" y="2152571"/>
            <a:ext cx="3672695" cy="357817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91997" y="2519645"/>
            <a:ext cx="5039283" cy="273996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355" y="179644"/>
            <a:ext cx="9716770" cy="1257300"/>
          </a:xfrm>
          <a:custGeom>
            <a:avLst/>
            <a:gdLst/>
            <a:ahLst/>
            <a:cxnLst/>
            <a:rect l="l" t="t" r="r" b="b"/>
            <a:pathLst>
              <a:path w="9716770" h="1257300">
                <a:moveTo>
                  <a:pt x="9716757" y="0"/>
                </a:moveTo>
                <a:lnTo>
                  <a:pt x="0" y="0"/>
                </a:lnTo>
                <a:lnTo>
                  <a:pt x="0" y="1256753"/>
                </a:lnTo>
                <a:lnTo>
                  <a:pt x="4858550" y="1256753"/>
                </a:lnTo>
                <a:lnTo>
                  <a:pt x="9716757" y="1256753"/>
                </a:lnTo>
                <a:lnTo>
                  <a:pt x="9716757" y="0"/>
                </a:lnTo>
                <a:close/>
              </a:path>
            </a:pathLst>
          </a:custGeom>
          <a:solidFill>
            <a:srgbClr val="E64B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559637" y="6839639"/>
            <a:ext cx="2517140" cy="537210"/>
          </a:xfrm>
          <a:custGeom>
            <a:avLst/>
            <a:gdLst/>
            <a:ahLst/>
            <a:cxnLst/>
            <a:rect l="l" t="t" r="r" b="b"/>
            <a:pathLst>
              <a:path w="2517140" h="537209">
                <a:moveTo>
                  <a:pt x="2516759" y="0"/>
                </a:moveTo>
                <a:lnTo>
                  <a:pt x="0" y="0"/>
                </a:lnTo>
                <a:lnTo>
                  <a:pt x="0" y="536765"/>
                </a:lnTo>
                <a:lnTo>
                  <a:pt x="1258557" y="536765"/>
                </a:lnTo>
                <a:lnTo>
                  <a:pt x="2516759" y="536765"/>
                </a:lnTo>
                <a:lnTo>
                  <a:pt x="2516759" y="0"/>
                </a:lnTo>
                <a:close/>
              </a:path>
            </a:pathLst>
          </a:custGeom>
          <a:solidFill>
            <a:srgbClr val="E64B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99642" y="6839639"/>
            <a:ext cx="6477000" cy="537210"/>
          </a:xfrm>
          <a:custGeom>
            <a:avLst/>
            <a:gdLst/>
            <a:ahLst/>
            <a:cxnLst/>
            <a:rect l="l" t="t" r="r" b="b"/>
            <a:pathLst>
              <a:path w="6477000" h="537209">
                <a:moveTo>
                  <a:pt x="6476758" y="0"/>
                </a:moveTo>
                <a:lnTo>
                  <a:pt x="0" y="0"/>
                </a:lnTo>
                <a:lnTo>
                  <a:pt x="0" y="536765"/>
                </a:lnTo>
                <a:lnTo>
                  <a:pt x="3238563" y="536765"/>
                </a:lnTo>
                <a:lnTo>
                  <a:pt x="6476758" y="536765"/>
                </a:lnTo>
                <a:lnTo>
                  <a:pt x="6476758" y="0"/>
                </a:lnTo>
                <a:close/>
              </a:path>
            </a:pathLst>
          </a:custGeom>
          <a:solidFill>
            <a:srgbClr val="BCC2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49631" y="551436"/>
            <a:ext cx="170561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280" dirty="0"/>
              <a:t>В</a:t>
            </a:r>
            <a:r>
              <a:rPr sz="3200" spc="-235" dirty="0"/>
              <a:t>о</a:t>
            </a:r>
            <a:r>
              <a:rPr sz="3200" spc="-80" dirty="0"/>
              <a:t>п</a:t>
            </a:r>
            <a:r>
              <a:rPr sz="3200" spc="-135" dirty="0"/>
              <a:t>р</a:t>
            </a:r>
            <a:r>
              <a:rPr sz="3200" spc="-130" dirty="0"/>
              <a:t>о</a:t>
            </a:r>
            <a:r>
              <a:rPr sz="3200" spc="-280" dirty="0"/>
              <a:t>сы</a:t>
            </a:r>
            <a:endParaRPr sz="3200" dirty="0"/>
          </a:p>
        </p:txBody>
      </p:sp>
      <p:sp>
        <p:nvSpPr>
          <p:cNvPr id="7" name="object 7"/>
          <p:cNvSpPr/>
          <p:nvPr/>
        </p:nvSpPr>
        <p:spPr>
          <a:xfrm>
            <a:off x="2055241" y="2102767"/>
            <a:ext cx="5988240" cy="39531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355" y="179644"/>
            <a:ext cx="9716770" cy="1257300"/>
          </a:xfrm>
          <a:custGeom>
            <a:avLst/>
            <a:gdLst/>
            <a:ahLst/>
            <a:cxnLst/>
            <a:rect l="l" t="t" r="r" b="b"/>
            <a:pathLst>
              <a:path w="9716770" h="1257300">
                <a:moveTo>
                  <a:pt x="9716757" y="0"/>
                </a:moveTo>
                <a:lnTo>
                  <a:pt x="0" y="0"/>
                </a:lnTo>
                <a:lnTo>
                  <a:pt x="0" y="1256753"/>
                </a:lnTo>
                <a:lnTo>
                  <a:pt x="4858550" y="1256753"/>
                </a:lnTo>
                <a:lnTo>
                  <a:pt x="9716757" y="1256753"/>
                </a:lnTo>
                <a:lnTo>
                  <a:pt x="9716757" y="0"/>
                </a:lnTo>
                <a:close/>
              </a:path>
            </a:pathLst>
          </a:custGeom>
          <a:solidFill>
            <a:srgbClr val="E74B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559637" y="6839639"/>
            <a:ext cx="2517140" cy="537210"/>
          </a:xfrm>
          <a:custGeom>
            <a:avLst/>
            <a:gdLst/>
            <a:ahLst/>
            <a:cxnLst/>
            <a:rect l="l" t="t" r="r" b="b"/>
            <a:pathLst>
              <a:path w="2517140" h="537209">
                <a:moveTo>
                  <a:pt x="2516759" y="0"/>
                </a:moveTo>
                <a:lnTo>
                  <a:pt x="0" y="0"/>
                </a:lnTo>
                <a:lnTo>
                  <a:pt x="0" y="536765"/>
                </a:lnTo>
                <a:lnTo>
                  <a:pt x="1258557" y="536765"/>
                </a:lnTo>
                <a:lnTo>
                  <a:pt x="2516759" y="536765"/>
                </a:lnTo>
                <a:lnTo>
                  <a:pt x="2516759" y="0"/>
                </a:lnTo>
                <a:close/>
              </a:path>
            </a:pathLst>
          </a:custGeom>
          <a:solidFill>
            <a:srgbClr val="E74B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99642" y="6839639"/>
            <a:ext cx="6477000" cy="537210"/>
          </a:xfrm>
          <a:custGeom>
            <a:avLst/>
            <a:gdLst/>
            <a:ahLst/>
            <a:cxnLst/>
            <a:rect l="l" t="t" r="r" b="b"/>
            <a:pathLst>
              <a:path w="6477000" h="537209">
                <a:moveTo>
                  <a:pt x="6476758" y="0"/>
                </a:moveTo>
                <a:lnTo>
                  <a:pt x="0" y="0"/>
                </a:lnTo>
                <a:lnTo>
                  <a:pt x="0" y="536765"/>
                </a:lnTo>
                <a:lnTo>
                  <a:pt x="3238563" y="536765"/>
                </a:lnTo>
                <a:lnTo>
                  <a:pt x="6476758" y="536765"/>
                </a:lnTo>
                <a:lnTo>
                  <a:pt x="6476758" y="0"/>
                </a:lnTo>
                <a:close/>
              </a:path>
            </a:pathLst>
          </a:custGeom>
          <a:solidFill>
            <a:srgbClr val="BCC3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53059" y="2181863"/>
            <a:ext cx="5031105" cy="31330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6385" indent="-274320">
              <a:lnSpc>
                <a:spcPct val="100000"/>
              </a:lnSpc>
              <a:spcBef>
                <a:spcPts val="100"/>
              </a:spcBef>
              <a:buClr>
                <a:srgbClr val="1C1C1C"/>
              </a:buClr>
              <a:buFont typeface="Arial"/>
              <a:buAutoNum type="arabicPeriod"/>
              <a:tabLst>
                <a:tab pos="287020" algn="l"/>
              </a:tabLst>
            </a:pPr>
            <a:r>
              <a:rPr sz="2400" spc="-170" dirty="0">
                <a:solidFill>
                  <a:srgbClr val="1C1C1C"/>
                </a:solidFill>
                <a:latin typeface="Arial"/>
                <a:cs typeface="Arial"/>
              </a:rPr>
              <a:t>Общие </a:t>
            </a:r>
            <a:r>
              <a:rPr sz="2400" spc="-114" dirty="0">
                <a:solidFill>
                  <a:srgbClr val="1C1C1C"/>
                </a:solidFill>
                <a:latin typeface="Arial"/>
                <a:cs typeface="Arial"/>
              </a:rPr>
              <a:t>сведения </a:t>
            </a:r>
            <a:r>
              <a:rPr sz="2400" spc="-55" dirty="0">
                <a:solidFill>
                  <a:srgbClr val="1C1C1C"/>
                </a:solidFill>
                <a:latin typeface="Arial"/>
                <a:cs typeface="Arial"/>
              </a:rPr>
              <a:t>о </a:t>
            </a:r>
            <a:r>
              <a:rPr sz="2400" spc="-80" dirty="0">
                <a:solidFill>
                  <a:srgbClr val="1C1C1C"/>
                </a:solidFill>
                <a:latin typeface="Arial"/>
                <a:cs typeface="Arial"/>
              </a:rPr>
              <a:t>нейронных</a:t>
            </a:r>
            <a:r>
              <a:rPr sz="2400" spc="-434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2400" spc="-170" dirty="0">
                <a:solidFill>
                  <a:srgbClr val="1C1C1C"/>
                </a:solidFill>
                <a:latin typeface="Arial"/>
                <a:cs typeface="Arial"/>
              </a:rPr>
              <a:t>сетях.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buAutoNum type="arabicPeriod"/>
            </a:pPr>
            <a:endParaRPr sz="2500">
              <a:latin typeface="Arial"/>
              <a:cs typeface="Arial"/>
            </a:endParaRPr>
          </a:p>
          <a:p>
            <a:pPr marL="309245" indent="-29718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309880" algn="l"/>
              </a:tabLst>
            </a:pPr>
            <a:r>
              <a:rPr sz="2600" spc="-95" dirty="0">
                <a:solidFill>
                  <a:srgbClr val="1C1C1C"/>
                </a:solidFill>
                <a:latin typeface="Arial"/>
                <a:cs typeface="Arial"/>
              </a:rPr>
              <a:t>История</a:t>
            </a:r>
            <a:endParaRPr sz="2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AutoNum type="arabicPeriod"/>
            </a:pPr>
            <a:endParaRPr sz="2700">
              <a:latin typeface="Arial"/>
              <a:cs typeface="Arial"/>
            </a:endParaRPr>
          </a:p>
          <a:p>
            <a:pPr marL="309880" marR="553720" indent="-309880">
              <a:lnSpc>
                <a:spcPct val="100000"/>
              </a:lnSpc>
              <a:buAutoNum type="arabicPeriod"/>
              <a:tabLst>
                <a:tab pos="309880" algn="l"/>
              </a:tabLst>
            </a:pPr>
            <a:r>
              <a:rPr sz="2600" spc="-145" dirty="0">
                <a:solidFill>
                  <a:srgbClr val="1C1C1C"/>
                </a:solidFill>
                <a:latin typeface="Arial"/>
                <a:cs typeface="Arial"/>
              </a:rPr>
              <a:t>Основы </a:t>
            </a:r>
            <a:r>
              <a:rPr sz="2600" spc="-95" dirty="0">
                <a:solidFill>
                  <a:srgbClr val="1C1C1C"/>
                </a:solidFill>
                <a:latin typeface="Arial"/>
                <a:cs typeface="Arial"/>
              </a:rPr>
              <a:t>обучения</a:t>
            </a:r>
            <a:r>
              <a:rPr sz="2600" spc="-300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2600" spc="-90" dirty="0">
                <a:solidFill>
                  <a:srgbClr val="1C1C1C"/>
                </a:solidFill>
                <a:latin typeface="Arial"/>
                <a:cs typeface="Arial"/>
              </a:rPr>
              <a:t>нейронных  </a:t>
            </a:r>
            <a:r>
              <a:rPr sz="2600" spc="-135" dirty="0">
                <a:solidFill>
                  <a:srgbClr val="1C1C1C"/>
                </a:solidFill>
                <a:latin typeface="Arial"/>
                <a:cs typeface="Arial"/>
              </a:rPr>
              <a:t>сетей</a:t>
            </a:r>
            <a:endParaRPr sz="2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AutoNum type="arabicPeriod"/>
            </a:pPr>
            <a:endParaRPr sz="2700">
              <a:latin typeface="Arial"/>
              <a:cs typeface="Arial"/>
            </a:endParaRPr>
          </a:p>
          <a:p>
            <a:pPr marL="309245" indent="-297180">
              <a:lnSpc>
                <a:spcPct val="100000"/>
              </a:lnSpc>
              <a:buAutoNum type="arabicPeriod"/>
              <a:tabLst>
                <a:tab pos="309880" algn="l"/>
              </a:tabLst>
            </a:pPr>
            <a:r>
              <a:rPr sz="2600" spc="-75" dirty="0">
                <a:solidFill>
                  <a:srgbClr val="1C1C1C"/>
                </a:solidFill>
                <a:latin typeface="Arial"/>
                <a:cs typeface="Arial"/>
              </a:rPr>
              <a:t>Практика</a:t>
            </a:r>
            <a:endParaRPr sz="26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35495" y="478450"/>
            <a:ext cx="308483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/>
              <a:t>План</a:t>
            </a:r>
            <a:r>
              <a:rPr sz="3200" spc="-90" dirty="0"/>
              <a:t> </a:t>
            </a:r>
            <a:r>
              <a:rPr sz="3200" dirty="0"/>
              <a:t>вебинара</a:t>
            </a:r>
            <a:endParaRPr sz="3200"/>
          </a:p>
        </p:txBody>
      </p:sp>
      <p:sp>
        <p:nvSpPr>
          <p:cNvPr id="7" name="object 7"/>
          <p:cNvSpPr/>
          <p:nvPr/>
        </p:nvSpPr>
        <p:spPr>
          <a:xfrm>
            <a:off x="5619965" y="2559954"/>
            <a:ext cx="3977995" cy="317628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5495" y="411940"/>
            <a:ext cx="3443604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/>
              <a:t>Общие</a:t>
            </a:r>
            <a:r>
              <a:rPr sz="3200" spc="-90" dirty="0"/>
              <a:t> </a:t>
            </a:r>
            <a:r>
              <a:rPr sz="3200" spc="-5" dirty="0"/>
              <a:t>сведения</a:t>
            </a:r>
            <a:endParaRPr sz="3200"/>
          </a:p>
        </p:txBody>
      </p:sp>
      <p:grpSp>
        <p:nvGrpSpPr>
          <p:cNvPr id="3" name="object 3"/>
          <p:cNvGrpSpPr/>
          <p:nvPr/>
        </p:nvGrpSpPr>
        <p:grpSpPr>
          <a:xfrm>
            <a:off x="271805" y="1554127"/>
            <a:ext cx="9417685" cy="4751705"/>
            <a:chOff x="271805" y="1554127"/>
            <a:chExt cx="9417685" cy="4751705"/>
          </a:xfrm>
        </p:grpSpPr>
        <p:sp>
          <p:nvSpPr>
            <p:cNvPr id="4" name="object 4"/>
            <p:cNvSpPr/>
            <p:nvPr/>
          </p:nvSpPr>
          <p:spPr>
            <a:xfrm>
              <a:off x="4937760" y="1554127"/>
              <a:ext cx="4751641" cy="475164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71805" y="1597333"/>
              <a:ext cx="4662716" cy="470843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6583" y="301754"/>
            <a:ext cx="6017260" cy="884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5080">
              <a:lnSpc>
                <a:spcPct val="101200"/>
              </a:lnSpc>
              <a:spcBef>
                <a:spcPts val="60"/>
              </a:spcBef>
            </a:pPr>
            <a:r>
              <a:rPr sz="2800" dirty="0"/>
              <a:t>Место </a:t>
            </a:r>
            <a:r>
              <a:rPr sz="2800" spc="-10" dirty="0"/>
              <a:t>искусственных </a:t>
            </a:r>
            <a:r>
              <a:rPr sz="2800" dirty="0"/>
              <a:t>нейронных  </a:t>
            </a:r>
            <a:r>
              <a:rPr sz="2800" spc="-25" dirty="0"/>
              <a:t>сетей </a:t>
            </a:r>
            <a:r>
              <a:rPr sz="2800" dirty="0"/>
              <a:t>в </a:t>
            </a:r>
            <a:r>
              <a:rPr sz="2800" spc="-10" dirty="0"/>
              <a:t>современном</a:t>
            </a:r>
            <a:r>
              <a:rPr sz="2800" spc="5" dirty="0"/>
              <a:t> </a:t>
            </a:r>
            <a:r>
              <a:rPr sz="2800" dirty="0"/>
              <a:t>мире</a:t>
            </a:r>
            <a:endParaRPr sz="2800"/>
          </a:p>
        </p:txBody>
      </p:sp>
      <p:sp>
        <p:nvSpPr>
          <p:cNvPr id="3" name="object 3"/>
          <p:cNvSpPr/>
          <p:nvPr/>
        </p:nvSpPr>
        <p:spPr>
          <a:xfrm>
            <a:off x="2169191" y="1736994"/>
            <a:ext cx="5491895" cy="478764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6583" y="456275"/>
            <a:ext cx="638492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/>
              <a:t>Биологическая нейронная</a:t>
            </a:r>
            <a:r>
              <a:rPr sz="3200" spc="-95" dirty="0"/>
              <a:t> </a:t>
            </a:r>
            <a:r>
              <a:rPr sz="3200" spc="-30" dirty="0"/>
              <a:t>сеть</a:t>
            </a:r>
            <a:endParaRPr sz="3200"/>
          </a:p>
        </p:txBody>
      </p:sp>
      <p:sp>
        <p:nvSpPr>
          <p:cNvPr id="3" name="object 3"/>
          <p:cNvSpPr/>
          <p:nvPr/>
        </p:nvSpPr>
        <p:spPr>
          <a:xfrm>
            <a:off x="1399057" y="1772827"/>
            <a:ext cx="7051518" cy="45664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6583" y="478450"/>
            <a:ext cx="638492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/>
              <a:t>Биологическая нейронная</a:t>
            </a:r>
            <a:r>
              <a:rPr sz="3200" spc="-95" dirty="0"/>
              <a:t> </a:t>
            </a:r>
            <a:r>
              <a:rPr sz="3200" spc="-30" dirty="0"/>
              <a:t>сеть</a:t>
            </a:r>
            <a:endParaRPr sz="3200"/>
          </a:p>
        </p:txBody>
      </p:sp>
      <p:sp>
        <p:nvSpPr>
          <p:cNvPr id="3" name="object 3"/>
          <p:cNvSpPr/>
          <p:nvPr/>
        </p:nvSpPr>
        <p:spPr>
          <a:xfrm>
            <a:off x="936002" y="1727635"/>
            <a:ext cx="6551282" cy="499968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5495" y="456275"/>
            <a:ext cx="535114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/>
              <a:t>История нейронных</a:t>
            </a:r>
            <a:r>
              <a:rPr sz="3200" spc="-85" dirty="0"/>
              <a:t> </a:t>
            </a:r>
            <a:r>
              <a:rPr sz="3200" spc="-25" dirty="0"/>
              <a:t>сетей</a:t>
            </a:r>
            <a:endParaRPr sz="3200"/>
          </a:p>
        </p:txBody>
      </p:sp>
      <p:sp>
        <p:nvSpPr>
          <p:cNvPr id="3" name="object 3"/>
          <p:cNvSpPr/>
          <p:nvPr/>
        </p:nvSpPr>
        <p:spPr>
          <a:xfrm>
            <a:off x="245884" y="1899941"/>
            <a:ext cx="9534956" cy="429411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6583" y="756986"/>
            <a:ext cx="222885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70" dirty="0"/>
              <a:t>Закон</a:t>
            </a:r>
            <a:r>
              <a:rPr sz="3200" spc="-315" dirty="0"/>
              <a:t> </a:t>
            </a:r>
            <a:r>
              <a:rPr sz="3200" spc="-110" dirty="0"/>
              <a:t>Мура</a:t>
            </a:r>
            <a:endParaRPr sz="3200"/>
          </a:p>
        </p:txBody>
      </p:sp>
      <p:sp>
        <p:nvSpPr>
          <p:cNvPr id="3" name="object 3"/>
          <p:cNvSpPr/>
          <p:nvPr/>
        </p:nvSpPr>
        <p:spPr>
          <a:xfrm>
            <a:off x="1399310" y="1914976"/>
            <a:ext cx="7366774" cy="462721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6583" y="756986"/>
            <a:ext cx="3646804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70" dirty="0"/>
              <a:t>Рост </a:t>
            </a:r>
            <a:r>
              <a:rPr sz="3200" spc="-125" dirty="0"/>
              <a:t>числа</a:t>
            </a:r>
            <a:r>
              <a:rPr sz="3200" spc="-395" dirty="0"/>
              <a:t> </a:t>
            </a:r>
            <a:r>
              <a:rPr sz="3200" spc="-95" dirty="0"/>
              <a:t>данных</a:t>
            </a:r>
            <a:endParaRPr sz="3200" dirty="0"/>
          </a:p>
        </p:txBody>
      </p:sp>
      <p:sp>
        <p:nvSpPr>
          <p:cNvPr id="3" name="object 3"/>
          <p:cNvSpPr/>
          <p:nvPr/>
        </p:nvSpPr>
        <p:spPr>
          <a:xfrm>
            <a:off x="640080" y="1710718"/>
            <a:ext cx="8289417" cy="47637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</TotalTime>
  <Words>340</Words>
  <Application>Microsoft Macintosh PowerPoint</Application>
  <PresentationFormat>Custom</PresentationFormat>
  <Paragraphs>104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Cambria Math</vt:lpstr>
      <vt:lpstr>Symbol</vt:lpstr>
      <vt:lpstr>Times New Roman</vt:lpstr>
      <vt:lpstr>Office Theme</vt:lpstr>
      <vt:lpstr>Введение в нейронные сети. Основы  обучения нейронных сетей.</vt:lpstr>
      <vt:lpstr>План вебинара</vt:lpstr>
      <vt:lpstr>Общие сведения</vt:lpstr>
      <vt:lpstr>Место искусственных нейронных  сетей в современном мире</vt:lpstr>
      <vt:lpstr>Биологическая нейронная сеть</vt:lpstr>
      <vt:lpstr>Биологическая нейронная сеть</vt:lpstr>
      <vt:lpstr>История нейронных сетей</vt:lpstr>
      <vt:lpstr>Закон Мура</vt:lpstr>
      <vt:lpstr>Рост числа данных</vt:lpstr>
      <vt:lpstr>Нейрон j</vt:lpstr>
      <vt:lpstr>Нейрон j – обучение</vt:lpstr>
      <vt:lpstr>Нейронная сеть</vt:lpstr>
      <vt:lpstr>Нейронная сеть</vt:lpstr>
      <vt:lpstr>Обучение нейронных сетей</vt:lpstr>
      <vt:lpstr>Нейрон j: градиентный спуск</vt:lpstr>
      <vt:lpstr>Математика BackProp  шаг коррекции</vt:lpstr>
      <vt:lpstr>Математика BackProp  обратный шаг</vt:lpstr>
      <vt:lpstr>Обучение нейронных сетей</vt:lpstr>
      <vt:lpstr>Вопросы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Alizarin</dc:title>
  <cp:lastModifiedBy>Стурейко Игорь Олегович</cp:lastModifiedBy>
  <cp:revision>4</cp:revision>
  <dcterms:created xsi:type="dcterms:W3CDTF">2023-11-23T14:23:54Z</dcterms:created>
  <dcterms:modified xsi:type="dcterms:W3CDTF">2023-11-23T16:09:35Z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2021-08-26T00:00:00Z</vt:filetime>
  </property>
  <property fmtid="{D5CDD505-2E9C-101B-9397-08002B2CF9AE}" pid="3" name="Creator">
    <vt:lpwstr>Impress</vt:lpwstr>
  </property>
  <property fmtid="{D5CDD505-2E9C-101B-9397-08002B2CF9AE}" pid="4" name="LastSaved">
    <vt:filetime>2023-11-23T00:00:00Z</vt:filetime>
  </property>
</Properties>
</file>