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3"/>
  </p:notesMasterIdLst>
  <p:sldIdLst>
    <p:sldId id="432" r:id="rId2"/>
    <p:sldId id="429" r:id="rId3"/>
    <p:sldId id="334" r:id="rId4"/>
    <p:sldId id="430" r:id="rId5"/>
    <p:sldId id="431" r:id="rId6"/>
    <p:sldId id="262" r:id="rId7"/>
    <p:sldId id="263" r:id="rId8"/>
    <p:sldId id="264" r:id="rId9"/>
    <p:sldId id="331" r:id="rId10"/>
    <p:sldId id="394" r:id="rId11"/>
    <p:sldId id="411" r:id="rId12"/>
    <p:sldId id="412" r:id="rId13"/>
    <p:sldId id="413" r:id="rId14"/>
    <p:sldId id="415" r:id="rId15"/>
    <p:sldId id="427" r:id="rId16"/>
    <p:sldId id="414" r:id="rId17"/>
    <p:sldId id="416" r:id="rId18"/>
    <p:sldId id="417" r:id="rId19"/>
    <p:sldId id="420" r:id="rId20"/>
    <p:sldId id="418" r:id="rId21"/>
    <p:sldId id="421" r:id="rId22"/>
    <p:sldId id="422" r:id="rId23"/>
    <p:sldId id="423" r:id="rId24"/>
    <p:sldId id="426" r:id="rId25"/>
    <p:sldId id="424" r:id="rId26"/>
    <p:sldId id="425" r:id="rId27"/>
    <p:sldId id="349" r:id="rId28"/>
    <p:sldId id="391" r:id="rId29"/>
    <p:sldId id="386" r:id="rId30"/>
    <p:sldId id="389" r:id="rId31"/>
    <p:sldId id="390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1"/>
    <p:restoredTop sz="94626"/>
  </p:normalViewPr>
  <p:slideViewPr>
    <p:cSldViewPr snapToGrid="0">
      <p:cViewPr varScale="1">
        <p:scale>
          <a:sx n="155" d="100"/>
          <a:sy n="155" d="100"/>
        </p:scale>
        <p:origin x="856" y="1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5BD1-786D-234B-9CA9-F3E38786E27C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0224483-8420-234E-84B0-FF9A9A660B7A}">
      <dgm:prSet phldrT="[Текст]"/>
      <dgm:spPr/>
      <dgm:t>
        <a:bodyPr/>
        <a:lstStyle/>
        <a:p>
          <a:r>
            <a:rPr lang="ru-RU" dirty="0"/>
            <a:t>Описание основных характеристик данных, часто визуальными методами</a:t>
          </a:r>
        </a:p>
      </dgm:t>
    </dgm:pt>
    <dgm:pt modelId="{8511BACE-1CAC-4442-8474-D492CD8FD8B2}" type="parTrans" cxnId="{33A805D2-B233-2E42-A9A4-CF7A52946C0E}">
      <dgm:prSet/>
      <dgm:spPr/>
      <dgm:t>
        <a:bodyPr/>
        <a:lstStyle/>
        <a:p>
          <a:endParaRPr lang="ru-RU"/>
        </a:p>
      </dgm:t>
    </dgm:pt>
    <dgm:pt modelId="{E8B974BD-DC35-0541-9436-DB2564E265D7}" type="sibTrans" cxnId="{33A805D2-B233-2E42-A9A4-CF7A52946C0E}">
      <dgm:prSet/>
      <dgm:spPr/>
      <dgm:t>
        <a:bodyPr/>
        <a:lstStyle/>
        <a:p>
          <a:endParaRPr lang="ru-RU"/>
        </a:p>
      </dgm:t>
    </dgm:pt>
    <dgm:pt modelId="{F255608C-6AC2-0049-B8BF-A3001DF81C33}">
      <dgm:prSet phldrT="[Текст]"/>
      <dgm:spPr/>
      <dgm:t>
        <a:bodyPr/>
        <a:lstStyle/>
        <a:p>
          <a:r>
            <a:rPr lang="ru-RU" dirty="0"/>
            <a:t>Все, что до непосредственного моделирования</a:t>
          </a:r>
        </a:p>
      </dgm:t>
    </dgm:pt>
    <dgm:pt modelId="{7F20DF89-269F-2C41-A4B4-88E01D855041}" type="parTrans" cxnId="{FE5F00EE-6D43-6A49-A512-DF1CD319F054}">
      <dgm:prSet/>
      <dgm:spPr/>
      <dgm:t>
        <a:bodyPr/>
        <a:lstStyle/>
        <a:p>
          <a:endParaRPr lang="ru-RU"/>
        </a:p>
      </dgm:t>
    </dgm:pt>
    <dgm:pt modelId="{72C3B2A2-6D38-9444-A4CD-EF452357CE0F}" type="sibTrans" cxnId="{FE5F00EE-6D43-6A49-A512-DF1CD319F054}">
      <dgm:prSet/>
      <dgm:spPr/>
      <dgm:t>
        <a:bodyPr/>
        <a:lstStyle/>
        <a:p>
          <a:endParaRPr lang="ru-RU"/>
        </a:p>
      </dgm:t>
    </dgm:pt>
    <dgm:pt modelId="{8DC62C38-43A8-6E4E-B5FE-AC6A048A31A1}" type="pres">
      <dgm:prSet presAssocID="{233D5BD1-786D-234B-9CA9-F3E38786E27C}" presName="vert0" presStyleCnt="0">
        <dgm:presLayoutVars>
          <dgm:dir/>
          <dgm:animOne val="branch"/>
          <dgm:animLvl val="lvl"/>
        </dgm:presLayoutVars>
      </dgm:prSet>
      <dgm:spPr/>
    </dgm:pt>
    <dgm:pt modelId="{DB1FA727-24FC-D34A-A772-FE7A2D299555}" type="pres">
      <dgm:prSet presAssocID="{40224483-8420-234E-84B0-FF9A9A660B7A}" presName="thickLine" presStyleLbl="alignNode1" presStyleIdx="0" presStyleCnt="2"/>
      <dgm:spPr/>
    </dgm:pt>
    <dgm:pt modelId="{2AD015BA-BCC7-8B41-B84E-E486236502D9}" type="pres">
      <dgm:prSet presAssocID="{40224483-8420-234E-84B0-FF9A9A660B7A}" presName="horz1" presStyleCnt="0"/>
      <dgm:spPr/>
    </dgm:pt>
    <dgm:pt modelId="{23BF556F-21DF-8E47-9D9C-787D0FAB6F5B}" type="pres">
      <dgm:prSet presAssocID="{40224483-8420-234E-84B0-FF9A9A660B7A}" presName="tx1" presStyleLbl="revTx" presStyleIdx="0" presStyleCnt="2"/>
      <dgm:spPr/>
    </dgm:pt>
    <dgm:pt modelId="{14DE6434-58AC-DE4F-9282-E57B414ECE4E}" type="pres">
      <dgm:prSet presAssocID="{40224483-8420-234E-84B0-FF9A9A660B7A}" presName="vert1" presStyleCnt="0"/>
      <dgm:spPr/>
    </dgm:pt>
    <dgm:pt modelId="{F6D74431-C28F-ED49-917B-E1A3942B160C}" type="pres">
      <dgm:prSet presAssocID="{F255608C-6AC2-0049-B8BF-A3001DF81C33}" presName="thickLine" presStyleLbl="alignNode1" presStyleIdx="1" presStyleCnt="2"/>
      <dgm:spPr/>
    </dgm:pt>
    <dgm:pt modelId="{59F05370-10BD-A943-86E3-16E9EB137BC2}" type="pres">
      <dgm:prSet presAssocID="{F255608C-6AC2-0049-B8BF-A3001DF81C33}" presName="horz1" presStyleCnt="0"/>
      <dgm:spPr/>
    </dgm:pt>
    <dgm:pt modelId="{163DA2E7-7303-FE44-BB6B-3C0263DCA801}" type="pres">
      <dgm:prSet presAssocID="{F255608C-6AC2-0049-B8BF-A3001DF81C33}" presName="tx1" presStyleLbl="revTx" presStyleIdx="1" presStyleCnt="2"/>
      <dgm:spPr/>
    </dgm:pt>
    <dgm:pt modelId="{6BEFDC0E-C057-4045-95AB-F3141C3EAC42}" type="pres">
      <dgm:prSet presAssocID="{F255608C-6AC2-0049-B8BF-A3001DF81C33}" presName="vert1" presStyleCnt="0"/>
      <dgm:spPr/>
    </dgm:pt>
  </dgm:ptLst>
  <dgm:cxnLst>
    <dgm:cxn modelId="{654C9E6B-05B9-BC4B-9455-9B31CE59DF84}" type="presOf" srcId="{233D5BD1-786D-234B-9CA9-F3E38786E27C}" destId="{8DC62C38-43A8-6E4E-B5FE-AC6A048A31A1}" srcOrd="0" destOrd="0" presId="urn:microsoft.com/office/officeart/2008/layout/LinedList"/>
    <dgm:cxn modelId="{EAC644A9-7B66-6847-9F3F-231D7245F5FD}" type="presOf" srcId="{40224483-8420-234E-84B0-FF9A9A660B7A}" destId="{23BF556F-21DF-8E47-9D9C-787D0FAB6F5B}" srcOrd="0" destOrd="0" presId="urn:microsoft.com/office/officeart/2008/layout/LinedList"/>
    <dgm:cxn modelId="{33A805D2-B233-2E42-A9A4-CF7A52946C0E}" srcId="{233D5BD1-786D-234B-9CA9-F3E38786E27C}" destId="{40224483-8420-234E-84B0-FF9A9A660B7A}" srcOrd="0" destOrd="0" parTransId="{8511BACE-1CAC-4442-8474-D492CD8FD8B2}" sibTransId="{E8B974BD-DC35-0541-9436-DB2564E265D7}"/>
    <dgm:cxn modelId="{D2E48EDD-C460-3A45-A4FE-DD177405CB74}" type="presOf" srcId="{F255608C-6AC2-0049-B8BF-A3001DF81C33}" destId="{163DA2E7-7303-FE44-BB6B-3C0263DCA801}" srcOrd="0" destOrd="0" presId="urn:microsoft.com/office/officeart/2008/layout/LinedList"/>
    <dgm:cxn modelId="{FE5F00EE-6D43-6A49-A512-DF1CD319F054}" srcId="{233D5BD1-786D-234B-9CA9-F3E38786E27C}" destId="{F255608C-6AC2-0049-B8BF-A3001DF81C33}" srcOrd="1" destOrd="0" parTransId="{7F20DF89-269F-2C41-A4B4-88E01D855041}" sibTransId="{72C3B2A2-6D38-9444-A4CD-EF452357CE0F}"/>
    <dgm:cxn modelId="{3937348E-E091-3A4A-9FB0-C40DFC783266}" type="presParOf" srcId="{8DC62C38-43A8-6E4E-B5FE-AC6A048A31A1}" destId="{DB1FA727-24FC-D34A-A772-FE7A2D299555}" srcOrd="0" destOrd="0" presId="urn:microsoft.com/office/officeart/2008/layout/LinedList"/>
    <dgm:cxn modelId="{85838C0D-F949-6648-8A8F-26EA007780D6}" type="presParOf" srcId="{8DC62C38-43A8-6E4E-B5FE-AC6A048A31A1}" destId="{2AD015BA-BCC7-8B41-B84E-E486236502D9}" srcOrd="1" destOrd="0" presId="urn:microsoft.com/office/officeart/2008/layout/LinedList"/>
    <dgm:cxn modelId="{784819F7-45DE-A74D-B777-30C0F5E251BC}" type="presParOf" srcId="{2AD015BA-BCC7-8B41-B84E-E486236502D9}" destId="{23BF556F-21DF-8E47-9D9C-787D0FAB6F5B}" srcOrd="0" destOrd="0" presId="urn:microsoft.com/office/officeart/2008/layout/LinedList"/>
    <dgm:cxn modelId="{CDB9E6E2-47BA-444F-AEE8-C371D603DC20}" type="presParOf" srcId="{2AD015BA-BCC7-8B41-B84E-E486236502D9}" destId="{14DE6434-58AC-DE4F-9282-E57B414ECE4E}" srcOrd="1" destOrd="0" presId="urn:microsoft.com/office/officeart/2008/layout/LinedList"/>
    <dgm:cxn modelId="{699AD2E5-5DB7-164D-808A-67917D053500}" type="presParOf" srcId="{8DC62C38-43A8-6E4E-B5FE-AC6A048A31A1}" destId="{F6D74431-C28F-ED49-917B-E1A3942B160C}" srcOrd="2" destOrd="0" presId="urn:microsoft.com/office/officeart/2008/layout/LinedList"/>
    <dgm:cxn modelId="{5E332292-7B00-4E41-B4EB-A21AFDB7EF4D}" type="presParOf" srcId="{8DC62C38-43A8-6E4E-B5FE-AC6A048A31A1}" destId="{59F05370-10BD-A943-86E3-16E9EB137BC2}" srcOrd="3" destOrd="0" presId="urn:microsoft.com/office/officeart/2008/layout/LinedList"/>
    <dgm:cxn modelId="{C80D86F9-22F4-DC40-AC21-0E4854302823}" type="presParOf" srcId="{59F05370-10BD-A943-86E3-16E9EB137BC2}" destId="{163DA2E7-7303-FE44-BB6B-3C0263DCA801}" srcOrd="0" destOrd="0" presId="urn:microsoft.com/office/officeart/2008/layout/LinedList"/>
    <dgm:cxn modelId="{7F70C250-5E19-EE4F-943B-DE372AD38974}" type="presParOf" srcId="{59F05370-10BD-A943-86E3-16E9EB137BC2}" destId="{6BEFDC0E-C057-4045-95AB-F3141C3EAC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9B9B8-6C73-874F-830F-EDAD668463C4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BAB07A6-9A8A-B94E-8838-8E4020723366}">
      <dgm:prSet phldrT="[Текст]"/>
      <dgm:spPr/>
      <dgm:t>
        <a:bodyPr/>
        <a:lstStyle/>
        <a:p>
          <a:r>
            <a:rPr lang="ru-RU" dirty="0"/>
            <a:t>Получение данных</a:t>
          </a:r>
        </a:p>
      </dgm:t>
    </dgm:pt>
    <dgm:pt modelId="{F5E33F2F-18E3-4C42-9ACE-FC57BE710076}" type="parTrans" cxnId="{91607B7A-E0C1-6A4F-8236-A3284B78BD00}">
      <dgm:prSet/>
      <dgm:spPr/>
      <dgm:t>
        <a:bodyPr/>
        <a:lstStyle/>
        <a:p>
          <a:endParaRPr lang="ru-RU"/>
        </a:p>
      </dgm:t>
    </dgm:pt>
    <dgm:pt modelId="{63583995-A663-2545-B2F7-9B8422ABE8DC}" type="sibTrans" cxnId="{91607B7A-E0C1-6A4F-8236-A3284B78BD00}">
      <dgm:prSet/>
      <dgm:spPr/>
      <dgm:t>
        <a:bodyPr/>
        <a:lstStyle/>
        <a:p>
          <a:endParaRPr lang="ru-RU"/>
        </a:p>
      </dgm:t>
    </dgm:pt>
    <dgm:pt modelId="{D93BE52E-B911-764C-968D-74C0B4BBFFCD}">
      <dgm:prSet phldrT="[Текст]"/>
      <dgm:spPr/>
      <dgm:t>
        <a:bodyPr/>
        <a:lstStyle/>
        <a:p>
          <a:r>
            <a:rPr lang="ru-RU" dirty="0"/>
            <a:t>Очистка данных</a:t>
          </a:r>
        </a:p>
      </dgm:t>
    </dgm:pt>
    <dgm:pt modelId="{CCA87CA9-1F5E-D145-BEDF-490E7AC204F2}" type="parTrans" cxnId="{4854366E-7420-034E-ABC7-8FDC9363E4AB}">
      <dgm:prSet/>
      <dgm:spPr/>
      <dgm:t>
        <a:bodyPr/>
        <a:lstStyle/>
        <a:p>
          <a:endParaRPr lang="ru-RU"/>
        </a:p>
      </dgm:t>
    </dgm:pt>
    <dgm:pt modelId="{325B2192-7218-C740-A91D-53B56850BB34}" type="sibTrans" cxnId="{4854366E-7420-034E-ABC7-8FDC9363E4AB}">
      <dgm:prSet/>
      <dgm:spPr/>
      <dgm:t>
        <a:bodyPr/>
        <a:lstStyle/>
        <a:p>
          <a:endParaRPr lang="ru-RU"/>
        </a:p>
      </dgm:t>
    </dgm:pt>
    <dgm:pt modelId="{38FD6918-9EF8-2944-94B5-A24A4C1F7630}">
      <dgm:prSet phldrT="[Текст]"/>
      <dgm:spPr/>
      <dgm:t>
        <a:bodyPr/>
        <a:lstStyle/>
        <a:p>
          <a:r>
            <a:rPr lang="ru-RU" dirty="0"/>
            <a:t>Одномерный анализ</a:t>
          </a:r>
        </a:p>
      </dgm:t>
    </dgm:pt>
    <dgm:pt modelId="{EB7549CF-3494-CD47-AC8B-BD2D3A48353B}" type="parTrans" cxnId="{66F25113-45D7-F540-A48D-D1D1383B11F9}">
      <dgm:prSet/>
      <dgm:spPr/>
      <dgm:t>
        <a:bodyPr/>
        <a:lstStyle/>
        <a:p>
          <a:endParaRPr lang="ru-RU"/>
        </a:p>
      </dgm:t>
    </dgm:pt>
    <dgm:pt modelId="{5B29E9FD-E2B4-D04B-BDFD-7EE1708326F3}" type="sibTrans" cxnId="{66F25113-45D7-F540-A48D-D1D1383B11F9}">
      <dgm:prSet/>
      <dgm:spPr/>
      <dgm:t>
        <a:bodyPr/>
        <a:lstStyle/>
        <a:p>
          <a:endParaRPr lang="ru-RU"/>
        </a:p>
      </dgm:t>
    </dgm:pt>
    <dgm:pt modelId="{B4737125-7B14-8B44-B8CA-9CA9F0FC1C6E}">
      <dgm:prSet phldrT="[Текст]"/>
      <dgm:spPr/>
      <dgm:t>
        <a:bodyPr/>
        <a:lstStyle/>
        <a:p>
          <a:r>
            <a:rPr lang="ru-RU" dirty="0"/>
            <a:t>Двумерный анализ</a:t>
          </a:r>
        </a:p>
      </dgm:t>
    </dgm:pt>
    <dgm:pt modelId="{717BB977-8E2B-C74A-AE02-524AFE0A34F3}" type="parTrans" cxnId="{C21713BC-0F47-F046-B44C-AB0EDD8B5559}">
      <dgm:prSet/>
      <dgm:spPr/>
      <dgm:t>
        <a:bodyPr/>
        <a:lstStyle/>
        <a:p>
          <a:endParaRPr lang="ru-RU"/>
        </a:p>
      </dgm:t>
    </dgm:pt>
    <dgm:pt modelId="{5F821C9C-E54B-9545-9FB7-05818F9701BE}" type="sibTrans" cxnId="{C21713BC-0F47-F046-B44C-AB0EDD8B5559}">
      <dgm:prSet/>
      <dgm:spPr/>
      <dgm:t>
        <a:bodyPr/>
        <a:lstStyle/>
        <a:p>
          <a:endParaRPr lang="ru-RU"/>
        </a:p>
      </dgm:t>
    </dgm:pt>
    <dgm:pt modelId="{A5D3DAF9-0A13-A443-84CC-ACBCBB0287FC}">
      <dgm:prSet phldrT="[Текст]"/>
      <dgm:spPr/>
      <dgm:t>
        <a:bodyPr/>
        <a:lstStyle/>
        <a:p>
          <a:r>
            <a:rPr lang="ru-RU" dirty="0"/>
            <a:t>Многомерный анализ</a:t>
          </a:r>
        </a:p>
      </dgm:t>
    </dgm:pt>
    <dgm:pt modelId="{1FA74E3E-02E6-F64E-9B09-9FC27FF78D35}" type="parTrans" cxnId="{E20B6568-C768-6F4D-A863-E7E3BAAB6629}">
      <dgm:prSet/>
      <dgm:spPr/>
      <dgm:t>
        <a:bodyPr/>
        <a:lstStyle/>
        <a:p>
          <a:endParaRPr lang="ru-RU"/>
        </a:p>
      </dgm:t>
    </dgm:pt>
    <dgm:pt modelId="{0905280A-6E73-6642-AF2A-1552DBB3FC8A}" type="sibTrans" cxnId="{E20B6568-C768-6F4D-A863-E7E3BAAB6629}">
      <dgm:prSet/>
      <dgm:spPr/>
      <dgm:t>
        <a:bodyPr/>
        <a:lstStyle/>
        <a:p>
          <a:endParaRPr lang="ru-RU"/>
        </a:p>
      </dgm:t>
    </dgm:pt>
    <dgm:pt modelId="{0758251C-597C-1743-A69F-7E374FE0F876}" type="pres">
      <dgm:prSet presAssocID="{3C09B9B8-6C73-874F-830F-EDAD668463C4}" presName="Name0" presStyleCnt="0">
        <dgm:presLayoutVars>
          <dgm:dir/>
          <dgm:animLvl val="lvl"/>
          <dgm:resizeHandles val="exact"/>
        </dgm:presLayoutVars>
      </dgm:prSet>
      <dgm:spPr/>
    </dgm:pt>
    <dgm:pt modelId="{011D9998-0EA1-544E-BA01-7BAA1E4474E5}" type="pres">
      <dgm:prSet presAssocID="{A5D3DAF9-0A13-A443-84CC-ACBCBB0287FC}" presName="boxAndChildren" presStyleCnt="0"/>
      <dgm:spPr/>
    </dgm:pt>
    <dgm:pt modelId="{E10776F5-FB88-224C-A770-D8093193DC63}" type="pres">
      <dgm:prSet presAssocID="{A5D3DAF9-0A13-A443-84CC-ACBCBB0287FC}" presName="parentTextBox" presStyleLbl="node1" presStyleIdx="0" presStyleCnt="5"/>
      <dgm:spPr/>
    </dgm:pt>
    <dgm:pt modelId="{13AF626A-2991-E64B-A9DE-C0ACFA8190FE}" type="pres">
      <dgm:prSet presAssocID="{5F821C9C-E54B-9545-9FB7-05818F9701BE}" presName="sp" presStyleCnt="0"/>
      <dgm:spPr/>
    </dgm:pt>
    <dgm:pt modelId="{C44900DD-5E97-344D-B356-8B28FE21A94E}" type="pres">
      <dgm:prSet presAssocID="{B4737125-7B14-8B44-B8CA-9CA9F0FC1C6E}" presName="arrowAndChildren" presStyleCnt="0"/>
      <dgm:spPr/>
    </dgm:pt>
    <dgm:pt modelId="{790BEF17-3FC6-ED43-9EC8-FFD24B9FD5D4}" type="pres">
      <dgm:prSet presAssocID="{B4737125-7B14-8B44-B8CA-9CA9F0FC1C6E}" presName="parentTextArrow" presStyleLbl="node1" presStyleIdx="1" presStyleCnt="5"/>
      <dgm:spPr/>
    </dgm:pt>
    <dgm:pt modelId="{0C9AD367-8D23-C641-BEA5-23A569A28A03}" type="pres">
      <dgm:prSet presAssocID="{5B29E9FD-E2B4-D04B-BDFD-7EE1708326F3}" presName="sp" presStyleCnt="0"/>
      <dgm:spPr/>
    </dgm:pt>
    <dgm:pt modelId="{E09B3F9C-9F3D-1142-ACBB-665DCFE6195D}" type="pres">
      <dgm:prSet presAssocID="{38FD6918-9EF8-2944-94B5-A24A4C1F7630}" presName="arrowAndChildren" presStyleCnt="0"/>
      <dgm:spPr/>
    </dgm:pt>
    <dgm:pt modelId="{E7704B9E-B104-7448-A7C4-8FE99168AFC5}" type="pres">
      <dgm:prSet presAssocID="{38FD6918-9EF8-2944-94B5-A24A4C1F7630}" presName="parentTextArrow" presStyleLbl="node1" presStyleIdx="2" presStyleCnt="5"/>
      <dgm:spPr/>
    </dgm:pt>
    <dgm:pt modelId="{CBDAE951-068E-7A4A-9927-5251D1E086A5}" type="pres">
      <dgm:prSet presAssocID="{325B2192-7218-C740-A91D-53B56850BB34}" presName="sp" presStyleCnt="0"/>
      <dgm:spPr/>
    </dgm:pt>
    <dgm:pt modelId="{E1A9AE53-1CD2-D64B-B845-7D10FC91064D}" type="pres">
      <dgm:prSet presAssocID="{D93BE52E-B911-764C-968D-74C0B4BBFFCD}" presName="arrowAndChildren" presStyleCnt="0"/>
      <dgm:spPr/>
    </dgm:pt>
    <dgm:pt modelId="{AFF91D38-D957-804E-B9A3-0565EB3AAA35}" type="pres">
      <dgm:prSet presAssocID="{D93BE52E-B911-764C-968D-74C0B4BBFFCD}" presName="parentTextArrow" presStyleLbl="node1" presStyleIdx="3" presStyleCnt="5"/>
      <dgm:spPr/>
    </dgm:pt>
    <dgm:pt modelId="{A9CF4287-2A68-9345-8208-8B89AF757F41}" type="pres">
      <dgm:prSet presAssocID="{63583995-A663-2545-B2F7-9B8422ABE8DC}" presName="sp" presStyleCnt="0"/>
      <dgm:spPr/>
    </dgm:pt>
    <dgm:pt modelId="{A09E4194-67A5-4C47-9BF9-95674A1C67F8}" type="pres">
      <dgm:prSet presAssocID="{5BAB07A6-9A8A-B94E-8838-8E4020723366}" presName="arrowAndChildren" presStyleCnt="0"/>
      <dgm:spPr/>
    </dgm:pt>
    <dgm:pt modelId="{851D3317-91C3-294E-854A-03AF6B460DF3}" type="pres">
      <dgm:prSet presAssocID="{5BAB07A6-9A8A-B94E-8838-8E4020723366}" presName="parentTextArrow" presStyleLbl="node1" presStyleIdx="4" presStyleCnt="5"/>
      <dgm:spPr/>
    </dgm:pt>
  </dgm:ptLst>
  <dgm:cxnLst>
    <dgm:cxn modelId="{534BE001-AFBA-6F41-8DC5-5CB832DD47EA}" type="presOf" srcId="{5BAB07A6-9A8A-B94E-8838-8E4020723366}" destId="{851D3317-91C3-294E-854A-03AF6B460DF3}" srcOrd="0" destOrd="0" presId="urn:microsoft.com/office/officeart/2005/8/layout/process4"/>
    <dgm:cxn modelId="{66F25113-45D7-F540-A48D-D1D1383B11F9}" srcId="{3C09B9B8-6C73-874F-830F-EDAD668463C4}" destId="{38FD6918-9EF8-2944-94B5-A24A4C1F7630}" srcOrd="2" destOrd="0" parTransId="{EB7549CF-3494-CD47-AC8B-BD2D3A48353B}" sibTransId="{5B29E9FD-E2B4-D04B-BDFD-7EE1708326F3}"/>
    <dgm:cxn modelId="{1B2EE023-3A87-D94F-9490-4C12F12C8766}" type="presOf" srcId="{3C09B9B8-6C73-874F-830F-EDAD668463C4}" destId="{0758251C-597C-1743-A69F-7E374FE0F876}" srcOrd="0" destOrd="0" presId="urn:microsoft.com/office/officeart/2005/8/layout/process4"/>
    <dgm:cxn modelId="{4DCEB829-EA16-CA4D-87B2-E5855632BDAD}" type="presOf" srcId="{B4737125-7B14-8B44-B8CA-9CA9F0FC1C6E}" destId="{790BEF17-3FC6-ED43-9EC8-FFD24B9FD5D4}" srcOrd="0" destOrd="0" presId="urn:microsoft.com/office/officeart/2005/8/layout/process4"/>
    <dgm:cxn modelId="{EE598F5F-BB8B-474D-99A5-1F5E1DDB0F21}" type="presOf" srcId="{38FD6918-9EF8-2944-94B5-A24A4C1F7630}" destId="{E7704B9E-B104-7448-A7C4-8FE99168AFC5}" srcOrd="0" destOrd="0" presId="urn:microsoft.com/office/officeart/2005/8/layout/process4"/>
    <dgm:cxn modelId="{E20B6568-C768-6F4D-A863-E7E3BAAB6629}" srcId="{3C09B9B8-6C73-874F-830F-EDAD668463C4}" destId="{A5D3DAF9-0A13-A443-84CC-ACBCBB0287FC}" srcOrd="4" destOrd="0" parTransId="{1FA74E3E-02E6-F64E-9B09-9FC27FF78D35}" sibTransId="{0905280A-6E73-6642-AF2A-1552DBB3FC8A}"/>
    <dgm:cxn modelId="{4854366E-7420-034E-ABC7-8FDC9363E4AB}" srcId="{3C09B9B8-6C73-874F-830F-EDAD668463C4}" destId="{D93BE52E-B911-764C-968D-74C0B4BBFFCD}" srcOrd="1" destOrd="0" parTransId="{CCA87CA9-1F5E-D145-BEDF-490E7AC204F2}" sibTransId="{325B2192-7218-C740-A91D-53B56850BB34}"/>
    <dgm:cxn modelId="{91607B7A-E0C1-6A4F-8236-A3284B78BD00}" srcId="{3C09B9B8-6C73-874F-830F-EDAD668463C4}" destId="{5BAB07A6-9A8A-B94E-8838-8E4020723366}" srcOrd="0" destOrd="0" parTransId="{F5E33F2F-18E3-4C42-9ACE-FC57BE710076}" sibTransId="{63583995-A663-2545-B2F7-9B8422ABE8DC}"/>
    <dgm:cxn modelId="{22EB65A9-56F2-6542-99AA-7A2D2FC45BA8}" type="presOf" srcId="{D93BE52E-B911-764C-968D-74C0B4BBFFCD}" destId="{AFF91D38-D957-804E-B9A3-0565EB3AAA35}" srcOrd="0" destOrd="0" presId="urn:microsoft.com/office/officeart/2005/8/layout/process4"/>
    <dgm:cxn modelId="{C21713BC-0F47-F046-B44C-AB0EDD8B5559}" srcId="{3C09B9B8-6C73-874F-830F-EDAD668463C4}" destId="{B4737125-7B14-8B44-B8CA-9CA9F0FC1C6E}" srcOrd="3" destOrd="0" parTransId="{717BB977-8E2B-C74A-AE02-524AFE0A34F3}" sibTransId="{5F821C9C-E54B-9545-9FB7-05818F9701BE}"/>
    <dgm:cxn modelId="{AFBFD8D2-FD0F-4548-9C85-A9C89BCAA84C}" type="presOf" srcId="{A5D3DAF9-0A13-A443-84CC-ACBCBB0287FC}" destId="{E10776F5-FB88-224C-A770-D8093193DC63}" srcOrd="0" destOrd="0" presId="urn:microsoft.com/office/officeart/2005/8/layout/process4"/>
    <dgm:cxn modelId="{71FF08BF-A680-724B-A787-6069C077E879}" type="presParOf" srcId="{0758251C-597C-1743-A69F-7E374FE0F876}" destId="{011D9998-0EA1-544E-BA01-7BAA1E4474E5}" srcOrd="0" destOrd="0" presId="urn:microsoft.com/office/officeart/2005/8/layout/process4"/>
    <dgm:cxn modelId="{839E9926-D794-7847-9D5C-969D4CDE3B22}" type="presParOf" srcId="{011D9998-0EA1-544E-BA01-7BAA1E4474E5}" destId="{E10776F5-FB88-224C-A770-D8093193DC63}" srcOrd="0" destOrd="0" presId="urn:microsoft.com/office/officeart/2005/8/layout/process4"/>
    <dgm:cxn modelId="{71914DDB-9297-334D-A4DB-EEC66DC7B1A3}" type="presParOf" srcId="{0758251C-597C-1743-A69F-7E374FE0F876}" destId="{13AF626A-2991-E64B-A9DE-C0ACFA8190FE}" srcOrd="1" destOrd="0" presId="urn:microsoft.com/office/officeart/2005/8/layout/process4"/>
    <dgm:cxn modelId="{06EACBD9-FCAD-694F-9669-FFCA612636B7}" type="presParOf" srcId="{0758251C-597C-1743-A69F-7E374FE0F876}" destId="{C44900DD-5E97-344D-B356-8B28FE21A94E}" srcOrd="2" destOrd="0" presId="urn:microsoft.com/office/officeart/2005/8/layout/process4"/>
    <dgm:cxn modelId="{1EBEFBC7-9EEB-2E48-AD1A-F5AA9B4AE066}" type="presParOf" srcId="{C44900DD-5E97-344D-B356-8B28FE21A94E}" destId="{790BEF17-3FC6-ED43-9EC8-FFD24B9FD5D4}" srcOrd="0" destOrd="0" presId="urn:microsoft.com/office/officeart/2005/8/layout/process4"/>
    <dgm:cxn modelId="{A12BCB44-0C7A-AD4A-BD89-CB1746E2766B}" type="presParOf" srcId="{0758251C-597C-1743-A69F-7E374FE0F876}" destId="{0C9AD367-8D23-C641-BEA5-23A569A28A03}" srcOrd="3" destOrd="0" presId="urn:microsoft.com/office/officeart/2005/8/layout/process4"/>
    <dgm:cxn modelId="{C096B77C-C6AF-924F-B7F8-A2F207A00DE0}" type="presParOf" srcId="{0758251C-597C-1743-A69F-7E374FE0F876}" destId="{E09B3F9C-9F3D-1142-ACBB-665DCFE6195D}" srcOrd="4" destOrd="0" presId="urn:microsoft.com/office/officeart/2005/8/layout/process4"/>
    <dgm:cxn modelId="{24AFE5BF-D5AB-5147-99BC-EB3AA2D4D951}" type="presParOf" srcId="{E09B3F9C-9F3D-1142-ACBB-665DCFE6195D}" destId="{E7704B9E-B104-7448-A7C4-8FE99168AFC5}" srcOrd="0" destOrd="0" presId="urn:microsoft.com/office/officeart/2005/8/layout/process4"/>
    <dgm:cxn modelId="{62686E6F-D5B9-6F41-A450-486603BC944F}" type="presParOf" srcId="{0758251C-597C-1743-A69F-7E374FE0F876}" destId="{CBDAE951-068E-7A4A-9927-5251D1E086A5}" srcOrd="5" destOrd="0" presId="urn:microsoft.com/office/officeart/2005/8/layout/process4"/>
    <dgm:cxn modelId="{FB94164D-BCA9-EC42-9E5E-35679EC6891F}" type="presParOf" srcId="{0758251C-597C-1743-A69F-7E374FE0F876}" destId="{E1A9AE53-1CD2-D64B-B845-7D10FC91064D}" srcOrd="6" destOrd="0" presId="urn:microsoft.com/office/officeart/2005/8/layout/process4"/>
    <dgm:cxn modelId="{13EA41B4-BD30-5845-86A7-9411815675A6}" type="presParOf" srcId="{E1A9AE53-1CD2-D64B-B845-7D10FC91064D}" destId="{AFF91D38-D957-804E-B9A3-0565EB3AAA35}" srcOrd="0" destOrd="0" presId="urn:microsoft.com/office/officeart/2005/8/layout/process4"/>
    <dgm:cxn modelId="{EB55A866-330A-EA41-BB08-8A7FAE1E6427}" type="presParOf" srcId="{0758251C-597C-1743-A69F-7E374FE0F876}" destId="{A9CF4287-2A68-9345-8208-8B89AF757F41}" srcOrd="7" destOrd="0" presId="urn:microsoft.com/office/officeart/2005/8/layout/process4"/>
    <dgm:cxn modelId="{2056E3BE-CB80-EB4D-A6D7-A04FCF5E1A85}" type="presParOf" srcId="{0758251C-597C-1743-A69F-7E374FE0F876}" destId="{A09E4194-67A5-4C47-9BF9-95674A1C67F8}" srcOrd="8" destOrd="0" presId="urn:microsoft.com/office/officeart/2005/8/layout/process4"/>
    <dgm:cxn modelId="{6EE75FE9-5922-3245-A334-4E707A6CADB9}" type="presParOf" srcId="{A09E4194-67A5-4C47-9BF9-95674A1C67F8}" destId="{851D3317-91C3-294E-854A-03AF6B460D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D413F-EE4D-8940-8BD1-B0030F6983B5}" type="doc">
      <dgm:prSet loTypeId="urn:microsoft.com/office/officeart/2005/8/layout/venn1" loCatId="" qsTypeId="urn:microsoft.com/office/officeart/2005/8/quickstyle/simple1" qsCatId="simple" csTypeId="urn:microsoft.com/office/officeart/2005/8/colors/accent0_3" csCatId="mainScheme" phldr="1"/>
      <dgm:spPr/>
    </dgm:pt>
    <dgm:pt modelId="{E47FAE81-F884-474E-AF22-CB735F919F53}">
      <dgm:prSet phldrT="[Текст]"/>
      <dgm:spPr/>
      <dgm:t>
        <a:bodyPr/>
        <a:lstStyle/>
        <a:p>
          <a:r>
            <a:rPr lang="ru-RU" dirty="0"/>
            <a:t>Внутренние источники</a:t>
          </a:r>
        </a:p>
      </dgm:t>
    </dgm:pt>
    <dgm:pt modelId="{1AB80B50-1BA6-4842-9ED0-A0726BE66346}" type="parTrans" cxnId="{7F948107-1B56-BC4E-BE6B-80AA5919E50E}">
      <dgm:prSet/>
      <dgm:spPr/>
      <dgm:t>
        <a:bodyPr/>
        <a:lstStyle/>
        <a:p>
          <a:endParaRPr lang="ru-RU"/>
        </a:p>
      </dgm:t>
    </dgm:pt>
    <dgm:pt modelId="{857928B8-93BC-5246-8176-309C55FBB2CB}" type="sibTrans" cxnId="{7F948107-1B56-BC4E-BE6B-80AA5919E50E}">
      <dgm:prSet/>
      <dgm:spPr/>
      <dgm:t>
        <a:bodyPr/>
        <a:lstStyle/>
        <a:p>
          <a:endParaRPr lang="ru-RU"/>
        </a:p>
      </dgm:t>
    </dgm:pt>
    <dgm:pt modelId="{9F3BAF80-B9B5-F840-A1D6-26645CA64DEA}">
      <dgm:prSet phldrT="[Текст]"/>
      <dgm:spPr/>
      <dgm:t>
        <a:bodyPr/>
        <a:lstStyle/>
        <a:p>
          <a:r>
            <a:rPr lang="ru-RU" dirty="0"/>
            <a:t>Внешние источники</a:t>
          </a:r>
        </a:p>
      </dgm:t>
    </dgm:pt>
    <dgm:pt modelId="{1BFD5B2B-65CE-8E45-B833-7B2F13F343E4}" type="parTrans" cxnId="{3CDC7306-F7BB-1D43-9B73-3F45385AB010}">
      <dgm:prSet/>
      <dgm:spPr/>
      <dgm:t>
        <a:bodyPr/>
        <a:lstStyle/>
        <a:p>
          <a:endParaRPr lang="ru-RU"/>
        </a:p>
      </dgm:t>
    </dgm:pt>
    <dgm:pt modelId="{81CE091D-39D2-B540-8BD8-B3D375B20A88}" type="sibTrans" cxnId="{3CDC7306-F7BB-1D43-9B73-3F45385AB010}">
      <dgm:prSet/>
      <dgm:spPr/>
      <dgm:t>
        <a:bodyPr/>
        <a:lstStyle/>
        <a:p>
          <a:endParaRPr lang="ru-RU"/>
        </a:p>
      </dgm:t>
    </dgm:pt>
    <dgm:pt modelId="{380685C9-8454-9847-B120-414C0CE9386E}" type="pres">
      <dgm:prSet presAssocID="{585D413F-EE4D-8940-8BD1-B0030F6983B5}" presName="compositeShape" presStyleCnt="0">
        <dgm:presLayoutVars>
          <dgm:chMax val="7"/>
          <dgm:dir/>
          <dgm:resizeHandles val="exact"/>
        </dgm:presLayoutVars>
      </dgm:prSet>
      <dgm:spPr/>
    </dgm:pt>
    <dgm:pt modelId="{29DB85A9-BADE-DE49-8218-32D0CA2AC4F0}" type="pres">
      <dgm:prSet presAssocID="{E47FAE81-F884-474E-AF22-CB735F919F53}" presName="circ1" presStyleLbl="vennNode1" presStyleIdx="0" presStyleCnt="2"/>
      <dgm:spPr/>
    </dgm:pt>
    <dgm:pt modelId="{6A5B8BA9-E434-8047-A06B-69EFBC2C1D6D}" type="pres">
      <dgm:prSet presAssocID="{E47FAE81-F884-474E-AF22-CB735F919F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665123-4B22-8D48-B2F5-468E1816295E}" type="pres">
      <dgm:prSet presAssocID="{9F3BAF80-B9B5-F840-A1D6-26645CA64DEA}" presName="circ2" presStyleLbl="vennNode1" presStyleIdx="1" presStyleCnt="2"/>
      <dgm:spPr/>
    </dgm:pt>
    <dgm:pt modelId="{91D98EEB-626B-4E48-8387-0E4BED577425}" type="pres">
      <dgm:prSet presAssocID="{9F3BAF80-B9B5-F840-A1D6-26645CA64D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C7306-F7BB-1D43-9B73-3F45385AB010}" srcId="{585D413F-EE4D-8940-8BD1-B0030F6983B5}" destId="{9F3BAF80-B9B5-F840-A1D6-26645CA64DEA}" srcOrd="1" destOrd="0" parTransId="{1BFD5B2B-65CE-8E45-B833-7B2F13F343E4}" sibTransId="{81CE091D-39D2-B540-8BD8-B3D375B20A88}"/>
    <dgm:cxn modelId="{7F948107-1B56-BC4E-BE6B-80AA5919E50E}" srcId="{585D413F-EE4D-8940-8BD1-B0030F6983B5}" destId="{E47FAE81-F884-474E-AF22-CB735F919F53}" srcOrd="0" destOrd="0" parTransId="{1AB80B50-1BA6-4842-9ED0-A0726BE66346}" sibTransId="{857928B8-93BC-5246-8176-309C55FBB2CB}"/>
    <dgm:cxn modelId="{0A0B9E3D-D73A-0248-85E6-842A8D67135A}" type="presOf" srcId="{E47FAE81-F884-474E-AF22-CB735F919F53}" destId="{6A5B8BA9-E434-8047-A06B-69EFBC2C1D6D}" srcOrd="1" destOrd="0" presId="urn:microsoft.com/office/officeart/2005/8/layout/venn1"/>
    <dgm:cxn modelId="{F4586545-FF52-DA49-BAEF-D6E5260C8B55}" type="presOf" srcId="{E47FAE81-F884-474E-AF22-CB735F919F53}" destId="{29DB85A9-BADE-DE49-8218-32D0CA2AC4F0}" srcOrd="0" destOrd="0" presId="urn:microsoft.com/office/officeart/2005/8/layout/venn1"/>
    <dgm:cxn modelId="{C23F3C60-D0F7-E845-9126-21FB8C744E74}" type="presOf" srcId="{9F3BAF80-B9B5-F840-A1D6-26645CA64DEA}" destId="{91D98EEB-626B-4E48-8387-0E4BED577425}" srcOrd="1" destOrd="0" presId="urn:microsoft.com/office/officeart/2005/8/layout/venn1"/>
    <dgm:cxn modelId="{CDD229AE-1043-9B46-B713-EC4E8C728730}" type="presOf" srcId="{9F3BAF80-B9B5-F840-A1D6-26645CA64DEA}" destId="{80665123-4B22-8D48-B2F5-468E1816295E}" srcOrd="0" destOrd="0" presId="urn:microsoft.com/office/officeart/2005/8/layout/venn1"/>
    <dgm:cxn modelId="{BB476BBC-ED09-714F-B881-E0DAD6BB306A}" type="presOf" srcId="{585D413F-EE4D-8940-8BD1-B0030F6983B5}" destId="{380685C9-8454-9847-B120-414C0CE9386E}" srcOrd="0" destOrd="0" presId="urn:microsoft.com/office/officeart/2005/8/layout/venn1"/>
    <dgm:cxn modelId="{9A17E355-5E25-FB43-B7A5-CCAA2A367F78}" type="presParOf" srcId="{380685C9-8454-9847-B120-414C0CE9386E}" destId="{29DB85A9-BADE-DE49-8218-32D0CA2AC4F0}" srcOrd="0" destOrd="0" presId="urn:microsoft.com/office/officeart/2005/8/layout/venn1"/>
    <dgm:cxn modelId="{44BE2653-D32C-D349-A88A-1F81F4401DD1}" type="presParOf" srcId="{380685C9-8454-9847-B120-414C0CE9386E}" destId="{6A5B8BA9-E434-8047-A06B-69EFBC2C1D6D}" srcOrd="1" destOrd="0" presId="urn:microsoft.com/office/officeart/2005/8/layout/venn1"/>
    <dgm:cxn modelId="{E1FC2F60-4F9F-F549-831F-22DAA4221601}" type="presParOf" srcId="{380685C9-8454-9847-B120-414C0CE9386E}" destId="{80665123-4B22-8D48-B2F5-468E1816295E}" srcOrd="2" destOrd="0" presId="urn:microsoft.com/office/officeart/2005/8/layout/venn1"/>
    <dgm:cxn modelId="{F3B1F0F2-0451-B544-975F-7E52420A929E}" type="presParOf" srcId="{380685C9-8454-9847-B120-414C0CE9386E}" destId="{91D98EEB-626B-4E48-8387-0E4BED5774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FAD9B-4F3B-6C4A-979C-45946EEFFE63}" type="doc">
      <dgm:prSet loTypeId="urn:microsoft.com/office/officeart/2005/8/layout/vLis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DE7804E-FF9B-354C-98D3-FDB823F2DD7E}">
      <dgm:prSet phldrT="[Текст]"/>
      <dgm:spPr/>
      <dgm:t>
        <a:bodyPr/>
        <a:lstStyle/>
        <a:p>
          <a:r>
            <a:rPr lang="ru-RU" dirty="0"/>
            <a:t>Неверный формат</a:t>
          </a:r>
        </a:p>
      </dgm:t>
    </dgm:pt>
    <dgm:pt modelId="{C8E1F76F-3FFA-CB4B-BA79-2B1EFBDFEE78}" type="parTrans" cxnId="{930B61F4-BBFD-544B-ADE2-B53319E7B3BF}">
      <dgm:prSet/>
      <dgm:spPr/>
      <dgm:t>
        <a:bodyPr/>
        <a:lstStyle/>
        <a:p>
          <a:endParaRPr lang="ru-RU"/>
        </a:p>
      </dgm:t>
    </dgm:pt>
    <dgm:pt modelId="{BDBE869B-E000-734F-BFAC-697D4F0D9DA3}" type="sibTrans" cxnId="{930B61F4-BBFD-544B-ADE2-B53319E7B3BF}">
      <dgm:prSet/>
      <dgm:spPr/>
      <dgm:t>
        <a:bodyPr/>
        <a:lstStyle/>
        <a:p>
          <a:endParaRPr lang="ru-RU"/>
        </a:p>
      </dgm:t>
    </dgm:pt>
    <dgm:pt modelId="{80450766-0294-4A46-A85C-31034EBC8FCA}">
      <dgm:prSet phldrT="[Текст]"/>
      <dgm:spPr/>
      <dgm:t>
        <a:bodyPr/>
        <a:lstStyle/>
        <a:p>
          <a:r>
            <a:rPr lang="ru-RU" dirty="0"/>
            <a:t>Неверные заголовки</a:t>
          </a:r>
        </a:p>
      </dgm:t>
    </dgm:pt>
    <dgm:pt modelId="{05AF2AB4-1491-1546-98DC-1A1503ECF857}" type="parTrans" cxnId="{7958CB3F-7533-1B4D-92B1-D77A3B88FEA1}">
      <dgm:prSet/>
      <dgm:spPr/>
      <dgm:t>
        <a:bodyPr/>
        <a:lstStyle/>
        <a:p>
          <a:endParaRPr lang="ru-RU"/>
        </a:p>
      </dgm:t>
    </dgm:pt>
    <dgm:pt modelId="{457039B1-98D3-9647-B83A-9C79FEDC3FBC}" type="sibTrans" cxnId="{7958CB3F-7533-1B4D-92B1-D77A3B88FEA1}">
      <dgm:prSet/>
      <dgm:spPr/>
      <dgm:t>
        <a:bodyPr/>
        <a:lstStyle/>
        <a:p>
          <a:endParaRPr lang="ru-RU"/>
        </a:p>
      </dgm:t>
    </dgm:pt>
    <dgm:pt modelId="{38C5C31F-76CE-D441-9A24-477A95D96ACA}">
      <dgm:prSet phldrT="[Текст]"/>
      <dgm:spPr/>
      <dgm:t>
        <a:bodyPr/>
        <a:lstStyle/>
        <a:p>
          <a:r>
            <a:rPr lang="ru-RU" dirty="0"/>
            <a:t>Аномалии и выбросы</a:t>
          </a:r>
        </a:p>
      </dgm:t>
    </dgm:pt>
    <dgm:pt modelId="{237DAD53-B161-5D4A-A985-5ECBF41A4309}" type="parTrans" cxnId="{17A53FFC-304C-E840-B0B0-07DFE95A1EE8}">
      <dgm:prSet/>
      <dgm:spPr/>
      <dgm:t>
        <a:bodyPr/>
        <a:lstStyle/>
        <a:p>
          <a:endParaRPr lang="ru-RU"/>
        </a:p>
      </dgm:t>
    </dgm:pt>
    <dgm:pt modelId="{AA8EE5C3-245F-2C4A-982E-E8993693FF2F}" type="sibTrans" cxnId="{17A53FFC-304C-E840-B0B0-07DFE95A1EE8}">
      <dgm:prSet/>
      <dgm:spPr/>
      <dgm:t>
        <a:bodyPr/>
        <a:lstStyle/>
        <a:p>
          <a:endParaRPr lang="ru-RU"/>
        </a:p>
      </dgm:t>
    </dgm:pt>
    <dgm:pt modelId="{022D2552-AC90-3F4A-B921-799A65B04E9A}">
      <dgm:prSet phldrT="[Текст]"/>
      <dgm:spPr/>
      <dgm:t>
        <a:bodyPr/>
        <a:lstStyle/>
        <a:p>
          <a:r>
            <a:rPr lang="ru-RU" dirty="0"/>
            <a:t>Пропущенные значения</a:t>
          </a:r>
        </a:p>
      </dgm:t>
    </dgm:pt>
    <dgm:pt modelId="{80F78912-0F11-6F43-879A-16A0C6365DE1}" type="parTrans" cxnId="{5CECC5A0-F5C3-C84D-B40E-41DD1635C627}">
      <dgm:prSet/>
      <dgm:spPr/>
    </dgm:pt>
    <dgm:pt modelId="{377006EA-B0A5-C64D-8AE9-17C01852ECC2}" type="sibTrans" cxnId="{5CECC5A0-F5C3-C84D-B40E-41DD1635C627}">
      <dgm:prSet/>
      <dgm:spPr/>
    </dgm:pt>
    <dgm:pt modelId="{A3BB9AB9-C5E1-8643-8D12-ECA7B1D2397E}" type="pres">
      <dgm:prSet presAssocID="{680FAD9B-4F3B-6C4A-979C-45946EEFFE63}" presName="linear" presStyleCnt="0">
        <dgm:presLayoutVars>
          <dgm:animLvl val="lvl"/>
          <dgm:resizeHandles val="exact"/>
        </dgm:presLayoutVars>
      </dgm:prSet>
      <dgm:spPr/>
    </dgm:pt>
    <dgm:pt modelId="{10C62792-4E64-0A48-98B0-077964F32A67}" type="pres">
      <dgm:prSet presAssocID="{4DE7804E-FF9B-354C-98D3-FDB823F2DD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7BA2E8-ED82-7F46-8B5A-A6D5255EDCFD}" type="pres">
      <dgm:prSet presAssocID="{BDBE869B-E000-734F-BFAC-697D4F0D9DA3}" presName="spacer" presStyleCnt="0"/>
      <dgm:spPr/>
    </dgm:pt>
    <dgm:pt modelId="{591FB118-F6B6-9145-9299-8B64929E9820}" type="pres">
      <dgm:prSet presAssocID="{80450766-0294-4A46-A85C-31034EBC8F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7350B0-9425-2A48-965B-7A94A11C847C}" type="pres">
      <dgm:prSet presAssocID="{457039B1-98D3-9647-B83A-9C79FEDC3FBC}" presName="spacer" presStyleCnt="0"/>
      <dgm:spPr/>
    </dgm:pt>
    <dgm:pt modelId="{8AE83787-DA3F-364B-99C9-F7F3A4254A31}" type="pres">
      <dgm:prSet presAssocID="{022D2552-AC90-3F4A-B921-799A65B04E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434367-AEC2-434B-B740-B0D8503CA687}" type="pres">
      <dgm:prSet presAssocID="{377006EA-B0A5-C64D-8AE9-17C01852ECC2}" presName="spacer" presStyleCnt="0"/>
      <dgm:spPr/>
    </dgm:pt>
    <dgm:pt modelId="{B7302955-B7DD-5443-A0E7-FCE8BD69FDF9}" type="pres">
      <dgm:prSet presAssocID="{38C5C31F-76CE-D441-9A24-477A95D96A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025B2D-6E38-2043-B679-12B98C40B0DD}" type="presOf" srcId="{80450766-0294-4A46-A85C-31034EBC8FCA}" destId="{591FB118-F6B6-9145-9299-8B64929E9820}" srcOrd="0" destOrd="0" presId="urn:microsoft.com/office/officeart/2005/8/layout/vList2"/>
    <dgm:cxn modelId="{7958CB3F-7533-1B4D-92B1-D77A3B88FEA1}" srcId="{680FAD9B-4F3B-6C4A-979C-45946EEFFE63}" destId="{80450766-0294-4A46-A85C-31034EBC8FCA}" srcOrd="1" destOrd="0" parTransId="{05AF2AB4-1491-1546-98DC-1A1503ECF857}" sibTransId="{457039B1-98D3-9647-B83A-9C79FEDC3FBC}"/>
    <dgm:cxn modelId="{DE50606D-FC80-DF4F-800A-781ED5ADE7BC}" type="presOf" srcId="{680FAD9B-4F3B-6C4A-979C-45946EEFFE63}" destId="{A3BB9AB9-C5E1-8643-8D12-ECA7B1D2397E}" srcOrd="0" destOrd="0" presId="urn:microsoft.com/office/officeart/2005/8/layout/vList2"/>
    <dgm:cxn modelId="{5CECC5A0-F5C3-C84D-B40E-41DD1635C627}" srcId="{680FAD9B-4F3B-6C4A-979C-45946EEFFE63}" destId="{022D2552-AC90-3F4A-B921-799A65B04E9A}" srcOrd="2" destOrd="0" parTransId="{80F78912-0F11-6F43-879A-16A0C6365DE1}" sibTransId="{377006EA-B0A5-C64D-8AE9-17C01852ECC2}"/>
    <dgm:cxn modelId="{A8E0FCB4-03FB-6747-899C-FBBCD67B7534}" type="presOf" srcId="{022D2552-AC90-3F4A-B921-799A65B04E9A}" destId="{8AE83787-DA3F-364B-99C9-F7F3A4254A31}" srcOrd="0" destOrd="0" presId="urn:microsoft.com/office/officeart/2005/8/layout/vList2"/>
    <dgm:cxn modelId="{37F361B7-1958-F44D-A326-909D241040DB}" type="presOf" srcId="{38C5C31F-76CE-D441-9A24-477A95D96ACA}" destId="{B7302955-B7DD-5443-A0E7-FCE8BD69FDF9}" srcOrd="0" destOrd="0" presId="urn:microsoft.com/office/officeart/2005/8/layout/vList2"/>
    <dgm:cxn modelId="{399B83E2-D1F8-5A4A-BB4C-F6E4F9975DEF}" type="presOf" srcId="{4DE7804E-FF9B-354C-98D3-FDB823F2DD7E}" destId="{10C62792-4E64-0A48-98B0-077964F32A67}" srcOrd="0" destOrd="0" presId="urn:microsoft.com/office/officeart/2005/8/layout/vList2"/>
    <dgm:cxn modelId="{930B61F4-BBFD-544B-ADE2-B53319E7B3BF}" srcId="{680FAD9B-4F3B-6C4A-979C-45946EEFFE63}" destId="{4DE7804E-FF9B-354C-98D3-FDB823F2DD7E}" srcOrd="0" destOrd="0" parTransId="{C8E1F76F-3FFA-CB4B-BA79-2B1EFBDFEE78}" sibTransId="{BDBE869B-E000-734F-BFAC-697D4F0D9DA3}"/>
    <dgm:cxn modelId="{17A53FFC-304C-E840-B0B0-07DFE95A1EE8}" srcId="{680FAD9B-4F3B-6C4A-979C-45946EEFFE63}" destId="{38C5C31F-76CE-D441-9A24-477A95D96ACA}" srcOrd="3" destOrd="0" parTransId="{237DAD53-B161-5D4A-A985-5ECBF41A4309}" sibTransId="{AA8EE5C3-245F-2C4A-982E-E8993693FF2F}"/>
    <dgm:cxn modelId="{877BEFBE-495C-5C4B-A99A-FBB119A1C856}" type="presParOf" srcId="{A3BB9AB9-C5E1-8643-8D12-ECA7B1D2397E}" destId="{10C62792-4E64-0A48-98B0-077964F32A67}" srcOrd="0" destOrd="0" presId="urn:microsoft.com/office/officeart/2005/8/layout/vList2"/>
    <dgm:cxn modelId="{F8985285-5E8B-EF4C-9885-A739FD58E921}" type="presParOf" srcId="{A3BB9AB9-C5E1-8643-8D12-ECA7B1D2397E}" destId="{2E7BA2E8-ED82-7F46-8B5A-A6D5255EDCFD}" srcOrd="1" destOrd="0" presId="urn:microsoft.com/office/officeart/2005/8/layout/vList2"/>
    <dgm:cxn modelId="{BF8B8ED8-44AC-5040-B067-7CD21B46CE30}" type="presParOf" srcId="{A3BB9AB9-C5E1-8643-8D12-ECA7B1D2397E}" destId="{591FB118-F6B6-9145-9299-8B64929E9820}" srcOrd="2" destOrd="0" presId="urn:microsoft.com/office/officeart/2005/8/layout/vList2"/>
    <dgm:cxn modelId="{63C87E84-E617-D14A-BAFA-4AE60F3245AF}" type="presParOf" srcId="{A3BB9AB9-C5E1-8643-8D12-ECA7B1D2397E}" destId="{0D7350B0-9425-2A48-965B-7A94A11C847C}" srcOrd="3" destOrd="0" presId="urn:microsoft.com/office/officeart/2005/8/layout/vList2"/>
    <dgm:cxn modelId="{8E88CDC0-8330-B24C-83DE-0FC36A552F6E}" type="presParOf" srcId="{A3BB9AB9-C5E1-8643-8D12-ECA7B1D2397E}" destId="{8AE83787-DA3F-364B-99C9-F7F3A4254A31}" srcOrd="4" destOrd="0" presId="urn:microsoft.com/office/officeart/2005/8/layout/vList2"/>
    <dgm:cxn modelId="{1FFD53D4-12D7-DE42-9EC8-21F68292386D}" type="presParOf" srcId="{A3BB9AB9-C5E1-8643-8D12-ECA7B1D2397E}" destId="{49434367-AEC2-434B-B740-B0D8503CA687}" srcOrd="5" destOrd="0" presId="urn:microsoft.com/office/officeart/2005/8/layout/vList2"/>
    <dgm:cxn modelId="{C45FE99D-A9C4-9C45-93BE-3CE0FE93D28E}" type="presParOf" srcId="{A3BB9AB9-C5E1-8643-8D12-ECA7B1D2397E}" destId="{B7302955-B7DD-5443-A0E7-FCE8BD69FD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92DB44-FC0D-0742-ABB3-332AC8D0B517}" type="doc">
      <dgm:prSet loTypeId="urn:microsoft.com/office/officeart/2005/8/layout/arrow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BC3EB26-23C0-0D44-8FA5-A618A256293A}">
      <dgm:prSet phldrT="[Текст]"/>
      <dgm:spPr/>
      <dgm:t>
        <a:bodyPr/>
        <a:lstStyle/>
        <a:p>
          <a:r>
            <a:rPr lang="ru-RU" dirty="0"/>
            <a:t>Пропуск</a:t>
          </a:r>
        </a:p>
      </dgm:t>
    </dgm:pt>
    <dgm:pt modelId="{CFFA401B-F759-BA4A-A205-6572563DDC0B}" type="parTrans" cxnId="{B793D320-E766-5849-8BB7-202DCAA7727C}">
      <dgm:prSet/>
      <dgm:spPr/>
      <dgm:t>
        <a:bodyPr/>
        <a:lstStyle/>
        <a:p>
          <a:endParaRPr lang="ru-RU"/>
        </a:p>
      </dgm:t>
    </dgm:pt>
    <dgm:pt modelId="{19E14475-0DE1-5E47-9317-0AA49E02AE40}" type="sibTrans" cxnId="{B793D320-E766-5849-8BB7-202DCAA7727C}">
      <dgm:prSet/>
      <dgm:spPr/>
      <dgm:t>
        <a:bodyPr/>
        <a:lstStyle/>
        <a:p>
          <a:endParaRPr lang="ru-RU"/>
        </a:p>
      </dgm:t>
    </dgm:pt>
    <dgm:pt modelId="{944FCD86-55D7-8C47-A5D2-38C33F3F91BA}">
      <dgm:prSet phldrT="[Текст]"/>
      <dgm:spPr/>
      <dgm:t>
        <a:bodyPr/>
        <a:lstStyle/>
        <a:p>
          <a:r>
            <a:rPr lang="ru-RU" dirty="0"/>
            <a:t>Зависимость от других переменных</a:t>
          </a:r>
        </a:p>
      </dgm:t>
    </dgm:pt>
    <dgm:pt modelId="{F0370507-576C-E248-B740-2BA9F782B922}" type="parTrans" cxnId="{6277A7EC-5D5E-6849-88C4-411DD6417C77}">
      <dgm:prSet/>
      <dgm:spPr/>
      <dgm:t>
        <a:bodyPr/>
        <a:lstStyle/>
        <a:p>
          <a:endParaRPr lang="ru-RU"/>
        </a:p>
      </dgm:t>
    </dgm:pt>
    <dgm:pt modelId="{4A117086-7DD0-314A-B9A0-CE591055D034}" type="sibTrans" cxnId="{6277A7EC-5D5E-6849-88C4-411DD6417C77}">
      <dgm:prSet/>
      <dgm:spPr/>
      <dgm:t>
        <a:bodyPr/>
        <a:lstStyle/>
        <a:p>
          <a:endParaRPr lang="ru-RU"/>
        </a:p>
      </dgm:t>
    </dgm:pt>
    <dgm:pt modelId="{31C4E257-50A5-614D-A589-F071690890E5}">
      <dgm:prSet phldrT="[Текст]"/>
      <dgm:spPr/>
      <dgm:t>
        <a:bodyPr/>
        <a:lstStyle/>
        <a:p>
          <a:r>
            <a:rPr lang="ru-RU" dirty="0"/>
            <a:t>интерпретируется?</a:t>
          </a:r>
        </a:p>
      </dgm:t>
    </dgm:pt>
    <dgm:pt modelId="{70F4C9C8-9606-F44C-BB10-5DF941E708A6}" type="parTrans" cxnId="{77628D6C-531B-5D4C-89B0-36AB124CB45E}">
      <dgm:prSet/>
      <dgm:spPr/>
      <dgm:t>
        <a:bodyPr/>
        <a:lstStyle/>
        <a:p>
          <a:endParaRPr lang="ru-RU"/>
        </a:p>
      </dgm:t>
    </dgm:pt>
    <dgm:pt modelId="{85A4FF65-1D6D-4941-8B43-1E2C976E36C4}" type="sibTrans" cxnId="{77628D6C-531B-5D4C-89B0-36AB124CB45E}">
      <dgm:prSet/>
      <dgm:spPr/>
      <dgm:t>
        <a:bodyPr/>
        <a:lstStyle/>
        <a:p>
          <a:endParaRPr lang="ru-RU"/>
        </a:p>
      </dgm:t>
    </dgm:pt>
    <dgm:pt modelId="{F1212D79-229A-ED4A-908D-166B2C2DAE1E}" type="pres">
      <dgm:prSet presAssocID="{B492DB44-FC0D-0742-ABB3-332AC8D0B517}" presName="diagram" presStyleCnt="0">
        <dgm:presLayoutVars>
          <dgm:dir/>
          <dgm:resizeHandles val="exact"/>
        </dgm:presLayoutVars>
      </dgm:prSet>
      <dgm:spPr/>
    </dgm:pt>
    <dgm:pt modelId="{F85031BC-9CF5-F647-A2F9-FD2DA36FA8B4}" type="pres">
      <dgm:prSet presAssocID="{BBC3EB26-23C0-0D44-8FA5-A618A256293A}" presName="arrow" presStyleLbl="node1" presStyleIdx="0" presStyleCnt="2">
        <dgm:presLayoutVars>
          <dgm:bulletEnabled val="1"/>
        </dgm:presLayoutVars>
      </dgm:prSet>
      <dgm:spPr/>
    </dgm:pt>
    <dgm:pt modelId="{E9945C08-4FDA-DE44-94A0-2E5D5A43C687}" type="pres">
      <dgm:prSet presAssocID="{944FCD86-55D7-8C47-A5D2-38C33F3F91BA}" presName="arrow" presStyleLbl="node1" presStyleIdx="1" presStyleCnt="2">
        <dgm:presLayoutVars>
          <dgm:bulletEnabled val="1"/>
        </dgm:presLayoutVars>
      </dgm:prSet>
      <dgm:spPr/>
    </dgm:pt>
  </dgm:ptLst>
  <dgm:cxnLst>
    <dgm:cxn modelId="{B793D320-E766-5849-8BB7-202DCAA7727C}" srcId="{B492DB44-FC0D-0742-ABB3-332AC8D0B517}" destId="{BBC3EB26-23C0-0D44-8FA5-A618A256293A}" srcOrd="0" destOrd="0" parTransId="{CFFA401B-F759-BA4A-A205-6572563DDC0B}" sibTransId="{19E14475-0DE1-5E47-9317-0AA49E02AE40}"/>
    <dgm:cxn modelId="{0D13122A-6DDB-0D4C-9013-15A687913614}" type="presOf" srcId="{B492DB44-FC0D-0742-ABB3-332AC8D0B517}" destId="{F1212D79-229A-ED4A-908D-166B2C2DAE1E}" srcOrd="0" destOrd="0" presId="urn:microsoft.com/office/officeart/2005/8/layout/arrow5"/>
    <dgm:cxn modelId="{9C852839-E16C-714C-AE28-1170B716A6C2}" type="presOf" srcId="{BBC3EB26-23C0-0D44-8FA5-A618A256293A}" destId="{F85031BC-9CF5-F647-A2F9-FD2DA36FA8B4}" srcOrd="0" destOrd="0" presId="urn:microsoft.com/office/officeart/2005/8/layout/arrow5"/>
    <dgm:cxn modelId="{77628D6C-531B-5D4C-89B0-36AB124CB45E}" srcId="{BBC3EB26-23C0-0D44-8FA5-A618A256293A}" destId="{31C4E257-50A5-614D-A589-F071690890E5}" srcOrd="0" destOrd="0" parTransId="{70F4C9C8-9606-F44C-BB10-5DF941E708A6}" sibTransId="{85A4FF65-1D6D-4941-8B43-1E2C976E36C4}"/>
    <dgm:cxn modelId="{221C4F96-8F68-ED49-BB81-0666A0E028EB}" type="presOf" srcId="{944FCD86-55D7-8C47-A5D2-38C33F3F91BA}" destId="{E9945C08-4FDA-DE44-94A0-2E5D5A43C687}" srcOrd="0" destOrd="0" presId="urn:microsoft.com/office/officeart/2005/8/layout/arrow5"/>
    <dgm:cxn modelId="{8F793E9F-AE5C-BA48-950F-6566BA39F544}" type="presOf" srcId="{31C4E257-50A5-614D-A589-F071690890E5}" destId="{F85031BC-9CF5-F647-A2F9-FD2DA36FA8B4}" srcOrd="0" destOrd="1" presId="urn:microsoft.com/office/officeart/2005/8/layout/arrow5"/>
    <dgm:cxn modelId="{6277A7EC-5D5E-6849-88C4-411DD6417C77}" srcId="{B492DB44-FC0D-0742-ABB3-332AC8D0B517}" destId="{944FCD86-55D7-8C47-A5D2-38C33F3F91BA}" srcOrd="1" destOrd="0" parTransId="{F0370507-576C-E248-B740-2BA9F782B922}" sibTransId="{4A117086-7DD0-314A-B9A0-CE591055D034}"/>
    <dgm:cxn modelId="{169CCDFB-A9FA-0640-BEDF-EA3723367376}" type="presParOf" srcId="{F1212D79-229A-ED4A-908D-166B2C2DAE1E}" destId="{F85031BC-9CF5-F647-A2F9-FD2DA36FA8B4}" srcOrd="0" destOrd="0" presId="urn:microsoft.com/office/officeart/2005/8/layout/arrow5"/>
    <dgm:cxn modelId="{28EB4509-807C-294F-8E6F-72984DD94382}" type="presParOf" srcId="{F1212D79-229A-ED4A-908D-166B2C2DAE1E}" destId="{E9945C08-4FDA-DE44-94A0-2E5D5A43C68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6C0E9C-8E2D-DF43-9FEA-B3C468F0EA27}" type="doc">
      <dgm:prSet loTypeId="urn:microsoft.com/office/officeart/2005/8/layout/vLis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77E1DA3-C5CB-6F4C-B2F9-411DA1CFD369}">
      <dgm:prSet phldrT="[Текст]"/>
      <dgm:spPr/>
      <dgm:t>
        <a:bodyPr/>
        <a:lstStyle/>
        <a:p>
          <a:r>
            <a:rPr lang="ru-RU" dirty="0"/>
            <a:t>Выбросить</a:t>
          </a:r>
        </a:p>
      </dgm:t>
    </dgm:pt>
    <dgm:pt modelId="{7AD91B70-8FE7-F546-AA16-468D1050E6D2}" type="parTrans" cxnId="{AC67D575-5E7E-5D46-AED0-3BDA65CB812B}">
      <dgm:prSet/>
      <dgm:spPr/>
      <dgm:t>
        <a:bodyPr/>
        <a:lstStyle/>
        <a:p>
          <a:endParaRPr lang="ru-RU"/>
        </a:p>
      </dgm:t>
    </dgm:pt>
    <dgm:pt modelId="{6791482D-2DCC-484B-B905-333612530518}" type="sibTrans" cxnId="{AC67D575-5E7E-5D46-AED0-3BDA65CB812B}">
      <dgm:prSet/>
      <dgm:spPr/>
      <dgm:t>
        <a:bodyPr/>
        <a:lstStyle/>
        <a:p>
          <a:endParaRPr lang="ru-RU"/>
        </a:p>
      </dgm:t>
    </dgm:pt>
    <dgm:pt modelId="{FA72890A-AEBB-D649-85D0-48D17F9C5AE4}">
      <dgm:prSet phldrT="[Текст]"/>
      <dgm:spPr/>
      <dgm:t>
        <a:bodyPr/>
        <a:lstStyle/>
        <a:p>
          <a:r>
            <a:rPr lang="ru-RU" dirty="0"/>
            <a:t>Преобразовать</a:t>
          </a:r>
        </a:p>
      </dgm:t>
    </dgm:pt>
    <dgm:pt modelId="{378D4E20-1A5E-C140-9A9B-5B3FBAA3D502}" type="parTrans" cxnId="{8A4709A0-6088-4349-AD9E-D15272F6086F}">
      <dgm:prSet/>
      <dgm:spPr/>
      <dgm:t>
        <a:bodyPr/>
        <a:lstStyle/>
        <a:p>
          <a:endParaRPr lang="ru-RU"/>
        </a:p>
      </dgm:t>
    </dgm:pt>
    <dgm:pt modelId="{F0D815A0-FF90-2E49-B803-C15052401607}" type="sibTrans" cxnId="{8A4709A0-6088-4349-AD9E-D15272F6086F}">
      <dgm:prSet/>
      <dgm:spPr/>
      <dgm:t>
        <a:bodyPr/>
        <a:lstStyle/>
        <a:p>
          <a:endParaRPr lang="ru-RU"/>
        </a:p>
      </dgm:t>
    </dgm:pt>
    <dgm:pt modelId="{904770CB-8968-484D-8FCB-99BEE4700CFE}">
      <dgm:prSet phldrT="[Текст]"/>
      <dgm:spPr/>
      <dgm:t>
        <a:bodyPr/>
        <a:lstStyle/>
        <a:p>
          <a:r>
            <a:rPr lang="ru-RU" dirty="0"/>
            <a:t>Логарифм, корень, Бокс-Кокс</a:t>
          </a:r>
        </a:p>
      </dgm:t>
    </dgm:pt>
    <dgm:pt modelId="{AE30E5F8-9276-AC4E-A0E8-DE9B0CC59D83}" type="parTrans" cxnId="{FA9DC003-1221-3842-B3C2-5B84F95D1B74}">
      <dgm:prSet/>
      <dgm:spPr/>
      <dgm:t>
        <a:bodyPr/>
        <a:lstStyle/>
        <a:p>
          <a:endParaRPr lang="ru-RU"/>
        </a:p>
      </dgm:t>
    </dgm:pt>
    <dgm:pt modelId="{9EFAB6DD-07FC-1A41-BE31-1AE63B48F408}" type="sibTrans" cxnId="{FA9DC003-1221-3842-B3C2-5B84F95D1B74}">
      <dgm:prSet/>
      <dgm:spPr/>
      <dgm:t>
        <a:bodyPr/>
        <a:lstStyle/>
        <a:p>
          <a:endParaRPr lang="ru-RU"/>
        </a:p>
      </dgm:t>
    </dgm:pt>
    <dgm:pt modelId="{EE635B4E-AA6A-604D-85DA-FA47A93D19EE}">
      <dgm:prSet phldrT="[Текст]"/>
      <dgm:spPr/>
      <dgm:t>
        <a:bodyPr/>
        <a:lstStyle/>
        <a:p>
          <a:r>
            <a:rPr lang="ru-RU" dirty="0"/>
            <a:t>Привести к границе</a:t>
          </a:r>
        </a:p>
      </dgm:t>
    </dgm:pt>
    <dgm:pt modelId="{D6B46EEF-AD98-1B4B-90A8-23D2B14112CA}" type="parTrans" cxnId="{ED9CD745-E2DE-234B-810B-D6A8BF4E8E20}">
      <dgm:prSet/>
      <dgm:spPr/>
      <dgm:t>
        <a:bodyPr/>
        <a:lstStyle/>
        <a:p>
          <a:endParaRPr lang="ru-RU"/>
        </a:p>
      </dgm:t>
    </dgm:pt>
    <dgm:pt modelId="{61005175-8A47-E149-9A8A-F7F9741EF21A}" type="sibTrans" cxnId="{ED9CD745-E2DE-234B-810B-D6A8BF4E8E20}">
      <dgm:prSet/>
      <dgm:spPr/>
      <dgm:t>
        <a:bodyPr/>
        <a:lstStyle/>
        <a:p>
          <a:endParaRPr lang="ru-RU"/>
        </a:p>
      </dgm:t>
    </dgm:pt>
    <dgm:pt modelId="{8A3AE3E1-B26C-F543-982F-C978B0B38CA1}">
      <dgm:prSet phldrT="[Текст]"/>
      <dgm:spPr/>
      <dgm:t>
        <a:bodyPr/>
        <a:lstStyle/>
        <a:p>
          <a:r>
            <a:rPr lang="en-US"/>
            <a:t>1.5</a:t>
          </a:r>
          <a:r>
            <a:rPr lang="en-US" dirty="0"/>
            <a:t>*IQR</a:t>
          </a:r>
          <a:endParaRPr lang="ru-RU" dirty="0"/>
        </a:p>
      </dgm:t>
    </dgm:pt>
    <dgm:pt modelId="{AE2E402B-5ED4-FE46-9D00-AF2272BE7CE8}" type="parTrans" cxnId="{F3C18433-D142-F646-A7FE-BD787047F7EF}">
      <dgm:prSet/>
      <dgm:spPr/>
      <dgm:t>
        <a:bodyPr/>
        <a:lstStyle/>
        <a:p>
          <a:endParaRPr lang="ru-RU"/>
        </a:p>
      </dgm:t>
    </dgm:pt>
    <dgm:pt modelId="{29848ACB-7546-A646-BEF2-AD38F2B24656}" type="sibTrans" cxnId="{F3C18433-D142-F646-A7FE-BD787047F7EF}">
      <dgm:prSet/>
      <dgm:spPr/>
      <dgm:t>
        <a:bodyPr/>
        <a:lstStyle/>
        <a:p>
          <a:endParaRPr lang="ru-RU"/>
        </a:p>
      </dgm:t>
    </dgm:pt>
    <dgm:pt modelId="{C00B6DB4-8794-C34A-B9EB-6239168BE543}">
      <dgm:prSet phldrT="[Текст]"/>
      <dgm:spPr/>
      <dgm:t>
        <a:bodyPr/>
        <a:lstStyle/>
        <a:p>
          <a:r>
            <a:rPr lang="ru-RU"/>
            <a:t>Оставить</a:t>
          </a:r>
          <a:endParaRPr lang="ru-RU" dirty="0"/>
        </a:p>
      </dgm:t>
    </dgm:pt>
    <dgm:pt modelId="{7774B661-A8BD-7441-A8BB-835F9ACC3B05}" type="parTrans" cxnId="{3F137222-B105-D046-A603-AD87F6BCE781}">
      <dgm:prSet/>
      <dgm:spPr/>
      <dgm:t>
        <a:bodyPr/>
        <a:lstStyle/>
        <a:p>
          <a:endParaRPr lang="ru-RU"/>
        </a:p>
      </dgm:t>
    </dgm:pt>
    <dgm:pt modelId="{DFFDC65E-8AF0-5646-BE12-FFD419986A0A}" type="sibTrans" cxnId="{3F137222-B105-D046-A603-AD87F6BCE781}">
      <dgm:prSet/>
      <dgm:spPr/>
      <dgm:t>
        <a:bodyPr/>
        <a:lstStyle/>
        <a:p>
          <a:endParaRPr lang="ru-RU"/>
        </a:p>
      </dgm:t>
    </dgm:pt>
    <dgm:pt modelId="{57CB944B-DF56-F143-8CF0-BCA600216F91}" type="pres">
      <dgm:prSet presAssocID="{CD6C0E9C-8E2D-DF43-9FEA-B3C468F0EA27}" presName="linear" presStyleCnt="0">
        <dgm:presLayoutVars>
          <dgm:animLvl val="lvl"/>
          <dgm:resizeHandles val="exact"/>
        </dgm:presLayoutVars>
      </dgm:prSet>
      <dgm:spPr/>
    </dgm:pt>
    <dgm:pt modelId="{8B3E9357-36EA-374B-AC88-61A120E4AC7F}" type="pres">
      <dgm:prSet presAssocID="{C00B6DB4-8794-C34A-B9EB-6239168BE5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FA3A79-A231-A342-94F8-231A85F7BF28}" type="pres">
      <dgm:prSet presAssocID="{DFFDC65E-8AF0-5646-BE12-FFD419986A0A}" presName="spacer" presStyleCnt="0"/>
      <dgm:spPr/>
    </dgm:pt>
    <dgm:pt modelId="{CF424572-1686-BD4B-968A-ECAC5EB1DDAA}" type="pres">
      <dgm:prSet presAssocID="{177E1DA3-C5CB-6F4C-B2F9-411DA1CFD3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04A2C4-843B-364D-BE76-3EF13597BA1C}" type="pres">
      <dgm:prSet presAssocID="{6791482D-2DCC-484B-B905-333612530518}" presName="spacer" presStyleCnt="0"/>
      <dgm:spPr/>
    </dgm:pt>
    <dgm:pt modelId="{17ECA5AB-DC36-454B-8FF2-D939BFC22DA3}" type="pres">
      <dgm:prSet presAssocID="{FA72890A-AEBB-D649-85D0-48D17F9C5A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4D7524-35AC-4048-BAAE-EE9AB9AB8485}" type="pres">
      <dgm:prSet presAssocID="{FA72890A-AEBB-D649-85D0-48D17F9C5AE4}" presName="childText" presStyleLbl="revTx" presStyleIdx="0" presStyleCnt="2">
        <dgm:presLayoutVars>
          <dgm:bulletEnabled val="1"/>
        </dgm:presLayoutVars>
      </dgm:prSet>
      <dgm:spPr/>
    </dgm:pt>
    <dgm:pt modelId="{81111888-1EC4-4549-ABEE-3160DC4708A3}" type="pres">
      <dgm:prSet presAssocID="{EE635B4E-AA6A-604D-85DA-FA47A93D19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256EA8-5CF0-894B-AD75-97ED6C233EE6}" type="pres">
      <dgm:prSet presAssocID="{EE635B4E-AA6A-604D-85DA-FA47A93D19E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A9DC003-1221-3842-B3C2-5B84F95D1B74}" srcId="{FA72890A-AEBB-D649-85D0-48D17F9C5AE4}" destId="{904770CB-8968-484D-8FCB-99BEE4700CFE}" srcOrd="0" destOrd="0" parTransId="{AE30E5F8-9276-AC4E-A0E8-DE9B0CC59D83}" sibTransId="{9EFAB6DD-07FC-1A41-BE31-1AE63B48F408}"/>
    <dgm:cxn modelId="{3F137222-B105-D046-A603-AD87F6BCE781}" srcId="{CD6C0E9C-8E2D-DF43-9FEA-B3C468F0EA27}" destId="{C00B6DB4-8794-C34A-B9EB-6239168BE543}" srcOrd="0" destOrd="0" parTransId="{7774B661-A8BD-7441-A8BB-835F9ACC3B05}" sibTransId="{DFFDC65E-8AF0-5646-BE12-FFD419986A0A}"/>
    <dgm:cxn modelId="{F3C18433-D142-F646-A7FE-BD787047F7EF}" srcId="{EE635B4E-AA6A-604D-85DA-FA47A93D19EE}" destId="{8A3AE3E1-B26C-F543-982F-C978B0B38CA1}" srcOrd="0" destOrd="0" parTransId="{AE2E402B-5ED4-FE46-9D00-AF2272BE7CE8}" sibTransId="{29848ACB-7546-A646-BEF2-AD38F2B24656}"/>
    <dgm:cxn modelId="{ED9CD745-E2DE-234B-810B-D6A8BF4E8E20}" srcId="{CD6C0E9C-8E2D-DF43-9FEA-B3C468F0EA27}" destId="{EE635B4E-AA6A-604D-85DA-FA47A93D19EE}" srcOrd="3" destOrd="0" parTransId="{D6B46EEF-AD98-1B4B-90A8-23D2B14112CA}" sibTransId="{61005175-8A47-E149-9A8A-F7F9741EF21A}"/>
    <dgm:cxn modelId="{04157E4E-55EA-414F-B430-E7087DDDD620}" type="presOf" srcId="{8A3AE3E1-B26C-F543-982F-C978B0B38CA1}" destId="{B0256EA8-5CF0-894B-AD75-97ED6C233EE6}" srcOrd="0" destOrd="0" presId="urn:microsoft.com/office/officeart/2005/8/layout/vList2"/>
    <dgm:cxn modelId="{AC67D575-5E7E-5D46-AED0-3BDA65CB812B}" srcId="{CD6C0E9C-8E2D-DF43-9FEA-B3C468F0EA27}" destId="{177E1DA3-C5CB-6F4C-B2F9-411DA1CFD369}" srcOrd="1" destOrd="0" parTransId="{7AD91B70-8FE7-F546-AA16-468D1050E6D2}" sibTransId="{6791482D-2DCC-484B-B905-333612530518}"/>
    <dgm:cxn modelId="{45160F81-2294-2344-AF03-28A3B5C0696D}" type="presOf" srcId="{FA72890A-AEBB-D649-85D0-48D17F9C5AE4}" destId="{17ECA5AB-DC36-454B-8FF2-D939BFC22DA3}" srcOrd="0" destOrd="0" presId="urn:microsoft.com/office/officeart/2005/8/layout/vList2"/>
    <dgm:cxn modelId="{19E5908A-3B6F-AE4B-81D6-84D7A263DD40}" type="presOf" srcId="{C00B6DB4-8794-C34A-B9EB-6239168BE543}" destId="{8B3E9357-36EA-374B-AC88-61A120E4AC7F}" srcOrd="0" destOrd="0" presId="urn:microsoft.com/office/officeart/2005/8/layout/vList2"/>
    <dgm:cxn modelId="{8A4709A0-6088-4349-AD9E-D15272F6086F}" srcId="{CD6C0E9C-8E2D-DF43-9FEA-B3C468F0EA27}" destId="{FA72890A-AEBB-D649-85D0-48D17F9C5AE4}" srcOrd="2" destOrd="0" parTransId="{378D4E20-1A5E-C140-9A9B-5B3FBAA3D502}" sibTransId="{F0D815A0-FF90-2E49-B803-C15052401607}"/>
    <dgm:cxn modelId="{E88E28A7-2662-004A-BF48-5A45CB69DAE6}" type="presOf" srcId="{904770CB-8968-484D-8FCB-99BEE4700CFE}" destId="{C94D7524-35AC-4048-BAAE-EE9AB9AB8485}" srcOrd="0" destOrd="0" presId="urn:microsoft.com/office/officeart/2005/8/layout/vList2"/>
    <dgm:cxn modelId="{18809AAE-4E7B-B04D-BD8A-135F4884B878}" type="presOf" srcId="{CD6C0E9C-8E2D-DF43-9FEA-B3C468F0EA27}" destId="{57CB944B-DF56-F143-8CF0-BCA600216F91}" srcOrd="0" destOrd="0" presId="urn:microsoft.com/office/officeart/2005/8/layout/vList2"/>
    <dgm:cxn modelId="{084E35B4-CE67-D744-9ACA-DDA09A6FCC7B}" type="presOf" srcId="{177E1DA3-C5CB-6F4C-B2F9-411DA1CFD369}" destId="{CF424572-1686-BD4B-968A-ECAC5EB1DDAA}" srcOrd="0" destOrd="0" presId="urn:microsoft.com/office/officeart/2005/8/layout/vList2"/>
    <dgm:cxn modelId="{E1F716C5-609D-DD40-BF5A-540CC0813E83}" type="presOf" srcId="{EE635B4E-AA6A-604D-85DA-FA47A93D19EE}" destId="{81111888-1EC4-4549-ABEE-3160DC4708A3}" srcOrd="0" destOrd="0" presId="urn:microsoft.com/office/officeart/2005/8/layout/vList2"/>
    <dgm:cxn modelId="{82823087-A512-A344-8B87-69F30B1742E5}" type="presParOf" srcId="{57CB944B-DF56-F143-8CF0-BCA600216F91}" destId="{8B3E9357-36EA-374B-AC88-61A120E4AC7F}" srcOrd="0" destOrd="0" presId="urn:microsoft.com/office/officeart/2005/8/layout/vList2"/>
    <dgm:cxn modelId="{C61B7FB1-587C-5F4A-AAD1-3C2827A37246}" type="presParOf" srcId="{57CB944B-DF56-F143-8CF0-BCA600216F91}" destId="{8AFA3A79-A231-A342-94F8-231A85F7BF28}" srcOrd="1" destOrd="0" presId="urn:microsoft.com/office/officeart/2005/8/layout/vList2"/>
    <dgm:cxn modelId="{809B86B7-4296-6B48-9DE2-18F0D76F8377}" type="presParOf" srcId="{57CB944B-DF56-F143-8CF0-BCA600216F91}" destId="{CF424572-1686-BD4B-968A-ECAC5EB1DDAA}" srcOrd="2" destOrd="0" presId="urn:microsoft.com/office/officeart/2005/8/layout/vList2"/>
    <dgm:cxn modelId="{6F3D8015-E07B-F94A-AAB3-F8578A164367}" type="presParOf" srcId="{57CB944B-DF56-F143-8CF0-BCA600216F91}" destId="{F604A2C4-843B-364D-BE76-3EF13597BA1C}" srcOrd="3" destOrd="0" presId="urn:microsoft.com/office/officeart/2005/8/layout/vList2"/>
    <dgm:cxn modelId="{938CFCCB-5FB3-EE4C-B05B-2DEFB32C2311}" type="presParOf" srcId="{57CB944B-DF56-F143-8CF0-BCA600216F91}" destId="{17ECA5AB-DC36-454B-8FF2-D939BFC22DA3}" srcOrd="4" destOrd="0" presId="urn:microsoft.com/office/officeart/2005/8/layout/vList2"/>
    <dgm:cxn modelId="{79482734-BF97-8542-8A53-924CB4BE3BF8}" type="presParOf" srcId="{57CB944B-DF56-F143-8CF0-BCA600216F91}" destId="{C94D7524-35AC-4048-BAAE-EE9AB9AB8485}" srcOrd="5" destOrd="0" presId="urn:microsoft.com/office/officeart/2005/8/layout/vList2"/>
    <dgm:cxn modelId="{20CF5BE7-F6D5-724E-BB3A-85F567444A9F}" type="presParOf" srcId="{57CB944B-DF56-F143-8CF0-BCA600216F91}" destId="{81111888-1EC4-4549-ABEE-3160DC4708A3}" srcOrd="6" destOrd="0" presId="urn:microsoft.com/office/officeart/2005/8/layout/vList2"/>
    <dgm:cxn modelId="{A1C8D37C-6542-DE4C-BECE-B7E208F6F6EE}" type="presParOf" srcId="{57CB944B-DF56-F143-8CF0-BCA600216F91}" destId="{B0256EA8-5CF0-894B-AD75-97ED6C233EE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F3A1B3-C4E5-4748-A368-7C94810B998D}" type="doc">
      <dgm:prSet loTypeId="urn:microsoft.com/office/officeart/2005/8/layout/hierarchy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BAC6082-0633-404A-8233-5754058D1288}">
      <dgm:prSet phldrT="[Текст]"/>
      <dgm:spPr/>
      <dgm:t>
        <a:bodyPr/>
        <a:lstStyle/>
        <a:p>
          <a:r>
            <a:rPr lang="ru-RU"/>
            <a:t>Категориальные</a:t>
          </a:r>
          <a:endParaRPr lang="ru-RU" dirty="0"/>
        </a:p>
      </dgm:t>
    </dgm:pt>
    <dgm:pt modelId="{04D37EF6-651D-2B4F-8C5B-F0314ED14459}" type="parTrans" cxnId="{5BE4C800-DF99-C149-AAE4-2BDA336BDA14}">
      <dgm:prSet/>
      <dgm:spPr/>
      <dgm:t>
        <a:bodyPr/>
        <a:lstStyle/>
        <a:p>
          <a:endParaRPr lang="ru-RU"/>
        </a:p>
      </dgm:t>
    </dgm:pt>
    <dgm:pt modelId="{60F430C0-1A2A-484A-A32E-C48DB7E5B403}" type="sibTrans" cxnId="{5BE4C800-DF99-C149-AAE4-2BDA336BDA14}">
      <dgm:prSet/>
      <dgm:spPr/>
      <dgm:t>
        <a:bodyPr/>
        <a:lstStyle/>
        <a:p>
          <a:endParaRPr lang="ru-RU"/>
        </a:p>
      </dgm:t>
    </dgm:pt>
    <dgm:pt modelId="{1A92394A-FAF7-B944-81AC-83C82842EA8D}">
      <dgm:prSet phldrT="[Текст]"/>
      <dgm:spPr/>
      <dgm:t>
        <a:bodyPr/>
        <a:lstStyle/>
        <a:p>
          <a:r>
            <a:rPr lang="ru-RU" dirty="0"/>
            <a:t>Номинальные</a:t>
          </a:r>
        </a:p>
      </dgm:t>
    </dgm:pt>
    <dgm:pt modelId="{904A2D17-3E30-8946-9207-4CF27A440427}" type="parTrans" cxnId="{D3B4A163-00FD-D349-8607-B45B590BD297}">
      <dgm:prSet/>
      <dgm:spPr/>
      <dgm:t>
        <a:bodyPr/>
        <a:lstStyle/>
        <a:p>
          <a:endParaRPr lang="ru-RU"/>
        </a:p>
      </dgm:t>
    </dgm:pt>
    <dgm:pt modelId="{3E29951C-1A9F-5743-929F-6E9DF1340F26}" type="sibTrans" cxnId="{D3B4A163-00FD-D349-8607-B45B590BD297}">
      <dgm:prSet/>
      <dgm:spPr/>
      <dgm:t>
        <a:bodyPr/>
        <a:lstStyle/>
        <a:p>
          <a:endParaRPr lang="ru-RU"/>
        </a:p>
      </dgm:t>
    </dgm:pt>
    <dgm:pt modelId="{97B1DB7D-615A-A147-9C51-64CBC1648420}">
      <dgm:prSet phldrT="[Текст]"/>
      <dgm:spPr/>
      <dgm:t>
        <a:bodyPr/>
        <a:lstStyle/>
        <a:p>
          <a:r>
            <a:rPr lang="ru-RU" dirty="0"/>
            <a:t>Порядковые (есть иерархия)</a:t>
          </a:r>
        </a:p>
      </dgm:t>
    </dgm:pt>
    <dgm:pt modelId="{A27853A0-1E9E-9E4F-B60D-8F71BAABE287}" type="parTrans" cxnId="{364AE48A-3619-D643-AA8D-561E9FE4A63C}">
      <dgm:prSet/>
      <dgm:spPr/>
      <dgm:t>
        <a:bodyPr/>
        <a:lstStyle/>
        <a:p>
          <a:endParaRPr lang="ru-RU"/>
        </a:p>
      </dgm:t>
    </dgm:pt>
    <dgm:pt modelId="{ED3C4C40-872B-7645-87C9-EBA4B10F1171}" type="sibTrans" cxnId="{364AE48A-3619-D643-AA8D-561E9FE4A63C}">
      <dgm:prSet/>
      <dgm:spPr/>
      <dgm:t>
        <a:bodyPr/>
        <a:lstStyle/>
        <a:p>
          <a:endParaRPr lang="ru-RU"/>
        </a:p>
      </dgm:t>
    </dgm:pt>
    <dgm:pt modelId="{D0EC2442-C915-5B48-8FBE-3F4E9DC71069}">
      <dgm:prSet phldrT="[Текст]"/>
      <dgm:spPr/>
      <dgm:t>
        <a:bodyPr/>
        <a:lstStyle/>
        <a:p>
          <a:r>
            <a:rPr lang="ru-RU" dirty="0"/>
            <a:t>Числовые</a:t>
          </a:r>
        </a:p>
      </dgm:t>
    </dgm:pt>
    <dgm:pt modelId="{C9BAFBCA-D045-D649-AF02-2BE09489680B}" type="parTrans" cxnId="{FBCB4AD3-FD53-D646-B8BF-A913B5378E77}">
      <dgm:prSet/>
      <dgm:spPr/>
      <dgm:t>
        <a:bodyPr/>
        <a:lstStyle/>
        <a:p>
          <a:endParaRPr lang="ru-RU"/>
        </a:p>
      </dgm:t>
    </dgm:pt>
    <dgm:pt modelId="{82FBEA9A-9B33-0D47-A39A-5D1FA81B2039}" type="sibTrans" cxnId="{FBCB4AD3-FD53-D646-B8BF-A913B5378E77}">
      <dgm:prSet/>
      <dgm:spPr/>
      <dgm:t>
        <a:bodyPr/>
        <a:lstStyle/>
        <a:p>
          <a:endParaRPr lang="ru-RU"/>
        </a:p>
      </dgm:t>
    </dgm:pt>
    <dgm:pt modelId="{DF476224-7764-E042-9DDC-9F747F4CDC09}">
      <dgm:prSet phldrT="[Текст]"/>
      <dgm:spPr/>
      <dgm:t>
        <a:bodyPr/>
        <a:lstStyle/>
        <a:p>
          <a:r>
            <a:rPr lang="ru-RU" dirty="0"/>
            <a:t>Дискретные</a:t>
          </a:r>
        </a:p>
      </dgm:t>
    </dgm:pt>
    <dgm:pt modelId="{4D6D7447-9495-9846-91F7-8DEC3BEC46A1}" type="parTrans" cxnId="{39E963D8-6D41-7F4C-8E4D-C87422D0E082}">
      <dgm:prSet/>
      <dgm:spPr/>
      <dgm:t>
        <a:bodyPr/>
        <a:lstStyle/>
        <a:p>
          <a:endParaRPr lang="ru-RU"/>
        </a:p>
      </dgm:t>
    </dgm:pt>
    <dgm:pt modelId="{DEF37A4F-E904-E149-9EA3-61D7757EFE74}" type="sibTrans" cxnId="{39E963D8-6D41-7F4C-8E4D-C87422D0E082}">
      <dgm:prSet/>
      <dgm:spPr/>
      <dgm:t>
        <a:bodyPr/>
        <a:lstStyle/>
        <a:p>
          <a:endParaRPr lang="ru-RU"/>
        </a:p>
      </dgm:t>
    </dgm:pt>
    <dgm:pt modelId="{5C13631F-E2ED-164D-91D6-BF772945C15C}">
      <dgm:prSet phldrT="[Текст]"/>
      <dgm:spPr/>
      <dgm:t>
        <a:bodyPr/>
        <a:lstStyle/>
        <a:p>
          <a:r>
            <a:rPr lang="ru-RU" dirty="0"/>
            <a:t>Непрерывные</a:t>
          </a:r>
        </a:p>
      </dgm:t>
    </dgm:pt>
    <dgm:pt modelId="{B183AE57-8779-D74E-ADF1-90578C3E0D56}" type="parTrans" cxnId="{F1255C52-04C6-664D-A55C-5800DAAF5A91}">
      <dgm:prSet/>
      <dgm:spPr/>
      <dgm:t>
        <a:bodyPr/>
        <a:lstStyle/>
        <a:p>
          <a:endParaRPr lang="ru-RU"/>
        </a:p>
      </dgm:t>
    </dgm:pt>
    <dgm:pt modelId="{21062AEB-BF34-F548-A444-C983065D0D5A}" type="sibTrans" cxnId="{F1255C52-04C6-664D-A55C-5800DAAF5A91}">
      <dgm:prSet/>
      <dgm:spPr/>
      <dgm:t>
        <a:bodyPr/>
        <a:lstStyle/>
        <a:p>
          <a:endParaRPr lang="ru-RU"/>
        </a:p>
      </dgm:t>
    </dgm:pt>
    <dgm:pt modelId="{B9037A31-B731-5C43-9407-7888ED9146CF}" type="pres">
      <dgm:prSet presAssocID="{A2F3A1B3-C4E5-4748-A368-7C94810B99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CB0366-EF50-B243-8E34-F86A6AF2F6FD}" type="pres">
      <dgm:prSet presAssocID="{CBAC6082-0633-404A-8233-5754058D1288}" presName="hierRoot1" presStyleCnt="0"/>
      <dgm:spPr/>
    </dgm:pt>
    <dgm:pt modelId="{3C290D12-1203-4B48-8E0B-5028690C8F47}" type="pres">
      <dgm:prSet presAssocID="{CBAC6082-0633-404A-8233-5754058D1288}" presName="composite" presStyleCnt="0"/>
      <dgm:spPr/>
    </dgm:pt>
    <dgm:pt modelId="{DB901A59-F573-214A-8E27-949D7D9484A4}" type="pres">
      <dgm:prSet presAssocID="{CBAC6082-0633-404A-8233-5754058D1288}" presName="background" presStyleLbl="node0" presStyleIdx="0" presStyleCnt="2"/>
      <dgm:spPr/>
    </dgm:pt>
    <dgm:pt modelId="{D1F0D30D-5F3F-F442-B466-BC856AB39014}" type="pres">
      <dgm:prSet presAssocID="{CBAC6082-0633-404A-8233-5754058D1288}" presName="text" presStyleLbl="fgAcc0" presStyleIdx="0" presStyleCnt="2">
        <dgm:presLayoutVars>
          <dgm:chPref val="3"/>
        </dgm:presLayoutVars>
      </dgm:prSet>
      <dgm:spPr/>
    </dgm:pt>
    <dgm:pt modelId="{CF9F63D1-57E8-A346-8333-1EFDB7585F82}" type="pres">
      <dgm:prSet presAssocID="{CBAC6082-0633-404A-8233-5754058D1288}" presName="hierChild2" presStyleCnt="0"/>
      <dgm:spPr/>
    </dgm:pt>
    <dgm:pt modelId="{5B862D7A-3C56-2A4A-AF58-1382A60F5AB6}" type="pres">
      <dgm:prSet presAssocID="{904A2D17-3E30-8946-9207-4CF27A440427}" presName="Name10" presStyleLbl="parChTrans1D2" presStyleIdx="0" presStyleCnt="4"/>
      <dgm:spPr/>
    </dgm:pt>
    <dgm:pt modelId="{1CEF8961-4E4F-5C4C-85E4-F4A89D9591EA}" type="pres">
      <dgm:prSet presAssocID="{1A92394A-FAF7-B944-81AC-83C82842EA8D}" presName="hierRoot2" presStyleCnt="0"/>
      <dgm:spPr/>
    </dgm:pt>
    <dgm:pt modelId="{85C10091-3D97-214E-A34D-7F44ADDDC076}" type="pres">
      <dgm:prSet presAssocID="{1A92394A-FAF7-B944-81AC-83C82842EA8D}" presName="composite2" presStyleCnt="0"/>
      <dgm:spPr/>
    </dgm:pt>
    <dgm:pt modelId="{85C6C774-BFC4-E943-8322-4BD84912CD7C}" type="pres">
      <dgm:prSet presAssocID="{1A92394A-FAF7-B944-81AC-83C82842EA8D}" presName="background2" presStyleLbl="node2" presStyleIdx="0" presStyleCnt="4"/>
      <dgm:spPr/>
    </dgm:pt>
    <dgm:pt modelId="{CB604D66-C902-6B43-8C00-EE6D553FB977}" type="pres">
      <dgm:prSet presAssocID="{1A92394A-FAF7-B944-81AC-83C82842EA8D}" presName="text2" presStyleLbl="fgAcc2" presStyleIdx="0" presStyleCnt="4">
        <dgm:presLayoutVars>
          <dgm:chPref val="3"/>
        </dgm:presLayoutVars>
      </dgm:prSet>
      <dgm:spPr/>
    </dgm:pt>
    <dgm:pt modelId="{AEC4592B-CA84-C64C-9CD6-2EB6A0F4EE51}" type="pres">
      <dgm:prSet presAssocID="{1A92394A-FAF7-B944-81AC-83C82842EA8D}" presName="hierChild3" presStyleCnt="0"/>
      <dgm:spPr/>
    </dgm:pt>
    <dgm:pt modelId="{3D35EBBD-4D3A-AD41-A053-1A43A2F80052}" type="pres">
      <dgm:prSet presAssocID="{A27853A0-1E9E-9E4F-B60D-8F71BAABE287}" presName="Name10" presStyleLbl="parChTrans1D2" presStyleIdx="1" presStyleCnt="4"/>
      <dgm:spPr/>
    </dgm:pt>
    <dgm:pt modelId="{E7444A14-D6C9-D247-9B14-792BE0B9CA68}" type="pres">
      <dgm:prSet presAssocID="{97B1DB7D-615A-A147-9C51-64CBC1648420}" presName="hierRoot2" presStyleCnt="0"/>
      <dgm:spPr/>
    </dgm:pt>
    <dgm:pt modelId="{8E8EC154-2B09-8046-8B83-B0AD72A3094B}" type="pres">
      <dgm:prSet presAssocID="{97B1DB7D-615A-A147-9C51-64CBC1648420}" presName="composite2" presStyleCnt="0"/>
      <dgm:spPr/>
    </dgm:pt>
    <dgm:pt modelId="{EBD5C6FD-5FA0-BE46-B73F-AAD0A66EAA82}" type="pres">
      <dgm:prSet presAssocID="{97B1DB7D-615A-A147-9C51-64CBC1648420}" presName="background2" presStyleLbl="node2" presStyleIdx="1" presStyleCnt="4"/>
      <dgm:spPr/>
    </dgm:pt>
    <dgm:pt modelId="{EE5286E8-A9D3-E04D-9500-5EF18B078D63}" type="pres">
      <dgm:prSet presAssocID="{97B1DB7D-615A-A147-9C51-64CBC1648420}" presName="text2" presStyleLbl="fgAcc2" presStyleIdx="1" presStyleCnt="4">
        <dgm:presLayoutVars>
          <dgm:chPref val="3"/>
        </dgm:presLayoutVars>
      </dgm:prSet>
      <dgm:spPr/>
    </dgm:pt>
    <dgm:pt modelId="{0D372B55-D766-EC40-BA8A-F567D997C3CB}" type="pres">
      <dgm:prSet presAssocID="{97B1DB7D-615A-A147-9C51-64CBC1648420}" presName="hierChild3" presStyleCnt="0"/>
      <dgm:spPr/>
    </dgm:pt>
    <dgm:pt modelId="{CD524FD6-8163-5E4A-A06F-FC0D0674DC15}" type="pres">
      <dgm:prSet presAssocID="{D0EC2442-C915-5B48-8FBE-3F4E9DC71069}" presName="hierRoot1" presStyleCnt="0"/>
      <dgm:spPr/>
    </dgm:pt>
    <dgm:pt modelId="{C09FC476-19DF-F141-8DFC-7600E2E85E1D}" type="pres">
      <dgm:prSet presAssocID="{D0EC2442-C915-5B48-8FBE-3F4E9DC71069}" presName="composite" presStyleCnt="0"/>
      <dgm:spPr/>
    </dgm:pt>
    <dgm:pt modelId="{8E4D537A-30B0-0447-A40B-49E0F4D18E07}" type="pres">
      <dgm:prSet presAssocID="{D0EC2442-C915-5B48-8FBE-3F4E9DC71069}" presName="background" presStyleLbl="node0" presStyleIdx="1" presStyleCnt="2"/>
      <dgm:spPr/>
    </dgm:pt>
    <dgm:pt modelId="{691B64A4-C390-C445-92AD-A153E5E29A55}" type="pres">
      <dgm:prSet presAssocID="{D0EC2442-C915-5B48-8FBE-3F4E9DC71069}" presName="text" presStyleLbl="fgAcc0" presStyleIdx="1" presStyleCnt="2">
        <dgm:presLayoutVars>
          <dgm:chPref val="3"/>
        </dgm:presLayoutVars>
      </dgm:prSet>
      <dgm:spPr/>
    </dgm:pt>
    <dgm:pt modelId="{62025D22-4229-C444-911B-B70E264E843C}" type="pres">
      <dgm:prSet presAssocID="{D0EC2442-C915-5B48-8FBE-3F4E9DC71069}" presName="hierChild2" presStyleCnt="0"/>
      <dgm:spPr/>
    </dgm:pt>
    <dgm:pt modelId="{B40A29AF-2C86-0E42-BC83-826DB87F3E2A}" type="pres">
      <dgm:prSet presAssocID="{4D6D7447-9495-9846-91F7-8DEC3BEC46A1}" presName="Name10" presStyleLbl="parChTrans1D2" presStyleIdx="2" presStyleCnt="4"/>
      <dgm:spPr/>
    </dgm:pt>
    <dgm:pt modelId="{225A3C3A-3420-D74F-825F-D1CBFF797BE8}" type="pres">
      <dgm:prSet presAssocID="{DF476224-7764-E042-9DDC-9F747F4CDC09}" presName="hierRoot2" presStyleCnt="0"/>
      <dgm:spPr/>
    </dgm:pt>
    <dgm:pt modelId="{305A3502-B9C0-FA48-9970-67A7EDE91AA4}" type="pres">
      <dgm:prSet presAssocID="{DF476224-7764-E042-9DDC-9F747F4CDC09}" presName="composite2" presStyleCnt="0"/>
      <dgm:spPr/>
    </dgm:pt>
    <dgm:pt modelId="{F438DC38-4F22-3D46-85F3-79EFEFECA8DE}" type="pres">
      <dgm:prSet presAssocID="{DF476224-7764-E042-9DDC-9F747F4CDC09}" presName="background2" presStyleLbl="node2" presStyleIdx="2" presStyleCnt="4"/>
      <dgm:spPr/>
    </dgm:pt>
    <dgm:pt modelId="{6D53A307-685D-8B4E-95E2-866D630A099C}" type="pres">
      <dgm:prSet presAssocID="{DF476224-7764-E042-9DDC-9F747F4CDC09}" presName="text2" presStyleLbl="fgAcc2" presStyleIdx="2" presStyleCnt="4">
        <dgm:presLayoutVars>
          <dgm:chPref val="3"/>
        </dgm:presLayoutVars>
      </dgm:prSet>
      <dgm:spPr/>
    </dgm:pt>
    <dgm:pt modelId="{5F73BC91-C635-044D-946C-A0E91E1F81E3}" type="pres">
      <dgm:prSet presAssocID="{DF476224-7764-E042-9DDC-9F747F4CDC09}" presName="hierChild3" presStyleCnt="0"/>
      <dgm:spPr/>
    </dgm:pt>
    <dgm:pt modelId="{DCF03E7B-7BC8-164A-86EC-824A9B0246E5}" type="pres">
      <dgm:prSet presAssocID="{B183AE57-8779-D74E-ADF1-90578C3E0D56}" presName="Name10" presStyleLbl="parChTrans1D2" presStyleIdx="3" presStyleCnt="4"/>
      <dgm:spPr/>
    </dgm:pt>
    <dgm:pt modelId="{982472C6-C9AF-124D-A5DB-F4C42A791B67}" type="pres">
      <dgm:prSet presAssocID="{5C13631F-E2ED-164D-91D6-BF772945C15C}" presName="hierRoot2" presStyleCnt="0"/>
      <dgm:spPr/>
    </dgm:pt>
    <dgm:pt modelId="{43DD5450-DC18-DC44-A52E-7D1FCA056A63}" type="pres">
      <dgm:prSet presAssocID="{5C13631F-E2ED-164D-91D6-BF772945C15C}" presName="composite2" presStyleCnt="0"/>
      <dgm:spPr/>
    </dgm:pt>
    <dgm:pt modelId="{84E75B35-5A1E-1F4A-A00C-0CE661801C07}" type="pres">
      <dgm:prSet presAssocID="{5C13631F-E2ED-164D-91D6-BF772945C15C}" presName="background2" presStyleLbl="node2" presStyleIdx="3" presStyleCnt="4"/>
      <dgm:spPr/>
    </dgm:pt>
    <dgm:pt modelId="{D848C525-E35E-B241-8507-E13F0FFBEAF6}" type="pres">
      <dgm:prSet presAssocID="{5C13631F-E2ED-164D-91D6-BF772945C15C}" presName="text2" presStyleLbl="fgAcc2" presStyleIdx="3" presStyleCnt="4">
        <dgm:presLayoutVars>
          <dgm:chPref val="3"/>
        </dgm:presLayoutVars>
      </dgm:prSet>
      <dgm:spPr/>
    </dgm:pt>
    <dgm:pt modelId="{E86B73D6-B98B-EC44-B1E0-3BDF77FD3980}" type="pres">
      <dgm:prSet presAssocID="{5C13631F-E2ED-164D-91D6-BF772945C15C}" presName="hierChild3" presStyleCnt="0"/>
      <dgm:spPr/>
    </dgm:pt>
  </dgm:ptLst>
  <dgm:cxnLst>
    <dgm:cxn modelId="{5BE4C800-DF99-C149-AAE4-2BDA336BDA14}" srcId="{A2F3A1B3-C4E5-4748-A368-7C94810B998D}" destId="{CBAC6082-0633-404A-8233-5754058D1288}" srcOrd="0" destOrd="0" parTransId="{04D37EF6-651D-2B4F-8C5B-F0314ED14459}" sibTransId="{60F430C0-1A2A-484A-A32E-C48DB7E5B403}"/>
    <dgm:cxn modelId="{84011005-9369-8247-8730-7E1C41B0E7B7}" type="presOf" srcId="{97B1DB7D-615A-A147-9C51-64CBC1648420}" destId="{EE5286E8-A9D3-E04D-9500-5EF18B078D63}" srcOrd="0" destOrd="0" presId="urn:microsoft.com/office/officeart/2005/8/layout/hierarchy1"/>
    <dgm:cxn modelId="{7F5CEF05-3D7A-FB49-9D3A-FA352C10E651}" type="presOf" srcId="{A2F3A1B3-C4E5-4748-A368-7C94810B998D}" destId="{B9037A31-B731-5C43-9407-7888ED9146CF}" srcOrd="0" destOrd="0" presId="urn:microsoft.com/office/officeart/2005/8/layout/hierarchy1"/>
    <dgm:cxn modelId="{82F95C0E-C68E-A54A-BA47-175BA564E6AF}" type="presOf" srcId="{D0EC2442-C915-5B48-8FBE-3F4E9DC71069}" destId="{691B64A4-C390-C445-92AD-A153E5E29A55}" srcOrd="0" destOrd="0" presId="urn:microsoft.com/office/officeart/2005/8/layout/hierarchy1"/>
    <dgm:cxn modelId="{762E9A29-2E73-D744-B8D3-A539CB7880DC}" type="presOf" srcId="{904A2D17-3E30-8946-9207-4CF27A440427}" destId="{5B862D7A-3C56-2A4A-AF58-1382A60F5AB6}" srcOrd="0" destOrd="0" presId="urn:microsoft.com/office/officeart/2005/8/layout/hierarchy1"/>
    <dgm:cxn modelId="{513B904D-4BEB-A04C-994A-8691028808D0}" type="presOf" srcId="{1A92394A-FAF7-B944-81AC-83C82842EA8D}" destId="{CB604D66-C902-6B43-8C00-EE6D553FB977}" srcOrd="0" destOrd="0" presId="urn:microsoft.com/office/officeart/2005/8/layout/hierarchy1"/>
    <dgm:cxn modelId="{F1255C52-04C6-664D-A55C-5800DAAF5A91}" srcId="{D0EC2442-C915-5B48-8FBE-3F4E9DC71069}" destId="{5C13631F-E2ED-164D-91D6-BF772945C15C}" srcOrd="1" destOrd="0" parTransId="{B183AE57-8779-D74E-ADF1-90578C3E0D56}" sibTransId="{21062AEB-BF34-F548-A444-C983065D0D5A}"/>
    <dgm:cxn modelId="{47A20E5F-D714-A34D-9E25-7F7009CE426E}" type="presOf" srcId="{DF476224-7764-E042-9DDC-9F747F4CDC09}" destId="{6D53A307-685D-8B4E-95E2-866D630A099C}" srcOrd="0" destOrd="0" presId="urn:microsoft.com/office/officeart/2005/8/layout/hierarchy1"/>
    <dgm:cxn modelId="{D3B4A163-00FD-D349-8607-B45B590BD297}" srcId="{CBAC6082-0633-404A-8233-5754058D1288}" destId="{1A92394A-FAF7-B944-81AC-83C82842EA8D}" srcOrd="0" destOrd="0" parTransId="{904A2D17-3E30-8946-9207-4CF27A440427}" sibTransId="{3E29951C-1A9F-5743-929F-6E9DF1340F26}"/>
    <dgm:cxn modelId="{E5AC1C7E-6FD3-3A4A-8C73-E9FF1B0B769C}" type="presOf" srcId="{5C13631F-E2ED-164D-91D6-BF772945C15C}" destId="{D848C525-E35E-B241-8507-E13F0FFBEAF6}" srcOrd="0" destOrd="0" presId="urn:microsoft.com/office/officeart/2005/8/layout/hierarchy1"/>
    <dgm:cxn modelId="{364AE48A-3619-D643-AA8D-561E9FE4A63C}" srcId="{CBAC6082-0633-404A-8233-5754058D1288}" destId="{97B1DB7D-615A-A147-9C51-64CBC1648420}" srcOrd="1" destOrd="0" parTransId="{A27853A0-1E9E-9E4F-B60D-8F71BAABE287}" sibTransId="{ED3C4C40-872B-7645-87C9-EBA4B10F1171}"/>
    <dgm:cxn modelId="{CD3916A5-669B-B24E-9D40-30756FF136A2}" type="presOf" srcId="{A27853A0-1E9E-9E4F-B60D-8F71BAABE287}" destId="{3D35EBBD-4D3A-AD41-A053-1A43A2F80052}" srcOrd="0" destOrd="0" presId="urn:microsoft.com/office/officeart/2005/8/layout/hierarchy1"/>
    <dgm:cxn modelId="{E8747FBB-2328-5E42-8A8C-1021098D38C7}" type="presOf" srcId="{CBAC6082-0633-404A-8233-5754058D1288}" destId="{D1F0D30D-5F3F-F442-B466-BC856AB39014}" srcOrd="0" destOrd="0" presId="urn:microsoft.com/office/officeart/2005/8/layout/hierarchy1"/>
    <dgm:cxn modelId="{FBCB4AD3-FD53-D646-B8BF-A913B5378E77}" srcId="{A2F3A1B3-C4E5-4748-A368-7C94810B998D}" destId="{D0EC2442-C915-5B48-8FBE-3F4E9DC71069}" srcOrd="1" destOrd="0" parTransId="{C9BAFBCA-D045-D649-AF02-2BE09489680B}" sibTransId="{82FBEA9A-9B33-0D47-A39A-5D1FA81B2039}"/>
    <dgm:cxn modelId="{39E963D8-6D41-7F4C-8E4D-C87422D0E082}" srcId="{D0EC2442-C915-5B48-8FBE-3F4E9DC71069}" destId="{DF476224-7764-E042-9DDC-9F747F4CDC09}" srcOrd="0" destOrd="0" parTransId="{4D6D7447-9495-9846-91F7-8DEC3BEC46A1}" sibTransId="{DEF37A4F-E904-E149-9EA3-61D7757EFE74}"/>
    <dgm:cxn modelId="{2919C6D8-3F86-CD4F-B4CB-F4EA32E0B1E1}" type="presOf" srcId="{4D6D7447-9495-9846-91F7-8DEC3BEC46A1}" destId="{B40A29AF-2C86-0E42-BC83-826DB87F3E2A}" srcOrd="0" destOrd="0" presId="urn:microsoft.com/office/officeart/2005/8/layout/hierarchy1"/>
    <dgm:cxn modelId="{57A255F7-BB49-524A-899E-DE37B352A5B6}" type="presOf" srcId="{B183AE57-8779-D74E-ADF1-90578C3E0D56}" destId="{DCF03E7B-7BC8-164A-86EC-824A9B0246E5}" srcOrd="0" destOrd="0" presId="urn:microsoft.com/office/officeart/2005/8/layout/hierarchy1"/>
    <dgm:cxn modelId="{738B108D-2729-6E43-8910-4962C40A1A33}" type="presParOf" srcId="{B9037A31-B731-5C43-9407-7888ED9146CF}" destId="{D3CB0366-EF50-B243-8E34-F86A6AF2F6FD}" srcOrd="0" destOrd="0" presId="urn:microsoft.com/office/officeart/2005/8/layout/hierarchy1"/>
    <dgm:cxn modelId="{B31727F2-A27F-944E-BEA0-03B81C43C4BE}" type="presParOf" srcId="{D3CB0366-EF50-B243-8E34-F86A6AF2F6FD}" destId="{3C290D12-1203-4B48-8E0B-5028690C8F47}" srcOrd="0" destOrd="0" presId="urn:microsoft.com/office/officeart/2005/8/layout/hierarchy1"/>
    <dgm:cxn modelId="{4FCD4B6B-743E-C54A-90A0-7C834D5D4C7C}" type="presParOf" srcId="{3C290D12-1203-4B48-8E0B-5028690C8F47}" destId="{DB901A59-F573-214A-8E27-949D7D9484A4}" srcOrd="0" destOrd="0" presId="urn:microsoft.com/office/officeart/2005/8/layout/hierarchy1"/>
    <dgm:cxn modelId="{822F725E-CCE2-3342-99F7-83280259EB44}" type="presParOf" srcId="{3C290D12-1203-4B48-8E0B-5028690C8F47}" destId="{D1F0D30D-5F3F-F442-B466-BC856AB39014}" srcOrd="1" destOrd="0" presId="urn:microsoft.com/office/officeart/2005/8/layout/hierarchy1"/>
    <dgm:cxn modelId="{60A9D0D0-9EA8-F04C-A185-3A4276E367FC}" type="presParOf" srcId="{D3CB0366-EF50-B243-8E34-F86A6AF2F6FD}" destId="{CF9F63D1-57E8-A346-8333-1EFDB7585F82}" srcOrd="1" destOrd="0" presId="urn:microsoft.com/office/officeart/2005/8/layout/hierarchy1"/>
    <dgm:cxn modelId="{383E7E05-639A-2741-B507-981BD5CA85FF}" type="presParOf" srcId="{CF9F63D1-57E8-A346-8333-1EFDB7585F82}" destId="{5B862D7A-3C56-2A4A-AF58-1382A60F5AB6}" srcOrd="0" destOrd="0" presId="urn:microsoft.com/office/officeart/2005/8/layout/hierarchy1"/>
    <dgm:cxn modelId="{3A79BCE1-56F1-9344-8BD7-72410A5E50E3}" type="presParOf" srcId="{CF9F63D1-57E8-A346-8333-1EFDB7585F82}" destId="{1CEF8961-4E4F-5C4C-85E4-F4A89D9591EA}" srcOrd="1" destOrd="0" presId="urn:microsoft.com/office/officeart/2005/8/layout/hierarchy1"/>
    <dgm:cxn modelId="{160020D6-E90D-894C-82E7-49C7E55890FD}" type="presParOf" srcId="{1CEF8961-4E4F-5C4C-85E4-F4A89D9591EA}" destId="{85C10091-3D97-214E-A34D-7F44ADDDC076}" srcOrd="0" destOrd="0" presId="urn:microsoft.com/office/officeart/2005/8/layout/hierarchy1"/>
    <dgm:cxn modelId="{C01A761B-AE2C-DC45-9160-AF0ACF131E3B}" type="presParOf" srcId="{85C10091-3D97-214E-A34D-7F44ADDDC076}" destId="{85C6C774-BFC4-E943-8322-4BD84912CD7C}" srcOrd="0" destOrd="0" presId="urn:microsoft.com/office/officeart/2005/8/layout/hierarchy1"/>
    <dgm:cxn modelId="{14717C69-AF04-DC47-B515-5F62C1A1C903}" type="presParOf" srcId="{85C10091-3D97-214E-A34D-7F44ADDDC076}" destId="{CB604D66-C902-6B43-8C00-EE6D553FB977}" srcOrd="1" destOrd="0" presId="urn:microsoft.com/office/officeart/2005/8/layout/hierarchy1"/>
    <dgm:cxn modelId="{42DA778C-0141-B341-AABD-9FA25D392486}" type="presParOf" srcId="{1CEF8961-4E4F-5C4C-85E4-F4A89D9591EA}" destId="{AEC4592B-CA84-C64C-9CD6-2EB6A0F4EE51}" srcOrd="1" destOrd="0" presId="urn:microsoft.com/office/officeart/2005/8/layout/hierarchy1"/>
    <dgm:cxn modelId="{EA8C3A26-47DC-DF41-958A-ED761F9CD4C3}" type="presParOf" srcId="{CF9F63D1-57E8-A346-8333-1EFDB7585F82}" destId="{3D35EBBD-4D3A-AD41-A053-1A43A2F80052}" srcOrd="2" destOrd="0" presId="urn:microsoft.com/office/officeart/2005/8/layout/hierarchy1"/>
    <dgm:cxn modelId="{7569359E-60EF-DA44-B6F2-8E51216EC82B}" type="presParOf" srcId="{CF9F63D1-57E8-A346-8333-1EFDB7585F82}" destId="{E7444A14-D6C9-D247-9B14-792BE0B9CA68}" srcOrd="3" destOrd="0" presId="urn:microsoft.com/office/officeart/2005/8/layout/hierarchy1"/>
    <dgm:cxn modelId="{4151CAC7-A7FC-714A-A7A3-A048EC704708}" type="presParOf" srcId="{E7444A14-D6C9-D247-9B14-792BE0B9CA68}" destId="{8E8EC154-2B09-8046-8B83-B0AD72A3094B}" srcOrd="0" destOrd="0" presId="urn:microsoft.com/office/officeart/2005/8/layout/hierarchy1"/>
    <dgm:cxn modelId="{3C4980E7-86AD-FD45-B14B-336B77C56718}" type="presParOf" srcId="{8E8EC154-2B09-8046-8B83-B0AD72A3094B}" destId="{EBD5C6FD-5FA0-BE46-B73F-AAD0A66EAA82}" srcOrd="0" destOrd="0" presId="urn:microsoft.com/office/officeart/2005/8/layout/hierarchy1"/>
    <dgm:cxn modelId="{8D7DD163-40E1-2040-8D56-D0AF55A1E13C}" type="presParOf" srcId="{8E8EC154-2B09-8046-8B83-B0AD72A3094B}" destId="{EE5286E8-A9D3-E04D-9500-5EF18B078D63}" srcOrd="1" destOrd="0" presId="urn:microsoft.com/office/officeart/2005/8/layout/hierarchy1"/>
    <dgm:cxn modelId="{0335719D-89A1-E841-A097-3EF88DC783CA}" type="presParOf" srcId="{E7444A14-D6C9-D247-9B14-792BE0B9CA68}" destId="{0D372B55-D766-EC40-BA8A-F567D997C3CB}" srcOrd="1" destOrd="0" presId="urn:microsoft.com/office/officeart/2005/8/layout/hierarchy1"/>
    <dgm:cxn modelId="{2522A9F5-F4CE-7C48-85E8-F538FE79526B}" type="presParOf" srcId="{B9037A31-B731-5C43-9407-7888ED9146CF}" destId="{CD524FD6-8163-5E4A-A06F-FC0D0674DC15}" srcOrd="1" destOrd="0" presId="urn:microsoft.com/office/officeart/2005/8/layout/hierarchy1"/>
    <dgm:cxn modelId="{10D682BF-07EB-134C-8D63-B2A147BBFCC8}" type="presParOf" srcId="{CD524FD6-8163-5E4A-A06F-FC0D0674DC15}" destId="{C09FC476-19DF-F141-8DFC-7600E2E85E1D}" srcOrd="0" destOrd="0" presId="urn:microsoft.com/office/officeart/2005/8/layout/hierarchy1"/>
    <dgm:cxn modelId="{5348A1D6-64D2-0140-80F0-F2D8DA347CA9}" type="presParOf" srcId="{C09FC476-19DF-F141-8DFC-7600E2E85E1D}" destId="{8E4D537A-30B0-0447-A40B-49E0F4D18E07}" srcOrd="0" destOrd="0" presId="urn:microsoft.com/office/officeart/2005/8/layout/hierarchy1"/>
    <dgm:cxn modelId="{42143A58-7554-2246-8FB9-183668C6A88D}" type="presParOf" srcId="{C09FC476-19DF-F141-8DFC-7600E2E85E1D}" destId="{691B64A4-C390-C445-92AD-A153E5E29A55}" srcOrd="1" destOrd="0" presId="urn:microsoft.com/office/officeart/2005/8/layout/hierarchy1"/>
    <dgm:cxn modelId="{77EB220D-3F0F-A84B-97FB-5F2F8AED9A60}" type="presParOf" srcId="{CD524FD6-8163-5E4A-A06F-FC0D0674DC15}" destId="{62025D22-4229-C444-911B-B70E264E843C}" srcOrd="1" destOrd="0" presId="urn:microsoft.com/office/officeart/2005/8/layout/hierarchy1"/>
    <dgm:cxn modelId="{E5EAA388-8F94-7F43-98C6-88A9A666A577}" type="presParOf" srcId="{62025D22-4229-C444-911B-B70E264E843C}" destId="{B40A29AF-2C86-0E42-BC83-826DB87F3E2A}" srcOrd="0" destOrd="0" presId="urn:microsoft.com/office/officeart/2005/8/layout/hierarchy1"/>
    <dgm:cxn modelId="{42C4674A-86C3-FC45-A285-BEE7C2C72567}" type="presParOf" srcId="{62025D22-4229-C444-911B-B70E264E843C}" destId="{225A3C3A-3420-D74F-825F-D1CBFF797BE8}" srcOrd="1" destOrd="0" presId="urn:microsoft.com/office/officeart/2005/8/layout/hierarchy1"/>
    <dgm:cxn modelId="{2975F86B-84C6-5D4C-BCF2-736C2CF4FEB8}" type="presParOf" srcId="{225A3C3A-3420-D74F-825F-D1CBFF797BE8}" destId="{305A3502-B9C0-FA48-9970-67A7EDE91AA4}" srcOrd="0" destOrd="0" presId="urn:microsoft.com/office/officeart/2005/8/layout/hierarchy1"/>
    <dgm:cxn modelId="{AD8DF65B-94A6-D74A-890E-3630B41BCE89}" type="presParOf" srcId="{305A3502-B9C0-FA48-9970-67A7EDE91AA4}" destId="{F438DC38-4F22-3D46-85F3-79EFEFECA8DE}" srcOrd="0" destOrd="0" presId="urn:microsoft.com/office/officeart/2005/8/layout/hierarchy1"/>
    <dgm:cxn modelId="{B48DEB4B-B616-BC49-A660-7A940D1E3CF7}" type="presParOf" srcId="{305A3502-B9C0-FA48-9970-67A7EDE91AA4}" destId="{6D53A307-685D-8B4E-95E2-866D630A099C}" srcOrd="1" destOrd="0" presId="urn:microsoft.com/office/officeart/2005/8/layout/hierarchy1"/>
    <dgm:cxn modelId="{6778185F-A365-754C-AD35-E242300812D2}" type="presParOf" srcId="{225A3C3A-3420-D74F-825F-D1CBFF797BE8}" destId="{5F73BC91-C635-044D-946C-A0E91E1F81E3}" srcOrd="1" destOrd="0" presId="urn:microsoft.com/office/officeart/2005/8/layout/hierarchy1"/>
    <dgm:cxn modelId="{B84A97CA-8F82-E44C-8440-04BC98C1970E}" type="presParOf" srcId="{62025D22-4229-C444-911B-B70E264E843C}" destId="{DCF03E7B-7BC8-164A-86EC-824A9B0246E5}" srcOrd="2" destOrd="0" presId="urn:microsoft.com/office/officeart/2005/8/layout/hierarchy1"/>
    <dgm:cxn modelId="{BBC2886D-6F32-CA40-8908-6EBD1DFA2472}" type="presParOf" srcId="{62025D22-4229-C444-911B-B70E264E843C}" destId="{982472C6-C9AF-124D-A5DB-F4C42A791B67}" srcOrd="3" destOrd="0" presId="urn:microsoft.com/office/officeart/2005/8/layout/hierarchy1"/>
    <dgm:cxn modelId="{E46D4094-2AF6-F644-ACD6-C79ABA6A974A}" type="presParOf" srcId="{982472C6-C9AF-124D-A5DB-F4C42A791B67}" destId="{43DD5450-DC18-DC44-A52E-7D1FCA056A63}" srcOrd="0" destOrd="0" presId="urn:microsoft.com/office/officeart/2005/8/layout/hierarchy1"/>
    <dgm:cxn modelId="{72CD9BA7-F5D2-914E-BA3C-6E79AAC4449C}" type="presParOf" srcId="{43DD5450-DC18-DC44-A52E-7D1FCA056A63}" destId="{84E75B35-5A1E-1F4A-A00C-0CE661801C07}" srcOrd="0" destOrd="0" presId="urn:microsoft.com/office/officeart/2005/8/layout/hierarchy1"/>
    <dgm:cxn modelId="{04BE70F2-179E-4D46-ABC2-A74B1E67D4C9}" type="presParOf" srcId="{43DD5450-DC18-DC44-A52E-7D1FCA056A63}" destId="{D848C525-E35E-B241-8507-E13F0FFBEAF6}" srcOrd="1" destOrd="0" presId="urn:microsoft.com/office/officeart/2005/8/layout/hierarchy1"/>
    <dgm:cxn modelId="{E85B18EC-A833-FA45-ABEB-2DC8F719C42C}" type="presParOf" srcId="{982472C6-C9AF-124D-A5DB-F4C42A791B67}" destId="{E86B73D6-B98B-EC44-B1E0-3BDF77FD39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4FE52B-D2C7-1E40-A543-DAF949D234AD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22FE830-C57F-F34C-8C14-7B3CEE5524B4}">
      <dgm:prSet phldrT="[Текст]"/>
      <dgm:spPr/>
      <dgm:t>
        <a:bodyPr/>
        <a:lstStyle/>
        <a:p>
          <a:r>
            <a:rPr lang="ru-RU" dirty="0"/>
            <a:t>Одномерный (одна переменная)</a:t>
          </a:r>
        </a:p>
      </dgm:t>
    </dgm:pt>
    <dgm:pt modelId="{E8C68215-CB7D-7C41-A953-E18F0EF0C2BD}" type="parTrans" cxnId="{D8F37A8A-9D46-1B43-B2D7-F1A86C35CC21}">
      <dgm:prSet/>
      <dgm:spPr/>
      <dgm:t>
        <a:bodyPr/>
        <a:lstStyle/>
        <a:p>
          <a:endParaRPr lang="ru-RU"/>
        </a:p>
      </dgm:t>
    </dgm:pt>
    <dgm:pt modelId="{FF7A24A2-F189-C34D-BB89-27F7AE985C7A}" type="sibTrans" cxnId="{D8F37A8A-9D46-1B43-B2D7-F1A86C35CC21}">
      <dgm:prSet/>
      <dgm:spPr/>
      <dgm:t>
        <a:bodyPr/>
        <a:lstStyle/>
        <a:p>
          <a:endParaRPr lang="ru-RU"/>
        </a:p>
      </dgm:t>
    </dgm:pt>
    <dgm:pt modelId="{1DBC484B-E609-ED48-974E-84D12DB2AF40}">
      <dgm:prSet phldrT="[Текст]"/>
      <dgm:spPr/>
      <dgm:t>
        <a:bodyPr/>
        <a:lstStyle/>
        <a:p>
          <a:r>
            <a:rPr lang="ru-RU" dirty="0"/>
            <a:t>Двумерный</a:t>
          </a:r>
        </a:p>
      </dgm:t>
    </dgm:pt>
    <dgm:pt modelId="{ED5DA67D-48A8-4A4C-AF1A-9DC5B7BEFD1A}" type="parTrans" cxnId="{154F17E2-9ACE-704A-B925-3E69DA4BE8C1}">
      <dgm:prSet/>
      <dgm:spPr/>
      <dgm:t>
        <a:bodyPr/>
        <a:lstStyle/>
        <a:p>
          <a:endParaRPr lang="ru-RU"/>
        </a:p>
      </dgm:t>
    </dgm:pt>
    <dgm:pt modelId="{8966473F-C471-C74F-A99B-3E1A5212007B}" type="sibTrans" cxnId="{154F17E2-9ACE-704A-B925-3E69DA4BE8C1}">
      <dgm:prSet/>
      <dgm:spPr/>
      <dgm:t>
        <a:bodyPr/>
        <a:lstStyle/>
        <a:p>
          <a:endParaRPr lang="ru-RU"/>
        </a:p>
      </dgm:t>
    </dgm:pt>
    <dgm:pt modelId="{21760961-DAC2-3648-8669-955661816B6F}">
      <dgm:prSet phldrT="[Текст]"/>
      <dgm:spPr/>
      <dgm:t>
        <a:bodyPr/>
        <a:lstStyle/>
        <a:p>
          <a:r>
            <a:rPr lang="ru-RU" dirty="0"/>
            <a:t>Многомерный</a:t>
          </a:r>
        </a:p>
      </dgm:t>
    </dgm:pt>
    <dgm:pt modelId="{196F41BF-8909-454B-B073-D210DFD67911}" type="parTrans" cxnId="{FD64DA9B-6EE7-4A43-916C-F72B396BAFC3}">
      <dgm:prSet/>
      <dgm:spPr/>
      <dgm:t>
        <a:bodyPr/>
        <a:lstStyle/>
        <a:p>
          <a:endParaRPr lang="ru-RU"/>
        </a:p>
      </dgm:t>
    </dgm:pt>
    <dgm:pt modelId="{5806B51D-5219-3645-9B3E-855ED9FF3F86}" type="sibTrans" cxnId="{FD64DA9B-6EE7-4A43-916C-F72B396BAFC3}">
      <dgm:prSet/>
      <dgm:spPr/>
      <dgm:t>
        <a:bodyPr/>
        <a:lstStyle/>
        <a:p>
          <a:endParaRPr lang="ru-RU"/>
        </a:p>
      </dgm:t>
    </dgm:pt>
    <dgm:pt modelId="{C7056DBC-BD1B-AA44-93B5-C16CB7AB99D0}" type="pres">
      <dgm:prSet presAssocID="{4C4FE52B-D2C7-1E40-A543-DAF949D234AD}" presName="diagram" presStyleCnt="0">
        <dgm:presLayoutVars>
          <dgm:dir/>
          <dgm:resizeHandles val="exact"/>
        </dgm:presLayoutVars>
      </dgm:prSet>
      <dgm:spPr/>
    </dgm:pt>
    <dgm:pt modelId="{09D46368-A808-964C-8BF5-0CF639F45C94}" type="pres">
      <dgm:prSet presAssocID="{B22FE830-C57F-F34C-8C14-7B3CEE5524B4}" presName="node" presStyleLbl="node1" presStyleIdx="0" presStyleCnt="3">
        <dgm:presLayoutVars>
          <dgm:bulletEnabled val="1"/>
        </dgm:presLayoutVars>
      </dgm:prSet>
      <dgm:spPr/>
    </dgm:pt>
    <dgm:pt modelId="{E93BF2CA-544C-744A-80A9-1D1D01006B11}" type="pres">
      <dgm:prSet presAssocID="{FF7A24A2-F189-C34D-BB89-27F7AE985C7A}" presName="sibTrans" presStyleCnt="0"/>
      <dgm:spPr/>
    </dgm:pt>
    <dgm:pt modelId="{FCBABD28-02CF-CE4C-A25E-4CBD02BBA478}" type="pres">
      <dgm:prSet presAssocID="{1DBC484B-E609-ED48-974E-84D12DB2AF40}" presName="node" presStyleLbl="node1" presStyleIdx="1" presStyleCnt="3">
        <dgm:presLayoutVars>
          <dgm:bulletEnabled val="1"/>
        </dgm:presLayoutVars>
      </dgm:prSet>
      <dgm:spPr/>
    </dgm:pt>
    <dgm:pt modelId="{33BE7FAD-7F38-FC42-9F74-47C726EE1400}" type="pres">
      <dgm:prSet presAssocID="{8966473F-C471-C74F-A99B-3E1A5212007B}" presName="sibTrans" presStyleCnt="0"/>
      <dgm:spPr/>
    </dgm:pt>
    <dgm:pt modelId="{155C1DBD-5A71-2540-9741-233932D16EAD}" type="pres">
      <dgm:prSet presAssocID="{21760961-DAC2-3648-8669-955661816B6F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37A8A-9D46-1B43-B2D7-F1A86C35CC21}" srcId="{4C4FE52B-D2C7-1E40-A543-DAF949D234AD}" destId="{B22FE830-C57F-F34C-8C14-7B3CEE5524B4}" srcOrd="0" destOrd="0" parTransId="{E8C68215-CB7D-7C41-A953-E18F0EF0C2BD}" sibTransId="{FF7A24A2-F189-C34D-BB89-27F7AE985C7A}"/>
    <dgm:cxn modelId="{FD64DA9B-6EE7-4A43-916C-F72B396BAFC3}" srcId="{4C4FE52B-D2C7-1E40-A543-DAF949D234AD}" destId="{21760961-DAC2-3648-8669-955661816B6F}" srcOrd="2" destOrd="0" parTransId="{196F41BF-8909-454B-B073-D210DFD67911}" sibTransId="{5806B51D-5219-3645-9B3E-855ED9FF3F86}"/>
    <dgm:cxn modelId="{B490B2AC-D66E-6E48-9076-49E7376CD3B2}" type="presOf" srcId="{B22FE830-C57F-F34C-8C14-7B3CEE5524B4}" destId="{09D46368-A808-964C-8BF5-0CF639F45C94}" srcOrd="0" destOrd="0" presId="urn:microsoft.com/office/officeart/2005/8/layout/default"/>
    <dgm:cxn modelId="{19904EB0-70ED-7247-A5E6-0A75E02E1CCB}" type="presOf" srcId="{1DBC484B-E609-ED48-974E-84D12DB2AF40}" destId="{FCBABD28-02CF-CE4C-A25E-4CBD02BBA478}" srcOrd="0" destOrd="0" presId="urn:microsoft.com/office/officeart/2005/8/layout/default"/>
    <dgm:cxn modelId="{19AE93CA-BACE-2944-B428-C4E02D7DEA97}" type="presOf" srcId="{4C4FE52B-D2C7-1E40-A543-DAF949D234AD}" destId="{C7056DBC-BD1B-AA44-93B5-C16CB7AB99D0}" srcOrd="0" destOrd="0" presId="urn:microsoft.com/office/officeart/2005/8/layout/default"/>
    <dgm:cxn modelId="{154F17E2-9ACE-704A-B925-3E69DA4BE8C1}" srcId="{4C4FE52B-D2C7-1E40-A543-DAF949D234AD}" destId="{1DBC484B-E609-ED48-974E-84D12DB2AF40}" srcOrd="1" destOrd="0" parTransId="{ED5DA67D-48A8-4A4C-AF1A-9DC5B7BEFD1A}" sibTransId="{8966473F-C471-C74F-A99B-3E1A5212007B}"/>
    <dgm:cxn modelId="{E95EFDFD-31FC-9249-B096-45006163CE23}" type="presOf" srcId="{21760961-DAC2-3648-8669-955661816B6F}" destId="{155C1DBD-5A71-2540-9741-233932D16EAD}" srcOrd="0" destOrd="0" presId="urn:microsoft.com/office/officeart/2005/8/layout/default"/>
    <dgm:cxn modelId="{BB7B69FE-229F-EF45-A5D6-59BE167B940C}" type="presParOf" srcId="{C7056DBC-BD1B-AA44-93B5-C16CB7AB99D0}" destId="{09D46368-A808-964C-8BF5-0CF639F45C94}" srcOrd="0" destOrd="0" presId="urn:microsoft.com/office/officeart/2005/8/layout/default"/>
    <dgm:cxn modelId="{790E1E5A-020B-8D4D-B31C-7D734C167388}" type="presParOf" srcId="{C7056DBC-BD1B-AA44-93B5-C16CB7AB99D0}" destId="{E93BF2CA-544C-744A-80A9-1D1D01006B11}" srcOrd="1" destOrd="0" presId="urn:microsoft.com/office/officeart/2005/8/layout/default"/>
    <dgm:cxn modelId="{93C3FC73-26CA-424C-8805-DE795F25C53B}" type="presParOf" srcId="{C7056DBC-BD1B-AA44-93B5-C16CB7AB99D0}" destId="{FCBABD28-02CF-CE4C-A25E-4CBD02BBA478}" srcOrd="2" destOrd="0" presId="urn:microsoft.com/office/officeart/2005/8/layout/default"/>
    <dgm:cxn modelId="{53AAA2E6-17B4-EE43-912C-9830F01F2FEE}" type="presParOf" srcId="{C7056DBC-BD1B-AA44-93B5-C16CB7AB99D0}" destId="{33BE7FAD-7F38-FC42-9F74-47C726EE1400}" srcOrd="3" destOrd="0" presId="urn:microsoft.com/office/officeart/2005/8/layout/default"/>
    <dgm:cxn modelId="{DCFB356F-41E4-3E44-A0AC-41F048698DBD}" type="presParOf" srcId="{C7056DBC-BD1B-AA44-93B5-C16CB7AB99D0}" destId="{155C1DBD-5A71-2540-9741-233932D16E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4FE52B-D2C7-1E40-A543-DAF949D234AD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22FE830-C57F-F34C-8C14-7B3CEE5524B4}">
      <dgm:prSet phldrT="[Текст]"/>
      <dgm:spPr/>
      <dgm:t>
        <a:bodyPr/>
        <a:lstStyle/>
        <a:p>
          <a:r>
            <a:rPr lang="ru-RU" dirty="0"/>
            <a:t>Число-Число</a:t>
          </a:r>
        </a:p>
      </dgm:t>
    </dgm:pt>
    <dgm:pt modelId="{E8C68215-CB7D-7C41-A953-E18F0EF0C2BD}" type="parTrans" cxnId="{D8F37A8A-9D46-1B43-B2D7-F1A86C35CC21}">
      <dgm:prSet/>
      <dgm:spPr/>
      <dgm:t>
        <a:bodyPr/>
        <a:lstStyle/>
        <a:p>
          <a:endParaRPr lang="ru-RU"/>
        </a:p>
      </dgm:t>
    </dgm:pt>
    <dgm:pt modelId="{FF7A24A2-F189-C34D-BB89-27F7AE985C7A}" type="sibTrans" cxnId="{D8F37A8A-9D46-1B43-B2D7-F1A86C35CC21}">
      <dgm:prSet/>
      <dgm:spPr/>
      <dgm:t>
        <a:bodyPr/>
        <a:lstStyle/>
        <a:p>
          <a:endParaRPr lang="ru-RU"/>
        </a:p>
      </dgm:t>
    </dgm:pt>
    <dgm:pt modelId="{1DBC484B-E609-ED48-974E-84D12DB2AF40}">
      <dgm:prSet phldrT="[Текст]"/>
      <dgm:spPr/>
      <dgm:t>
        <a:bodyPr/>
        <a:lstStyle/>
        <a:p>
          <a:r>
            <a:rPr lang="ru-RU" dirty="0"/>
            <a:t>Категория-Категория</a:t>
          </a:r>
        </a:p>
      </dgm:t>
    </dgm:pt>
    <dgm:pt modelId="{ED5DA67D-48A8-4A4C-AF1A-9DC5B7BEFD1A}" type="parTrans" cxnId="{154F17E2-9ACE-704A-B925-3E69DA4BE8C1}">
      <dgm:prSet/>
      <dgm:spPr/>
      <dgm:t>
        <a:bodyPr/>
        <a:lstStyle/>
        <a:p>
          <a:endParaRPr lang="ru-RU"/>
        </a:p>
      </dgm:t>
    </dgm:pt>
    <dgm:pt modelId="{8966473F-C471-C74F-A99B-3E1A5212007B}" type="sibTrans" cxnId="{154F17E2-9ACE-704A-B925-3E69DA4BE8C1}">
      <dgm:prSet/>
      <dgm:spPr/>
      <dgm:t>
        <a:bodyPr/>
        <a:lstStyle/>
        <a:p>
          <a:endParaRPr lang="ru-RU"/>
        </a:p>
      </dgm:t>
    </dgm:pt>
    <dgm:pt modelId="{21760961-DAC2-3648-8669-955661816B6F}">
      <dgm:prSet phldrT="[Текст]"/>
      <dgm:spPr/>
      <dgm:t>
        <a:bodyPr/>
        <a:lstStyle/>
        <a:p>
          <a:r>
            <a:rPr lang="ru-RU" dirty="0"/>
            <a:t>Категория-Число</a:t>
          </a:r>
        </a:p>
      </dgm:t>
    </dgm:pt>
    <dgm:pt modelId="{196F41BF-8909-454B-B073-D210DFD67911}" type="parTrans" cxnId="{FD64DA9B-6EE7-4A43-916C-F72B396BAFC3}">
      <dgm:prSet/>
      <dgm:spPr/>
      <dgm:t>
        <a:bodyPr/>
        <a:lstStyle/>
        <a:p>
          <a:endParaRPr lang="ru-RU"/>
        </a:p>
      </dgm:t>
    </dgm:pt>
    <dgm:pt modelId="{5806B51D-5219-3645-9B3E-855ED9FF3F86}" type="sibTrans" cxnId="{FD64DA9B-6EE7-4A43-916C-F72B396BAFC3}">
      <dgm:prSet/>
      <dgm:spPr/>
      <dgm:t>
        <a:bodyPr/>
        <a:lstStyle/>
        <a:p>
          <a:endParaRPr lang="ru-RU"/>
        </a:p>
      </dgm:t>
    </dgm:pt>
    <dgm:pt modelId="{C7056DBC-BD1B-AA44-93B5-C16CB7AB99D0}" type="pres">
      <dgm:prSet presAssocID="{4C4FE52B-D2C7-1E40-A543-DAF949D234AD}" presName="diagram" presStyleCnt="0">
        <dgm:presLayoutVars>
          <dgm:dir/>
          <dgm:resizeHandles val="exact"/>
        </dgm:presLayoutVars>
      </dgm:prSet>
      <dgm:spPr/>
    </dgm:pt>
    <dgm:pt modelId="{09D46368-A808-964C-8BF5-0CF639F45C94}" type="pres">
      <dgm:prSet presAssocID="{B22FE830-C57F-F34C-8C14-7B3CEE5524B4}" presName="node" presStyleLbl="node1" presStyleIdx="0" presStyleCnt="3">
        <dgm:presLayoutVars>
          <dgm:bulletEnabled val="1"/>
        </dgm:presLayoutVars>
      </dgm:prSet>
      <dgm:spPr/>
    </dgm:pt>
    <dgm:pt modelId="{E93BF2CA-544C-744A-80A9-1D1D01006B11}" type="pres">
      <dgm:prSet presAssocID="{FF7A24A2-F189-C34D-BB89-27F7AE985C7A}" presName="sibTrans" presStyleCnt="0"/>
      <dgm:spPr/>
    </dgm:pt>
    <dgm:pt modelId="{FCBABD28-02CF-CE4C-A25E-4CBD02BBA478}" type="pres">
      <dgm:prSet presAssocID="{1DBC484B-E609-ED48-974E-84D12DB2AF40}" presName="node" presStyleLbl="node1" presStyleIdx="1" presStyleCnt="3">
        <dgm:presLayoutVars>
          <dgm:bulletEnabled val="1"/>
        </dgm:presLayoutVars>
      </dgm:prSet>
      <dgm:spPr/>
    </dgm:pt>
    <dgm:pt modelId="{33BE7FAD-7F38-FC42-9F74-47C726EE1400}" type="pres">
      <dgm:prSet presAssocID="{8966473F-C471-C74F-A99B-3E1A5212007B}" presName="sibTrans" presStyleCnt="0"/>
      <dgm:spPr/>
    </dgm:pt>
    <dgm:pt modelId="{155C1DBD-5A71-2540-9741-233932D16EAD}" type="pres">
      <dgm:prSet presAssocID="{21760961-DAC2-3648-8669-955661816B6F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37A8A-9D46-1B43-B2D7-F1A86C35CC21}" srcId="{4C4FE52B-D2C7-1E40-A543-DAF949D234AD}" destId="{B22FE830-C57F-F34C-8C14-7B3CEE5524B4}" srcOrd="0" destOrd="0" parTransId="{E8C68215-CB7D-7C41-A953-E18F0EF0C2BD}" sibTransId="{FF7A24A2-F189-C34D-BB89-27F7AE985C7A}"/>
    <dgm:cxn modelId="{FD64DA9B-6EE7-4A43-916C-F72B396BAFC3}" srcId="{4C4FE52B-D2C7-1E40-A543-DAF949D234AD}" destId="{21760961-DAC2-3648-8669-955661816B6F}" srcOrd="2" destOrd="0" parTransId="{196F41BF-8909-454B-B073-D210DFD67911}" sibTransId="{5806B51D-5219-3645-9B3E-855ED9FF3F86}"/>
    <dgm:cxn modelId="{B490B2AC-D66E-6E48-9076-49E7376CD3B2}" type="presOf" srcId="{B22FE830-C57F-F34C-8C14-7B3CEE5524B4}" destId="{09D46368-A808-964C-8BF5-0CF639F45C94}" srcOrd="0" destOrd="0" presId="urn:microsoft.com/office/officeart/2005/8/layout/default"/>
    <dgm:cxn modelId="{19904EB0-70ED-7247-A5E6-0A75E02E1CCB}" type="presOf" srcId="{1DBC484B-E609-ED48-974E-84D12DB2AF40}" destId="{FCBABD28-02CF-CE4C-A25E-4CBD02BBA478}" srcOrd="0" destOrd="0" presId="urn:microsoft.com/office/officeart/2005/8/layout/default"/>
    <dgm:cxn modelId="{19AE93CA-BACE-2944-B428-C4E02D7DEA97}" type="presOf" srcId="{4C4FE52B-D2C7-1E40-A543-DAF949D234AD}" destId="{C7056DBC-BD1B-AA44-93B5-C16CB7AB99D0}" srcOrd="0" destOrd="0" presId="urn:microsoft.com/office/officeart/2005/8/layout/default"/>
    <dgm:cxn modelId="{154F17E2-9ACE-704A-B925-3E69DA4BE8C1}" srcId="{4C4FE52B-D2C7-1E40-A543-DAF949D234AD}" destId="{1DBC484B-E609-ED48-974E-84D12DB2AF40}" srcOrd="1" destOrd="0" parTransId="{ED5DA67D-48A8-4A4C-AF1A-9DC5B7BEFD1A}" sibTransId="{8966473F-C471-C74F-A99B-3E1A5212007B}"/>
    <dgm:cxn modelId="{E95EFDFD-31FC-9249-B096-45006163CE23}" type="presOf" srcId="{21760961-DAC2-3648-8669-955661816B6F}" destId="{155C1DBD-5A71-2540-9741-233932D16EAD}" srcOrd="0" destOrd="0" presId="urn:microsoft.com/office/officeart/2005/8/layout/default"/>
    <dgm:cxn modelId="{BB7B69FE-229F-EF45-A5D6-59BE167B940C}" type="presParOf" srcId="{C7056DBC-BD1B-AA44-93B5-C16CB7AB99D0}" destId="{09D46368-A808-964C-8BF5-0CF639F45C94}" srcOrd="0" destOrd="0" presId="urn:microsoft.com/office/officeart/2005/8/layout/default"/>
    <dgm:cxn modelId="{790E1E5A-020B-8D4D-B31C-7D734C167388}" type="presParOf" srcId="{C7056DBC-BD1B-AA44-93B5-C16CB7AB99D0}" destId="{E93BF2CA-544C-744A-80A9-1D1D01006B11}" srcOrd="1" destOrd="0" presId="urn:microsoft.com/office/officeart/2005/8/layout/default"/>
    <dgm:cxn modelId="{93C3FC73-26CA-424C-8805-DE795F25C53B}" type="presParOf" srcId="{C7056DBC-BD1B-AA44-93B5-C16CB7AB99D0}" destId="{FCBABD28-02CF-CE4C-A25E-4CBD02BBA478}" srcOrd="2" destOrd="0" presId="urn:microsoft.com/office/officeart/2005/8/layout/default"/>
    <dgm:cxn modelId="{53AAA2E6-17B4-EE43-912C-9830F01F2FEE}" type="presParOf" srcId="{C7056DBC-BD1B-AA44-93B5-C16CB7AB99D0}" destId="{33BE7FAD-7F38-FC42-9F74-47C726EE1400}" srcOrd="3" destOrd="0" presId="urn:microsoft.com/office/officeart/2005/8/layout/default"/>
    <dgm:cxn modelId="{DCFB356F-41E4-3E44-A0AC-41F048698DBD}" type="presParOf" srcId="{C7056DBC-BD1B-AA44-93B5-C16CB7AB99D0}" destId="{155C1DBD-5A71-2540-9741-233932D16E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FA727-24FC-D34A-A772-FE7A2D299555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F556F-21DF-8E47-9D9C-787D0FAB6F5B}">
      <dsp:nvSpPr>
        <dsp:cNvPr id="0" name=""/>
        <dsp:cNvSpPr/>
      </dsp:nvSpPr>
      <dsp:spPr>
        <a:xfrm>
          <a:off x="0" y="0"/>
          <a:ext cx="6096000" cy="120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Описание основных характеристик данных, часто визуальными методами</a:t>
          </a:r>
        </a:p>
      </dsp:txBody>
      <dsp:txXfrm>
        <a:off x="0" y="0"/>
        <a:ext cx="6096000" cy="1207860"/>
      </dsp:txXfrm>
    </dsp:sp>
    <dsp:sp modelId="{F6D74431-C28F-ED49-917B-E1A3942B160C}">
      <dsp:nvSpPr>
        <dsp:cNvPr id="0" name=""/>
        <dsp:cNvSpPr/>
      </dsp:nvSpPr>
      <dsp:spPr>
        <a:xfrm>
          <a:off x="0" y="120786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A2E7-7303-FE44-BB6B-3C0263DCA801}">
      <dsp:nvSpPr>
        <dsp:cNvPr id="0" name=""/>
        <dsp:cNvSpPr/>
      </dsp:nvSpPr>
      <dsp:spPr>
        <a:xfrm>
          <a:off x="0" y="1207860"/>
          <a:ext cx="6096000" cy="120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Все, что до непосредственного моделирования</a:t>
          </a:r>
        </a:p>
      </dsp:txBody>
      <dsp:txXfrm>
        <a:off x="0" y="1207860"/>
        <a:ext cx="6096000" cy="120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76F5-FB88-224C-A770-D8093193DC63}">
      <dsp:nvSpPr>
        <dsp:cNvPr id="0" name=""/>
        <dsp:cNvSpPr/>
      </dsp:nvSpPr>
      <dsp:spPr>
        <a:xfrm>
          <a:off x="0" y="2873438"/>
          <a:ext cx="6096000" cy="4714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Многомерный анализ</a:t>
          </a:r>
        </a:p>
      </dsp:txBody>
      <dsp:txXfrm>
        <a:off x="0" y="2873438"/>
        <a:ext cx="6096000" cy="471411"/>
      </dsp:txXfrm>
    </dsp:sp>
    <dsp:sp modelId="{790BEF17-3FC6-ED43-9EC8-FFD24B9FD5D4}">
      <dsp:nvSpPr>
        <dsp:cNvPr id="0" name=""/>
        <dsp:cNvSpPr/>
      </dsp:nvSpPr>
      <dsp:spPr>
        <a:xfrm rot="10800000">
          <a:off x="0" y="215547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Двумерный анализ</a:t>
          </a:r>
        </a:p>
      </dsp:txBody>
      <dsp:txXfrm rot="10800000">
        <a:off x="0" y="2155479"/>
        <a:ext cx="6096000" cy="471103"/>
      </dsp:txXfrm>
    </dsp:sp>
    <dsp:sp modelId="{E7704B9E-B104-7448-A7C4-8FE99168AFC5}">
      <dsp:nvSpPr>
        <dsp:cNvPr id="0" name=""/>
        <dsp:cNvSpPr/>
      </dsp:nvSpPr>
      <dsp:spPr>
        <a:xfrm rot="10800000">
          <a:off x="0" y="143751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Одномерный анализ</a:t>
          </a:r>
        </a:p>
      </dsp:txBody>
      <dsp:txXfrm rot="10800000">
        <a:off x="0" y="1437519"/>
        <a:ext cx="6096000" cy="471103"/>
      </dsp:txXfrm>
    </dsp:sp>
    <dsp:sp modelId="{AFF91D38-D957-804E-B9A3-0565EB3AAA35}">
      <dsp:nvSpPr>
        <dsp:cNvPr id="0" name=""/>
        <dsp:cNvSpPr/>
      </dsp:nvSpPr>
      <dsp:spPr>
        <a:xfrm rot="10800000">
          <a:off x="0" y="71955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Очистка данных</a:t>
          </a:r>
        </a:p>
      </dsp:txBody>
      <dsp:txXfrm rot="10800000">
        <a:off x="0" y="719559"/>
        <a:ext cx="6096000" cy="471103"/>
      </dsp:txXfrm>
    </dsp:sp>
    <dsp:sp modelId="{851D3317-91C3-294E-854A-03AF6B460DF3}">
      <dsp:nvSpPr>
        <dsp:cNvPr id="0" name=""/>
        <dsp:cNvSpPr/>
      </dsp:nvSpPr>
      <dsp:spPr>
        <a:xfrm rot="10800000">
          <a:off x="0" y="159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Получение данных</a:t>
          </a:r>
        </a:p>
      </dsp:txBody>
      <dsp:txXfrm rot="10800000">
        <a:off x="0" y="1599"/>
        <a:ext cx="6096000" cy="47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B85A9-BADE-DE49-8218-32D0CA2AC4F0}">
      <dsp:nvSpPr>
        <dsp:cNvPr id="0" name=""/>
        <dsp:cNvSpPr/>
      </dsp:nvSpPr>
      <dsp:spPr>
        <a:xfrm>
          <a:off x="380118" y="8480"/>
          <a:ext cx="3100888" cy="310088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Внутренние источники</a:t>
          </a:r>
        </a:p>
      </dsp:txBody>
      <dsp:txXfrm>
        <a:off x="813125" y="374142"/>
        <a:ext cx="1787899" cy="2369566"/>
      </dsp:txXfrm>
    </dsp:sp>
    <dsp:sp modelId="{80665123-4B22-8D48-B2F5-468E1816295E}">
      <dsp:nvSpPr>
        <dsp:cNvPr id="0" name=""/>
        <dsp:cNvSpPr/>
      </dsp:nvSpPr>
      <dsp:spPr>
        <a:xfrm>
          <a:off x="2614992" y="8480"/>
          <a:ext cx="3100888" cy="310088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Внешние источники</a:t>
          </a:r>
        </a:p>
      </dsp:txBody>
      <dsp:txXfrm>
        <a:off x="3494974" y="374142"/>
        <a:ext cx="1787899" cy="2369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62792-4E64-0A48-98B0-077964F32A67}">
      <dsp:nvSpPr>
        <dsp:cNvPr id="0" name=""/>
        <dsp:cNvSpPr/>
      </dsp:nvSpPr>
      <dsp:spPr>
        <a:xfrm>
          <a:off x="0" y="5000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Неверный формат</a:t>
          </a:r>
        </a:p>
      </dsp:txBody>
      <dsp:txXfrm>
        <a:off x="31984" y="81988"/>
        <a:ext cx="6032032" cy="591232"/>
      </dsp:txXfrm>
    </dsp:sp>
    <dsp:sp modelId="{591FB118-F6B6-9145-9299-8B64929E9820}">
      <dsp:nvSpPr>
        <dsp:cNvPr id="0" name=""/>
        <dsp:cNvSpPr/>
      </dsp:nvSpPr>
      <dsp:spPr>
        <a:xfrm>
          <a:off x="0" y="78584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Неверные заголовки</a:t>
          </a:r>
        </a:p>
      </dsp:txBody>
      <dsp:txXfrm>
        <a:off x="31984" y="817828"/>
        <a:ext cx="6032032" cy="591232"/>
      </dsp:txXfrm>
    </dsp:sp>
    <dsp:sp modelId="{8AE83787-DA3F-364B-99C9-F7F3A4254A31}">
      <dsp:nvSpPr>
        <dsp:cNvPr id="0" name=""/>
        <dsp:cNvSpPr/>
      </dsp:nvSpPr>
      <dsp:spPr>
        <a:xfrm>
          <a:off x="0" y="152168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Пропущенные значения</a:t>
          </a:r>
        </a:p>
      </dsp:txBody>
      <dsp:txXfrm>
        <a:off x="31984" y="1553668"/>
        <a:ext cx="6032032" cy="591232"/>
      </dsp:txXfrm>
    </dsp:sp>
    <dsp:sp modelId="{B7302955-B7DD-5443-A0E7-FCE8BD69FDF9}">
      <dsp:nvSpPr>
        <dsp:cNvPr id="0" name=""/>
        <dsp:cNvSpPr/>
      </dsp:nvSpPr>
      <dsp:spPr>
        <a:xfrm>
          <a:off x="0" y="225752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Аномалии и выбросы</a:t>
          </a:r>
        </a:p>
      </dsp:txBody>
      <dsp:txXfrm>
        <a:off x="31984" y="2289508"/>
        <a:ext cx="6032032" cy="591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31BC-9CF5-F647-A2F9-FD2DA36FA8B4}">
      <dsp:nvSpPr>
        <dsp:cNvPr id="0" name=""/>
        <dsp:cNvSpPr/>
      </dsp:nvSpPr>
      <dsp:spPr>
        <a:xfrm rot="16200000">
          <a:off x="335" y="452782"/>
          <a:ext cx="2952749" cy="295274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Пропуск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интерпретируется?</a:t>
          </a:r>
        </a:p>
      </dsp:txBody>
      <dsp:txXfrm rot="5400000">
        <a:off x="336" y="1190968"/>
        <a:ext cx="2436018" cy="1476375"/>
      </dsp:txXfrm>
    </dsp:sp>
    <dsp:sp modelId="{E9945C08-4FDA-DE44-94A0-2E5D5A43C687}">
      <dsp:nvSpPr>
        <dsp:cNvPr id="0" name=""/>
        <dsp:cNvSpPr/>
      </dsp:nvSpPr>
      <dsp:spPr>
        <a:xfrm rot="5400000">
          <a:off x="3142914" y="452782"/>
          <a:ext cx="2952749" cy="295274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Зависимость от других переменных</a:t>
          </a:r>
        </a:p>
      </dsp:txBody>
      <dsp:txXfrm rot="-5400000">
        <a:off x="3659646" y="1190969"/>
        <a:ext cx="2436018" cy="1476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E9357-36EA-374B-AC88-61A120E4AC7F}">
      <dsp:nvSpPr>
        <dsp:cNvPr id="0" name=""/>
        <dsp:cNvSpPr/>
      </dsp:nvSpPr>
      <dsp:spPr>
        <a:xfrm>
          <a:off x="0" y="4449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Оставить</a:t>
          </a:r>
          <a:endParaRPr lang="ru-RU" sz="2200" kern="1200" dirty="0"/>
        </a:p>
      </dsp:txBody>
      <dsp:txXfrm>
        <a:off x="25130" y="69624"/>
        <a:ext cx="6045740" cy="464540"/>
      </dsp:txXfrm>
    </dsp:sp>
    <dsp:sp modelId="{CF424572-1686-BD4B-968A-ECAC5EB1DDAA}">
      <dsp:nvSpPr>
        <dsp:cNvPr id="0" name=""/>
        <dsp:cNvSpPr/>
      </dsp:nvSpPr>
      <dsp:spPr>
        <a:xfrm>
          <a:off x="0" y="62265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Выбросить</a:t>
          </a:r>
        </a:p>
      </dsp:txBody>
      <dsp:txXfrm>
        <a:off x="25130" y="647784"/>
        <a:ext cx="6045740" cy="464540"/>
      </dsp:txXfrm>
    </dsp:sp>
    <dsp:sp modelId="{17ECA5AB-DC36-454B-8FF2-D939BFC22DA3}">
      <dsp:nvSpPr>
        <dsp:cNvPr id="0" name=""/>
        <dsp:cNvSpPr/>
      </dsp:nvSpPr>
      <dsp:spPr>
        <a:xfrm>
          <a:off x="0" y="120081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Преобразовать</a:t>
          </a:r>
        </a:p>
      </dsp:txBody>
      <dsp:txXfrm>
        <a:off x="25130" y="1225944"/>
        <a:ext cx="6045740" cy="464540"/>
      </dsp:txXfrm>
    </dsp:sp>
    <dsp:sp modelId="{C94D7524-35AC-4048-BAAE-EE9AB9AB8485}">
      <dsp:nvSpPr>
        <dsp:cNvPr id="0" name=""/>
        <dsp:cNvSpPr/>
      </dsp:nvSpPr>
      <dsp:spPr>
        <a:xfrm>
          <a:off x="0" y="1715615"/>
          <a:ext cx="609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Логарифм, корень, Бокс-Кокс</a:t>
          </a:r>
        </a:p>
      </dsp:txBody>
      <dsp:txXfrm>
        <a:off x="0" y="1715615"/>
        <a:ext cx="6096000" cy="364320"/>
      </dsp:txXfrm>
    </dsp:sp>
    <dsp:sp modelId="{81111888-1EC4-4549-ABEE-3160DC4708A3}">
      <dsp:nvSpPr>
        <dsp:cNvPr id="0" name=""/>
        <dsp:cNvSpPr/>
      </dsp:nvSpPr>
      <dsp:spPr>
        <a:xfrm>
          <a:off x="0" y="2079935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границе</a:t>
          </a:r>
        </a:p>
      </dsp:txBody>
      <dsp:txXfrm>
        <a:off x="25130" y="2105065"/>
        <a:ext cx="6045740" cy="464540"/>
      </dsp:txXfrm>
    </dsp:sp>
    <dsp:sp modelId="{B0256EA8-5CF0-894B-AD75-97ED6C233EE6}">
      <dsp:nvSpPr>
        <dsp:cNvPr id="0" name=""/>
        <dsp:cNvSpPr/>
      </dsp:nvSpPr>
      <dsp:spPr>
        <a:xfrm>
          <a:off x="0" y="2594735"/>
          <a:ext cx="609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1.5</a:t>
          </a:r>
          <a:r>
            <a:rPr lang="en-US" sz="1700" kern="1200" dirty="0"/>
            <a:t>*IQR</a:t>
          </a:r>
          <a:endParaRPr lang="ru-RU" sz="1700" kern="1200" dirty="0"/>
        </a:p>
      </dsp:txBody>
      <dsp:txXfrm>
        <a:off x="0" y="2594735"/>
        <a:ext cx="6096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03E7B-7BC8-164A-86EC-824A9B0246E5}">
      <dsp:nvSpPr>
        <dsp:cNvPr id="0" name=""/>
        <dsp:cNvSpPr/>
      </dsp:nvSpPr>
      <dsp:spPr>
        <a:xfrm>
          <a:off x="5297176" y="1736840"/>
          <a:ext cx="910093" cy="43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159"/>
              </a:lnTo>
              <a:lnTo>
                <a:pt x="910093" y="295159"/>
              </a:lnTo>
              <a:lnTo>
                <a:pt x="910093" y="433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A29AF-2C86-0E42-BC83-826DB87F3E2A}">
      <dsp:nvSpPr>
        <dsp:cNvPr id="0" name=""/>
        <dsp:cNvSpPr/>
      </dsp:nvSpPr>
      <dsp:spPr>
        <a:xfrm>
          <a:off x="4387082" y="1736840"/>
          <a:ext cx="910093" cy="433121"/>
        </a:xfrm>
        <a:custGeom>
          <a:avLst/>
          <a:gdLst/>
          <a:ahLst/>
          <a:cxnLst/>
          <a:rect l="0" t="0" r="0" b="0"/>
          <a:pathLst>
            <a:path>
              <a:moveTo>
                <a:pt x="910093" y="0"/>
              </a:moveTo>
              <a:lnTo>
                <a:pt x="910093" y="295159"/>
              </a:lnTo>
              <a:lnTo>
                <a:pt x="0" y="295159"/>
              </a:lnTo>
              <a:lnTo>
                <a:pt x="0" y="433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EBBD-4D3A-AD41-A053-1A43A2F80052}">
      <dsp:nvSpPr>
        <dsp:cNvPr id="0" name=""/>
        <dsp:cNvSpPr/>
      </dsp:nvSpPr>
      <dsp:spPr>
        <a:xfrm>
          <a:off x="1656801" y="1736840"/>
          <a:ext cx="910093" cy="43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159"/>
              </a:lnTo>
              <a:lnTo>
                <a:pt x="910093" y="295159"/>
              </a:lnTo>
              <a:lnTo>
                <a:pt x="910093" y="433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2D7A-3C56-2A4A-AF58-1382A60F5AB6}">
      <dsp:nvSpPr>
        <dsp:cNvPr id="0" name=""/>
        <dsp:cNvSpPr/>
      </dsp:nvSpPr>
      <dsp:spPr>
        <a:xfrm>
          <a:off x="746707" y="1736840"/>
          <a:ext cx="910093" cy="433121"/>
        </a:xfrm>
        <a:custGeom>
          <a:avLst/>
          <a:gdLst/>
          <a:ahLst/>
          <a:cxnLst/>
          <a:rect l="0" t="0" r="0" b="0"/>
          <a:pathLst>
            <a:path>
              <a:moveTo>
                <a:pt x="910093" y="0"/>
              </a:moveTo>
              <a:lnTo>
                <a:pt x="910093" y="295159"/>
              </a:lnTo>
              <a:lnTo>
                <a:pt x="0" y="295159"/>
              </a:lnTo>
              <a:lnTo>
                <a:pt x="0" y="433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01A59-F573-214A-8E27-949D7D9484A4}">
      <dsp:nvSpPr>
        <dsp:cNvPr id="0" name=""/>
        <dsp:cNvSpPr/>
      </dsp:nvSpPr>
      <dsp:spPr>
        <a:xfrm>
          <a:off x="912179" y="791169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0D30D-5F3F-F442-B466-BC856AB39014}">
      <dsp:nvSpPr>
        <dsp:cNvPr id="0" name=""/>
        <dsp:cNvSpPr/>
      </dsp:nvSpPr>
      <dsp:spPr>
        <a:xfrm>
          <a:off x="1077651" y="948367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Категориальные</a:t>
          </a:r>
          <a:endParaRPr lang="ru-RU" sz="1300" kern="1200" dirty="0"/>
        </a:p>
      </dsp:txBody>
      <dsp:txXfrm>
        <a:off x="1105349" y="976065"/>
        <a:ext cx="1433848" cy="890274"/>
      </dsp:txXfrm>
    </dsp:sp>
    <dsp:sp modelId="{85C6C774-BFC4-E943-8322-4BD84912CD7C}">
      <dsp:nvSpPr>
        <dsp:cNvPr id="0" name=""/>
        <dsp:cNvSpPr/>
      </dsp:nvSpPr>
      <dsp:spPr>
        <a:xfrm>
          <a:off x="2085" y="2169961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04D66-C902-6B43-8C00-EE6D553FB977}">
      <dsp:nvSpPr>
        <dsp:cNvPr id="0" name=""/>
        <dsp:cNvSpPr/>
      </dsp:nvSpPr>
      <dsp:spPr>
        <a:xfrm>
          <a:off x="167557" y="2327159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Номинальные</a:t>
          </a:r>
        </a:p>
      </dsp:txBody>
      <dsp:txXfrm>
        <a:off x="195255" y="2354857"/>
        <a:ext cx="1433848" cy="890274"/>
      </dsp:txXfrm>
    </dsp:sp>
    <dsp:sp modelId="{EBD5C6FD-5FA0-BE46-B73F-AAD0A66EAA82}">
      <dsp:nvSpPr>
        <dsp:cNvPr id="0" name=""/>
        <dsp:cNvSpPr/>
      </dsp:nvSpPr>
      <dsp:spPr>
        <a:xfrm>
          <a:off x="1822273" y="2169961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86E8-A9D3-E04D-9500-5EF18B078D63}">
      <dsp:nvSpPr>
        <dsp:cNvPr id="0" name=""/>
        <dsp:cNvSpPr/>
      </dsp:nvSpPr>
      <dsp:spPr>
        <a:xfrm>
          <a:off x="1987744" y="2327159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Порядковые (есть иерархия)</a:t>
          </a:r>
        </a:p>
      </dsp:txBody>
      <dsp:txXfrm>
        <a:off x="2015442" y="2354857"/>
        <a:ext cx="1433848" cy="890274"/>
      </dsp:txXfrm>
    </dsp:sp>
    <dsp:sp modelId="{8E4D537A-30B0-0447-A40B-49E0F4D18E07}">
      <dsp:nvSpPr>
        <dsp:cNvPr id="0" name=""/>
        <dsp:cNvSpPr/>
      </dsp:nvSpPr>
      <dsp:spPr>
        <a:xfrm>
          <a:off x="4552554" y="791169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B64A4-C390-C445-92AD-A153E5E29A55}">
      <dsp:nvSpPr>
        <dsp:cNvPr id="0" name=""/>
        <dsp:cNvSpPr/>
      </dsp:nvSpPr>
      <dsp:spPr>
        <a:xfrm>
          <a:off x="4718026" y="948367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Числовые</a:t>
          </a:r>
        </a:p>
      </dsp:txBody>
      <dsp:txXfrm>
        <a:off x="4745724" y="976065"/>
        <a:ext cx="1433848" cy="890274"/>
      </dsp:txXfrm>
    </dsp:sp>
    <dsp:sp modelId="{F438DC38-4F22-3D46-85F3-79EFEFECA8DE}">
      <dsp:nvSpPr>
        <dsp:cNvPr id="0" name=""/>
        <dsp:cNvSpPr/>
      </dsp:nvSpPr>
      <dsp:spPr>
        <a:xfrm>
          <a:off x="3642460" y="2169961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A307-685D-8B4E-95E2-866D630A099C}">
      <dsp:nvSpPr>
        <dsp:cNvPr id="0" name=""/>
        <dsp:cNvSpPr/>
      </dsp:nvSpPr>
      <dsp:spPr>
        <a:xfrm>
          <a:off x="3807932" y="2327159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Дискретные</a:t>
          </a:r>
        </a:p>
      </dsp:txBody>
      <dsp:txXfrm>
        <a:off x="3835630" y="2354857"/>
        <a:ext cx="1433848" cy="890274"/>
      </dsp:txXfrm>
    </dsp:sp>
    <dsp:sp modelId="{84E75B35-5A1E-1F4A-A00C-0CE661801C07}">
      <dsp:nvSpPr>
        <dsp:cNvPr id="0" name=""/>
        <dsp:cNvSpPr/>
      </dsp:nvSpPr>
      <dsp:spPr>
        <a:xfrm>
          <a:off x="5462648" y="2169961"/>
          <a:ext cx="1489244" cy="945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C525-E35E-B241-8507-E13F0FFBEAF6}">
      <dsp:nvSpPr>
        <dsp:cNvPr id="0" name=""/>
        <dsp:cNvSpPr/>
      </dsp:nvSpPr>
      <dsp:spPr>
        <a:xfrm>
          <a:off x="5628119" y="2327159"/>
          <a:ext cx="1489244" cy="945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Непрерывные</a:t>
          </a:r>
        </a:p>
      </dsp:txBody>
      <dsp:txXfrm>
        <a:off x="5655817" y="2354857"/>
        <a:ext cx="1433848" cy="890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6368-A808-964C-8BF5-0CF639F45C94}">
      <dsp:nvSpPr>
        <dsp:cNvPr id="0" name=""/>
        <dsp:cNvSpPr/>
      </dsp:nvSpPr>
      <dsp:spPr>
        <a:xfrm>
          <a:off x="768218" y="15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Одномерный (одна переменная)</a:t>
          </a:r>
        </a:p>
      </dsp:txBody>
      <dsp:txXfrm>
        <a:off x="768218" y="150"/>
        <a:ext cx="1929006" cy="1157404"/>
      </dsp:txXfrm>
    </dsp:sp>
    <dsp:sp modelId="{FCBABD28-02CF-CE4C-A25E-4CBD02BBA478}">
      <dsp:nvSpPr>
        <dsp:cNvPr id="0" name=""/>
        <dsp:cNvSpPr/>
      </dsp:nvSpPr>
      <dsp:spPr>
        <a:xfrm>
          <a:off x="768218" y="1350455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Двумерный</a:t>
          </a:r>
        </a:p>
      </dsp:txBody>
      <dsp:txXfrm>
        <a:off x="768218" y="1350455"/>
        <a:ext cx="1929006" cy="1157404"/>
      </dsp:txXfrm>
    </dsp:sp>
    <dsp:sp modelId="{155C1DBD-5A71-2540-9741-233932D16EAD}">
      <dsp:nvSpPr>
        <dsp:cNvPr id="0" name=""/>
        <dsp:cNvSpPr/>
      </dsp:nvSpPr>
      <dsp:spPr>
        <a:xfrm>
          <a:off x="768218" y="270076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Многомерный</a:t>
          </a:r>
        </a:p>
      </dsp:txBody>
      <dsp:txXfrm>
        <a:off x="768218" y="2700760"/>
        <a:ext cx="1929006" cy="11574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6368-A808-964C-8BF5-0CF639F45C94}">
      <dsp:nvSpPr>
        <dsp:cNvPr id="0" name=""/>
        <dsp:cNvSpPr/>
      </dsp:nvSpPr>
      <dsp:spPr>
        <a:xfrm>
          <a:off x="768218" y="15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Число-Число</a:t>
          </a:r>
        </a:p>
      </dsp:txBody>
      <dsp:txXfrm>
        <a:off x="768218" y="150"/>
        <a:ext cx="1929006" cy="1157404"/>
      </dsp:txXfrm>
    </dsp:sp>
    <dsp:sp modelId="{FCBABD28-02CF-CE4C-A25E-4CBD02BBA478}">
      <dsp:nvSpPr>
        <dsp:cNvPr id="0" name=""/>
        <dsp:cNvSpPr/>
      </dsp:nvSpPr>
      <dsp:spPr>
        <a:xfrm>
          <a:off x="768218" y="1350455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Категория-Категория</a:t>
          </a:r>
        </a:p>
      </dsp:txBody>
      <dsp:txXfrm>
        <a:off x="768218" y="1350455"/>
        <a:ext cx="1929006" cy="1157404"/>
      </dsp:txXfrm>
    </dsp:sp>
    <dsp:sp modelId="{155C1DBD-5A71-2540-9741-233932D16EAD}">
      <dsp:nvSpPr>
        <dsp:cNvPr id="0" name=""/>
        <dsp:cNvSpPr/>
      </dsp:nvSpPr>
      <dsp:spPr>
        <a:xfrm>
          <a:off x="768218" y="270076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Категория-Число</a:t>
          </a:r>
        </a:p>
      </dsp:txBody>
      <dsp:txXfrm>
        <a:off x="768218" y="2700760"/>
        <a:ext cx="1929006" cy="115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73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3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1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1400/1*WnD2SK8I6-5EZoLi_XxFrg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Разведочный анализ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pic>
        <p:nvPicPr>
          <p:cNvPr id="4" name="Google Shape;119;p20">
            <a:extLst>
              <a:ext uri="{FF2B5EF4-FFF2-40B4-BE49-F238E27FC236}">
                <a16:creationId xmlns:a16="http://schemas.microsoft.com/office/drawing/2014/main" id="{F9632B9E-5096-6946-AD00-4C5E25E3C4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536" y="3592258"/>
            <a:ext cx="400742" cy="422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20">
            <a:extLst>
              <a:ext uri="{FF2B5EF4-FFF2-40B4-BE49-F238E27FC236}">
                <a16:creationId xmlns:a16="http://schemas.microsoft.com/office/drawing/2014/main" id="{A2B10697-EE26-5840-BA22-DE1A9DCE9623}"/>
              </a:ext>
            </a:extLst>
          </p:cNvPr>
          <p:cNvSpPr txBox="1"/>
          <p:nvPr/>
        </p:nvSpPr>
        <p:spPr>
          <a:xfrm>
            <a:off x="1473143" y="3623294"/>
            <a:ext cx="2044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30 сек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21;p20">
            <a:extLst>
              <a:ext uri="{FF2B5EF4-FFF2-40B4-BE49-F238E27FC236}">
                <a16:creationId xmlns:a16="http://schemas.microsoft.com/office/drawing/2014/main" id="{6071722B-3A67-5347-8195-AB8580EF53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9151" y="3622214"/>
            <a:ext cx="400742" cy="4308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20">
            <a:extLst>
              <a:ext uri="{FF2B5EF4-FFF2-40B4-BE49-F238E27FC236}">
                <a16:creationId xmlns:a16="http://schemas.microsoft.com/office/drawing/2014/main" id="{1A3B0590-72B4-7C4D-B2D3-596563D2D611}"/>
              </a:ext>
            </a:extLst>
          </p:cNvPr>
          <p:cNvSpPr txBox="1"/>
          <p:nvPr/>
        </p:nvSpPr>
        <p:spPr>
          <a:xfrm>
            <a:off x="5090361" y="3623294"/>
            <a:ext cx="314487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Пишем в чат или голосом</a:t>
            </a:r>
            <a:endParaRPr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3FD78-2AC9-864F-A6FB-0D9F92F2CBFC}"/>
              </a:ext>
            </a:extLst>
          </p:cNvPr>
          <p:cNvSpPr txBox="1"/>
          <p:nvPr/>
        </p:nvSpPr>
        <p:spPr>
          <a:xfrm>
            <a:off x="500550" y="1551242"/>
            <a:ext cx="434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"/>
              </a:rPr>
              <a:t>Что мы хотим знать о полученных данных?</a:t>
            </a:r>
          </a:p>
        </p:txBody>
      </p:sp>
    </p:spTree>
    <p:extLst>
      <p:ext uri="{BB962C8B-B14F-4D97-AF65-F5344CB8AC3E}">
        <p14:creationId xmlns:p14="http://schemas.microsoft.com/office/powerpoint/2010/main" val="39580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88AEE5C-0D37-9B46-81F1-34971587D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891462"/>
              </p:ext>
            </p:extLst>
          </p:nvPr>
        </p:nvGraphicFramePr>
        <p:xfrm>
          <a:off x="1042307" y="1543049"/>
          <a:ext cx="6096000" cy="241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5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ED66578-F60E-8147-8B5D-C8C6A6B27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74830"/>
              </p:ext>
            </p:extLst>
          </p:nvPr>
        </p:nvGraphicFramePr>
        <p:xfrm>
          <a:off x="1524000" y="1257300"/>
          <a:ext cx="6096000" cy="334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2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24E3F-6A3E-DF44-B4DA-DB393A4C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6E607D7-E87B-2442-87D3-8621B4163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569843"/>
              </p:ext>
            </p:extLst>
          </p:nvPr>
        </p:nvGraphicFramePr>
        <p:xfrm>
          <a:off x="1189264" y="1240971"/>
          <a:ext cx="609600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59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Чистка данных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6641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1141A-66A8-1B4E-85EF-3D27ED9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9D149-3695-9141-9E69-FBAC5F99DFFF}"/>
              </a:ext>
            </a:extLst>
          </p:cNvPr>
          <p:cNvSpPr txBox="1"/>
          <p:nvPr/>
        </p:nvSpPr>
        <p:spPr>
          <a:xfrm>
            <a:off x="1053547" y="2263973"/>
            <a:ext cx="673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80</a:t>
            </a:r>
            <a:r>
              <a:rPr lang="en-US" dirty="0"/>
              <a:t>% </a:t>
            </a:r>
            <a:r>
              <a:rPr lang="ru-RU" dirty="0"/>
              <a:t>времени на </a:t>
            </a:r>
            <a:r>
              <a:rPr lang="en-US" dirty="0"/>
              <a:t>DS </a:t>
            </a:r>
            <a:r>
              <a:rPr lang="ru-RU" dirty="0"/>
              <a:t>проекте – чистка данных и отладка </a:t>
            </a:r>
            <a:r>
              <a:rPr lang="ru-RU" dirty="0" err="1"/>
              <a:t>пайплайнов</a:t>
            </a:r>
            <a:r>
              <a:rPr lang="ru-RU" dirty="0"/>
              <a:t> для этого</a:t>
            </a:r>
          </a:p>
        </p:txBody>
      </p:sp>
    </p:spTree>
    <p:extLst>
      <p:ext uri="{BB962C8B-B14F-4D97-AF65-F5344CB8AC3E}">
        <p14:creationId xmlns:p14="http://schemas.microsoft.com/office/powerpoint/2010/main" val="252201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D0A72-6DE4-3741-A815-23DA5BF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исправлять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E415CFA-DF26-F24D-B5F9-95B99C246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815504"/>
              </p:ext>
            </p:extLst>
          </p:nvPr>
        </p:nvGraphicFramePr>
        <p:xfrm>
          <a:off x="500550" y="1159327"/>
          <a:ext cx="6096000" cy="296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47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1141A-66A8-1B4E-85EF-3D27ED9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A0B41-3D5D-E24E-B2EA-F31E16FAB935}"/>
              </a:ext>
            </a:extLst>
          </p:cNvPr>
          <p:cNvSpPr txBox="1"/>
          <p:nvPr/>
        </p:nvSpPr>
        <p:spPr>
          <a:xfrm>
            <a:off x="500550" y="468966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/>
              <a:t>https</a:t>
            </a:r>
            <a:r>
              <a:rPr lang="ru-RU" sz="1000" dirty="0"/>
              <a:t>://</a:t>
            </a:r>
            <a:r>
              <a:rPr lang="ru-RU" sz="1000" dirty="0" err="1"/>
              <a:t>habr.com</a:t>
            </a:r>
            <a:r>
              <a:rPr lang="ru-RU" sz="1000" dirty="0"/>
              <a:t>/</a:t>
            </a:r>
            <a:r>
              <a:rPr lang="ru-RU" sz="1000" dirty="0" err="1"/>
              <a:t>ru</a:t>
            </a:r>
            <a:r>
              <a:rPr lang="ru-RU" sz="1000" dirty="0"/>
              <a:t>/</a:t>
            </a:r>
            <a:r>
              <a:rPr lang="ru-RU" sz="1000" dirty="0" err="1"/>
              <a:t>company</a:t>
            </a:r>
            <a:r>
              <a:rPr lang="ru-RU" sz="1000" dirty="0"/>
              <a:t>/</a:t>
            </a:r>
            <a:r>
              <a:rPr lang="ru-RU" sz="1000" dirty="0" err="1"/>
              <a:t>ruvds</a:t>
            </a:r>
            <a:r>
              <a:rPr lang="ru-RU" sz="1000" dirty="0"/>
              <a:t>/</a:t>
            </a:r>
            <a:r>
              <a:rPr lang="ru-RU" sz="1000" dirty="0" err="1"/>
              <a:t>blog</a:t>
            </a:r>
            <a:r>
              <a:rPr lang="ru-RU" sz="1000" dirty="0"/>
              <a:t>/659071/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CCD1E-942D-1E42-A10B-680BA0412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6"/>
          <a:stretch/>
        </p:blipFill>
        <p:spPr>
          <a:xfrm>
            <a:off x="500550" y="1135960"/>
            <a:ext cx="4572000" cy="13338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FB9E8-24E0-5F40-9882-389A5415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91" b="1275"/>
          <a:stretch/>
        </p:blipFill>
        <p:spPr>
          <a:xfrm>
            <a:off x="500550" y="2673693"/>
            <a:ext cx="4572000" cy="13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80ECC-E844-364F-BDBB-74FD256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Неверные заголовки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6D86A-9E43-4848-9E2B-2748CF74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30106"/>
            <a:ext cx="5595990" cy="2118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EFEA-8AB3-E44C-BD31-12D626B85822}"/>
              </a:ext>
            </a:extLst>
          </p:cNvPr>
          <p:cNvSpPr txBox="1"/>
          <p:nvPr/>
        </p:nvSpPr>
        <p:spPr>
          <a:xfrm>
            <a:off x="500550" y="3995530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"/>
              </a:rPr>
              <a:t>Решение – параметр </a:t>
            </a:r>
            <a:r>
              <a:rPr lang="en-US" dirty="0">
                <a:latin typeface=""/>
              </a:rPr>
              <a:t>header=[0,1] </a:t>
            </a:r>
            <a:r>
              <a:rPr lang="ru-RU" dirty="0">
                <a:latin typeface=""/>
              </a:rPr>
              <a:t>или </a:t>
            </a:r>
            <a:r>
              <a:rPr lang="en-US" dirty="0" err="1">
                <a:latin typeface=""/>
              </a:rPr>
              <a:t>skiprows</a:t>
            </a:r>
            <a:endParaRPr lang="ru-RU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68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E15C6-3535-184D-8DEA-D0A981B1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Пропущенные значения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6DC3569-4817-174A-B116-FB7EFD1BE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432101"/>
              </p:ext>
            </p:extLst>
          </p:nvPr>
        </p:nvGraphicFramePr>
        <p:xfrm>
          <a:off x="1524000" y="745434"/>
          <a:ext cx="6096000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02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8261-AE24-A546-B619-AC07648E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Пропущенные значения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08489-4DD1-6946-B360-28B9E544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219229"/>
            <a:ext cx="6043543" cy="2705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687AA-D0BF-874E-A0A3-C93458C69C90}"/>
              </a:ext>
            </a:extLst>
          </p:cNvPr>
          <p:cNvSpPr txBox="1"/>
          <p:nvPr/>
        </p:nvSpPr>
        <p:spPr>
          <a:xfrm>
            <a:off x="576469" y="481277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/>
              <a:t>https</a:t>
            </a:r>
            <a:r>
              <a:rPr lang="ru-RU" sz="1000" dirty="0"/>
              <a:t>://</a:t>
            </a:r>
            <a:r>
              <a:rPr lang="ru-RU" sz="1000" dirty="0" err="1"/>
              <a:t>autoimpute.readthedocs.io</a:t>
            </a:r>
            <a:r>
              <a:rPr lang="ru-RU" sz="1000" dirty="0"/>
              <a:t>/</a:t>
            </a:r>
            <a:r>
              <a:rPr lang="ru-RU" sz="1000" dirty="0" err="1"/>
              <a:t>en</a:t>
            </a:r>
            <a:r>
              <a:rPr lang="ru-RU" sz="1000" dirty="0"/>
              <a:t>/</a:t>
            </a:r>
            <a:r>
              <a:rPr lang="ru-RU" sz="1000" dirty="0" err="1"/>
              <a:t>latest</a:t>
            </a:r>
            <a:r>
              <a:rPr lang="ru-RU" sz="1000" dirty="0"/>
              <a:t>/</a:t>
            </a:r>
            <a:r>
              <a:rPr lang="ru-RU" sz="1000" dirty="0" err="1"/>
              <a:t>user_guide</a:t>
            </a:r>
            <a:r>
              <a:rPr lang="ru-RU" sz="1000" dirty="0"/>
              <a:t>/</a:t>
            </a:r>
            <a:r>
              <a:rPr lang="ru-RU" sz="1000" dirty="0" err="1"/>
              <a:t>getting_started.html</a:t>
            </a:r>
            <a:endParaRPr lang="ru-R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FCE25-F2E0-CB4A-99AB-065CD4569D3E}"/>
              </a:ext>
            </a:extLst>
          </p:cNvPr>
          <p:cNvSpPr txBox="1"/>
          <p:nvPr/>
        </p:nvSpPr>
        <p:spPr>
          <a:xfrm>
            <a:off x="576469" y="4214635"/>
            <a:ext cx="438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"/>
              </a:rPr>
              <a:t>Или удалить (с созданием колонки об этом)</a:t>
            </a:r>
          </a:p>
        </p:txBody>
      </p:sp>
    </p:spTree>
    <p:extLst>
      <p:ext uri="{BB962C8B-B14F-4D97-AF65-F5344CB8AC3E}">
        <p14:creationId xmlns:p14="http://schemas.microsoft.com/office/powerpoint/2010/main" val="336818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8D9AA-5EB2-4446-A7CE-DCDC4E95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Аномалии и выбросы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BB87EF-DF32-D04C-B62C-6FD38A9E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36" y="1307270"/>
            <a:ext cx="10189314" cy="6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4488B245-E5B9-2549-AE4D-FF0AEA7E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" y="1307270"/>
            <a:ext cx="7961499" cy="33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1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5F6C0-DC03-6241-9967-92C93B1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работы с аномалиями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61D1FD1-D9C4-964B-8CCA-50285A476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724655"/>
              </p:ext>
            </p:extLst>
          </p:nvPr>
        </p:nvGraphicFramePr>
        <p:xfrm>
          <a:off x="500550" y="1426624"/>
          <a:ext cx="6096000" cy="30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66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A6119-2680-B149-93E0-F2D72C98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Стандартизация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94AB8-A428-204C-84AD-4F2492547AE2}"/>
              </a:ext>
            </a:extLst>
          </p:cNvPr>
          <p:cNvSpPr txBox="1"/>
          <p:nvPr/>
        </p:nvSpPr>
        <p:spPr>
          <a:xfrm>
            <a:off x="500550" y="10787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 err="1">
                <a:effectLst/>
              </a:rPr>
              <a:t>preprocessing</a:t>
            </a:r>
            <a:r>
              <a:rPr lang="en" b="1" dirty="0" err="1">
                <a:solidFill>
                  <a:srgbClr val="666666"/>
                </a:solidFill>
                <a:effectLst/>
              </a:rPr>
              <a:t>.</a:t>
            </a:r>
            <a:r>
              <a:rPr lang="en" b="1" dirty="0" err="1">
                <a:effectLst/>
              </a:rPr>
              <a:t>StandardScaler</a:t>
            </a:r>
            <a:r>
              <a:rPr lang="en" b="1" dirty="0">
                <a:effectLst/>
              </a:rPr>
              <a:t>()</a:t>
            </a:r>
            <a:endParaRPr lang="ru-RU" b="1" dirty="0"/>
          </a:p>
          <a:p>
            <a:r>
              <a:rPr lang="en-US" dirty="0"/>
              <a:t>(X – </a:t>
            </a:r>
            <a:r>
              <a:rPr lang="en-US" dirty="0" err="1"/>
              <a:t>X.mean</a:t>
            </a:r>
            <a:r>
              <a:rPr lang="en-US" dirty="0"/>
              <a:t>() ) / </a:t>
            </a:r>
            <a:r>
              <a:rPr lang="en-US" dirty="0" err="1"/>
              <a:t>X.std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DB0A9-E192-5E45-AA05-7FB48E4BFE6D}"/>
              </a:ext>
            </a:extLst>
          </p:cNvPr>
          <p:cNvSpPr txBox="1"/>
          <p:nvPr/>
        </p:nvSpPr>
        <p:spPr>
          <a:xfrm>
            <a:off x="500550" y="16593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 err="1">
                <a:effectLst/>
              </a:rPr>
              <a:t>preprocessing</a:t>
            </a:r>
            <a:r>
              <a:rPr lang="en" b="1" dirty="0" err="1">
                <a:solidFill>
                  <a:srgbClr val="666666"/>
                </a:solidFill>
                <a:effectLst/>
              </a:rPr>
              <a:t>.</a:t>
            </a:r>
            <a:r>
              <a:rPr lang="en" b="1" dirty="0" err="1">
                <a:effectLst/>
              </a:rPr>
              <a:t>MinMaxScaler</a:t>
            </a:r>
            <a:r>
              <a:rPr lang="en" b="1" dirty="0">
                <a:effectLst/>
              </a:rPr>
              <a:t>()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08249-A641-AB45-9C2C-213ECECE036B}"/>
              </a:ext>
            </a:extLst>
          </p:cNvPr>
          <p:cNvSpPr txBox="1"/>
          <p:nvPr/>
        </p:nvSpPr>
        <p:spPr>
          <a:xfrm>
            <a:off x="500550" y="19119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effectLst/>
              </a:rPr>
              <a:t>(X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-</a:t>
            </a:r>
            <a:r>
              <a:rPr lang="en" dirty="0"/>
              <a:t> 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min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))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/</a:t>
            </a:r>
            <a:r>
              <a:rPr lang="en" dirty="0"/>
              <a:t> </a:t>
            </a:r>
            <a:r>
              <a:rPr lang="en" dirty="0">
                <a:effectLst/>
              </a:rPr>
              <a:t>(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max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-</a:t>
            </a:r>
            <a:r>
              <a:rPr lang="en" dirty="0"/>
              <a:t> 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min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))</a:t>
            </a:r>
            <a:endParaRPr lang="ru-RU" dirty="0"/>
          </a:p>
        </p:txBody>
      </p:sp>
      <p:pic>
        <p:nvPicPr>
          <p:cNvPr id="2050" name="Picture 2" descr="StandardScaler, MinMaxScaler and RobustScaler techniques - ML -  GeeksforGeeks">
            <a:extLst>
              <a:ext uri="{FF2B5EF4-FFF2-40B4-BE49-F238E27FC236}">
                <a16:creationId xmlns:a16="http://schemas.microsoft.com/office/drawing/2014/main" id="{0F2B7DDA-E5FC-E04C-B044-96680BCA3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0" y="2684265"/>
            <a:ext cx="9144000" cy="21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4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Анализ данных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4855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63E04-4FD5-D247-9CDF-044A0A9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F0B6604-5F7D-5E45-A9D4-5BE9D110F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636277"/>
              </p:ext>
            </p:extLst>
          </p:nvPr>
        </p:nvGraphicFramePr>
        <p:xfrm>
          <a:off x="1012275" y="949013"/>
          <a:ext cx="71194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2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64980-FCA5-EE44-9A7C-838046A9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Разрезы для анализа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43A0D9E-6732-5B47-AE43-D4754FE4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29683"/>
              </p:ext>
            </p:extLst>
          </p:nvPr>
        </p:nvGraphicFramePr>
        <p:xfrm>
          <a:off x="778566" y="1162877"/>
          <a:ext cx="3465444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9272FF1-1581-C94F-B30E-408FAB53B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818253"/>
              </p:ext>
            </p:extLst>
          </p:nvPr>
        </p:nvGraphicFramePr>
        <p:xfrm>
          <a:off x="4409661" y="1162876"/>
          <a:ext cx="3465444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0625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Практика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66727-502E-0641-886D-AAB62CD3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Тезисы</a:t>
            </a:r>
          </a:p>
        </p:txBody>
      </p:sp>
      <p:graphicFrame>
        <p:nvGraphicFramePr>
          <p:cNvPr id="3" name="Google Shape;168;p23">
            <a:extLst>
              <a:ext uri="{FF2B5EF4-FFF2-40B4-BE49-F238E27FC236}">
                <a16:creationId xmlns:a16="http://schemas.microsoft.com/office/drawing/2014/main" id="{36042854-032C-5F41-BAC0-2675204F1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799478"/>
              </p:ext>
            </p:extLst>
          </p:nvPr>
        </p:nvGraphicFramePr>
        <p:xfrm>
          <a:off x="952500" y="1583951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 -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важно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Смотрим на формат данных, заголовки, пропуски, аномалии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смотрим на одну переменную, взаимодействие двух 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 переменных, агрегаты по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бОльшему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количеству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83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Рефлексия</a:t>
            </a:r>
            <a:endParaRPr dirty="0"/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089" y="15951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/>
        </p:nvSpPr>
        <p:spPr>
          <a:xfrm>
            <a:off x="3055215" y="1634629"/>
            <a:ext cx="4672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"/>
              </a:rPr>
              <a:t>Что нового для себя сегодня узнали?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3055215" y="2989489"/>
            <a:ext cx="4996800" cy="5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ru-RU" sz="1600" dirty="0">
                <a:latin typeface=""/>
              </a:rPr>
              <a:t>Видите ли применение на рабочих задачах?</a:t>
            </a: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6925" y="29054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3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30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857114"/>
            <a:ext cx="615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Основы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</a:rPr>
              <a:t>SQL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 в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822876" y="2215059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Python </a:t>
            </a:r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для </a:t>
            </a:r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ML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844986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-20" dirty="0">
                <a:solidFill>
                  <a:schemeClr val="tx1"/>
                </a:solidFill>
                <a:latin typeface="Roboto"/>
                <a:cs typeface="Roboto"/>
              </a:rPr>
              <a:t>Математика для </a:t>
            </a:r>
            <a:r>
              <a:rPr lang="en-US" spc="-20" dirty="0">
                <a:solidFill>
                  <a:schemeClr val="tx1"/>
                </a:solidFill>
                <a:latin typeface="Roboto"/>
                <a:cs typeface="Roboto"/>
              </a:rPr>
              <a:t>ML</a:t>
            </a:r>
            <a:endParaRPr lang="en-US" sz="1400" spc="-2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Основные методы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ML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rot="10800000" flipV="1">
            <a:off x="2983317" y="1368349"/>
            <a:ext cx="2481341" cy="166244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5478033" y="1697921"/>
            <a:ext cx="363227" cy="1930903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185218"/>
            <a:ext cx="2704017" cy="166471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0D3979-C0E5-2F4B-AC3A-6740724DC1A7}"/>
              </a:ext>
            </a:extLst>
          </p:cNvPr>
          <p:cNvSpPr/>
          <p:nvPr/>
        </p:nvSpPr>
        <p:spPr>
          <a:xfrm>
            <a:off x="662436" y="1284892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ООП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6DC31A5-5702-914E-B4E6-630020165793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325323" y="1281846"/>
            <a:ext cx="430765" cy="1435659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Маршрут вебинара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Вводная часть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786523" y="196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 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86524" y="273260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Чистка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86525" y="34961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2"/>
          <p:cNvCxnSpPr>
            <a:stCxn id="152" idx="1"/>
            <a:endCxn id="153" idx="1"/>
          </p:cNvCxnSpPr>
          <p:nvPr/>
        </p:nvCxnSpPr>
        <p:spPr>
          <a:xfrm rot="10800000" flipV="1">
            <a:off x="786523" y="1393624"/>
            <a:ext cx="2" cy="763539"/>
          </a:xfrm>
          <a:prstGeom prst="curvedConnector3">
            <a:avLst>
              <a:gd name="adj1" fmla="val 1143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>
            <a:stCxn id="153" idx="1"/>
            <a:endCxn id="154" idx="1"/>
          </p:cNvCxnSpPr>
          <p:nvPr/>
        </p:nvCxnSpPr>
        <p:spPr>
          <a:xfrm rot="10800000" flipH="1" flipV="1">
            <a:off x="786522" y="2157163"/>
            <a:ext cx="1" cy="763539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>
            <a:stCxn id="154" idx="1"/>
            <a:endCxn id="155" idx="1"/>
          </p:cNvCxnSpPr>
          <p:nvPr/>
        </p:nvCxnSpPr>
        <p:spPr>
          <a:xfrm rot="10800000" flipH="1" flipV="1">
            <a:off x="786523" y="2920702"/>
            <a:ext cx="1" cy="763539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>
            <a:cxnSpLocks/>
            <a:stCxn id="155" idx="1"/>
            <a:endCxn id="25" idx="1"/>
          </p:cNvCxnSpPr>
          <p:nvPr/>
        </p:nvCxnSpPr>
        <p:spPr>
          <a:xfrm rot="10800000" flipH="1" flipV="1">
            <a:off x="786525" y="3684241"/>
            <a:ext cx="12700" cy="763537"/>
          </a:xfrm>
          <a:prstGeom prst="curvedConnector3">
            <a:avLst>
              <a:gd name="adj1" fmla="val -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Google Shape;157;p22">
            <a:extLst>
              <a:ext uri="{FF2B5EF4-FFF2-40B4-BE49-F238E27FC236}">
                <a16:creationId xmlns:a16="http://schemas.microsoft.com/office/drawing/2014/main" id="{ED033F01-5541-9749-9A00-5FB0F0A6C183}"/>
              </a:ext>
            </a:extLst>
          </p:cNvPr>
          <p:cNvSpPr/>
          <p:nvPr/>
        </p:nvSpPr>
        <p:spPr>
          <a:xfrm>
            <a:off x="799225" y="425967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39073C-A2FA-6248-A2ED-B6451973D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" t="14247" r="1270" b="7833"/>
          <a:stretch/>
        </p:blipFill>
        <p:spPr>
          <a:xfrm>
            <a:off x="4280051" y="1286980"/>
            <a:ext cx="4747449" cy="3160798"/>
          </a:xfrm>
          <a:prstGeom prst="roundRect">
            <a:avLst>
              <a:gd name="adj" fmla="val 578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8" name="Google Shape;168;p23"/>
          <p:cNvGraphicFramePr/>
          <p:nvPr>
            <p:extLst>
              <p:ext uri="{D42A27DB-BD31-4B8C-83A1-F6EECF244321}">
                <p14:modId xmlns:p14="http://schemas.microsoft.com/office/powerpoint/2010/main" val="310267533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Описать общий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Формулировать гипотезы и проверять их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основные методы решения проблем с данными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После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176" name="Google Shape;176;p24"/>
          <p:cNvGraphicFramePr/>
          <p:nvPr>
            <p:extLst>
              <p:ext uri="{D42A27DB-BD31-4B8C-83A1-F6EECF244321}">
                <p14:modId xmlns:p14="http://schemas.microsoft.com/office/powerpoint/2010/main" val="21413819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инсайты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визуализации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Подготовить данные для моделирования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 dirty="0"/>
              <a:t>EDA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821317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571</Words>
  <Application>Microsoft Macintosh PowerPoint</Application>
  <PresentationFormat>On-screen Show (16:9)</PresentationFormat>
  <Paragraphs>166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Roboto</vt:lpstr>
      <vt:lpstr>Roboto</vt:lpstr>
      <vt:lpstr>Arial</vt:lpstr>
      <vt:lpstr>Светлая тема</vt:lpstr>
      <vt:lpstr>ML Basic Разведочный анализ</vt:lpstr>
      <vt:lpstr>Проверить, идет ли запись</vt:lpstr>
      <vt:lpstr>ML Basic Разведочный анализ данных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EDA</vt:lpstr>
      <vt:lpstr>Разведочный анализ данных</vt:lpstr>
      <vt:lpstr>Разведочный анализ данных</vt:lpstr>
      <vt:lpstr>Разведочный анализ данных</vt:lpstr>
      <vt:lpstr>Получение данных</vt:lpstr>
      <vt:lpstr>Чистка данных</vt:lpstr>
      <vt:lpstr>Почему</vt:lpstr>
      <vt:lpstr>Что исправлять</vt:lpstr>
      <vt:lpstr>Форматы</vt:lpstr>
      <vt:lpstr>Неверные заголовки</vt:lpstr>
      <vt:lpstr>Пропущенные значения</vt:lpstr>
      <vt:lpstr>Пропущенные значения</vt:lpstr>
      <vt:lpstr>Аномалии и выбросы</vt:lpstr>
      <vt:lpstr>Методы работы с аномалиями</vt:lpstr>
      <vt:lpstr>Стандартизация данных</vt:lpstr>
      <vt:lpstr>Анализ данных</vt:lpstr>
      <vt:lpstr>Типы данных</vt:lpstr>
      <vt:lpstr>Разрезы для анализа</vt:lpstr>
      <vt:lpstr>Практика</vt:lpstr>
      <vt:lpstr>Тезисы</vt:lpstr>
      <vt:lpstr>Рефлексия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38</cp:revision>
  <dcterms:modified xsi:type="dcterms:W3CDTF">2024-03-08T09:21:23Z</dcterms:modified>
</cp:coreProperties>
</file>