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432" r:id="rId2"/>
    <p:sldId id="429" r:id="rId3"/>
    <p:sldId id="334" r:id="rId4"/>
    <p:sldId id="430" r:id="rId5"/>
    <p:sldId id="349" r:id="rId6"/>
    <p:sldId id="391" r:id="rId7"/>
    <p:sldId id="389" r:id="rId8"/>
    <p:sldId id="390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6A93D-E22E-496A-AE55-A62C1E3046BF}">
  <a:tblStyle styleId="{23E6A93D-E22E-496A-AE55-A62C1E304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0"/>
    <p:restoredTop sz="94609"/>
  </p:normalViewPr>
  <p:slideViewPr>
    <p:cSldViewPr snapToGrid="0">
      <p:cViewPr varScale="1">
        <p:scale>
          <a:sx n="196" d="100"/>
          <a:sy n="196" d="100"/>
        </p:scale>
        <p:origin x="520" y="17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0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2f1f57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72f1f57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6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7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21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63" r:id="rId7"/>
    <p:sldLayoutId id="214748366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ML Basic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en-US" spc="-10" dirty="0">
                <a:solidFill>
                  <a:srgbClr val="FFFFFF"/>
                </a:solidFill>
              </a:rPr>
              <a:t>Python </a:t>
            </a:r>
            <a:r>
              <a:rPr lang="ru-RU" spc="-10" dirty="0">
                <a:solidFill>
                  <a:srgbClr val="FFFFFF"/>
                </a:solidFill>
              </a:rPr>
              <a:t>практика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Basic</a:t>
            </a:r>
            <a:br>
              <a:rPr lang="en-US" dirty="0"/>
            </a:br>
            <a:r>
              <a:rPr lang="en-US" dirty="0"/>
              <a:t>Python </a:t>
            </a:r>
            <a:r>
              <a:rPr lang="ru-RU" dirty="0"/>
              <a:t>практика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FDA211B5-D839-2D46-A709-5E6E9DC808C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/>
            <a:r>
              <a:rPr lang="ru-RU" sz="1150" b="1" dirty="0"/>
              <a:t>Руководитель курсов: </a:t>
            </a:r>
            <a:r>
              <a:rPr lang="en-US" sz="1150" b="1" dirty="0"/>
              <a:t>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Анализ временных рядов, эволюционные модели, финансовые модели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4"/>
              </a:rPr>
              <a:t>igor-stureiko</a:t>
            </a:r>
            <a:r>
              <a:rPr lang="en-US" sz="115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738008" y="1426469"/>
            <a:ext cx="2665379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1148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2200" dirty="0"/>
          </a:p>
          <a:p>
            <a:pPr marL="0" marR="28067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 err="1"/>
              <a:t>Задаем</a:t>
            </a:r>
            <a:r>
              <a:rPr spc="-45" dirty="0"/>
              <a:t> </a:t>
            </a:r>
            <a:r>
              <a:rPr spc="-5" dirty="0" err="1"/>
              <a:t>вопрос</a:t>
            </a:r>
            <a:r>
              <a:rPr lang="ru-RU" spc="-5" dirty="0"/>
              <a:t> </a:t>
            </a:r>
            <a:br>
              <a:rPr lang="ru-RU" spc="-5" dirty="0"/>
            </a:b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lang="ru-RU" spc="-3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spc="-1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spc="-10" dirty="0"/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10" dirty="0" err="1"/>
              <a:t>Вопросы</a:t>
            </a:r>
            <a:r>
              <a:rPr spc="-10" dirty="0"/>
              <a:t>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C7AAE1-F612-A948-BBCA-1CDECDA2E53E}"/>
              </a:ext>
            </a:extLst>
          </p:cNvPr>
          <p:cNvGrpSpPr/>
          <p:nvPr/>
        </p:nvGrpSpPr>
        <p:grpSpPr>
          <a:xfrm>
            <a:off x="6046470" y="1135"/>
            <a:ext cx="3097530" cy="5135880"/>
            <a:chOff x="6046470" y="1135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470" y="1135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332" y="190441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332" y="238450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9332" y="286460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9332" y="334469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9332" y="382478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9332" y="430488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4294967295"/>
          </p:nvPr>
        </p:nvSpPr>
        <p:spPr>
          <a:xfrm>
            <a:off x="7277100" y="1116013"/>
            <a:ext cx="1866900" cy="353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2959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pc="-10" dirty="0">
                <a:solidFill>
                  <a:schemeClr val="bg1"/>
                </a:solidFill>
              </a:rPr>
              <a:t>Условные 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обозначения</a:t>
            </a:r>
          </a:p>
          <a:p>
            <a:pPr marL="161290" indent="0">
              <a:lnSpc>
                <a:spcPct val="100000"/>
              </a:lnSpc>
              <a:spcBef>
                <a:spcPts val="1895"/>
              </a:spcBef>
              <a:buNone/>
            </a:pP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Индивидуально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5080" indent="0">
              <a:lnSpc>
                <a:spcPct val="100000"/>
              </a:lnSpc>
              <a:spcBef>
                <a:spcPts val="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на</a:t>
            </a: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активность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0"/>
              </a:spcBef>
              <a:buNone/>
            </a:pPr>
            <a:endParaRPr sz="16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buNone/>
            </a:pP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Пишем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в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чат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950"/>
              </a:spcBef>
              <a:buNone/>
            </a:pP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Говорим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голосом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Документ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5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161925" indent="0">
              <a:lnSpc>
                <a:spcPct val="100000"/>
              </a:lnSpc>
              <a:buNone/>
            </a:pP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Ответьте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себе </a:t>
            </a:r>
            <a:r>
              <a:rPr sz="1100" b="0" spc="10" dirty="0">
                <a:solidFill>
                  <a:schemeClr val="bg1"/>
                </a:solidFill>
                <a:latin typeface="Roboto"/>
                <a:cs typeface="Roboto"/>
              </a:rPr>
              <a:t>или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задайте</a:t>
            </a: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вопрос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Практика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753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66727-502E-0641-886D-AAB62CD3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graphicFrame>
        <p:nvGraphicFramePr>
          <p:cNvPr id="3" name="Google Shape;168;p23">
            <a:extLst>
              <a:ext uri="{FF2B5EF4-FFF2-40B4-BE49-F238E27FC236}">
                <a16:creationId xmlns:a16="http://schemas.microsoft.com/office/drawing/2014/main" id="{36042854-032C-5F41-BAC0-2675204F1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48521"/>
              </p:ext>
            </p:extLst>
          </p:nvPr>
        </p:nvGraphicFramePr>
        <p:xfrm>
          <a:off x="952500" y="1583951"/>
          <a:ext cx="7239000" cy="1397216"/>
        </p:xfrm>
        <a:graphic>
          <a:graphicData uri="http://schemas.openxmlformats.org/drawingml/2006/table">
            <a:tbl>
              <a:tblPr>
                <a:noFill/>
                <a:tableStyleId>{23E6A93D-E22E-496A-AE55-A62C1E3046BF}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модель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Написать модуль для аргументов командной строки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тесты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87661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«Завернуть» модель в класс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56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8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Вопросы?</a:t>
            </a:r>
            <a:endParaRPr dirty="0"/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8CF9D2-628E-C34E-8B65-6B4E58685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256C3-07D0-7344-AC32-1F6D226281ED}"/>
              </a:ext>
            </a:extLst>
          </p:cNvPr>
          <p:cNvSpPr txBox="1"/>
          <p:nvPr/>
        </p:nvSpPr>
        <p:spPr>
          <a:xfrm>
            <a:off x="651425" y="4487194"/>
            <a:ext cx="138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Опрос и </a:t>
            </a:r>
            <a:r>
              <a:rPr lang="ru-RU" dirty="0" err="1">
                <a:solidFill>
                  <a:schemeClr val="bg1"/>
                </a:solidFill>
              </a:rPr>
              <a:t>дз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2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1915425" y="1857114"/>
            <a:ext cx="6156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Основы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</a:rPr>
              <a:t>NumPy</a:t>
            </a:r>
            <a:endParaRPr sz="2000" dirty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404141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213</Words>
  <Application>Microsoft Macintosh PowerPoint</Application>
  <PresentationFormat>On-screen Show (16:9)</PresentationFormat>
  <Paragraphs>69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Светлая тема</vt:lpstr>
      <vt:lpstr>ML Basic Python практика</vt:lpstr>
      <vt:lpstr>Проверить, идет ли запись</vt:lpstr>
      <vt:lpstr>ML Basic Python практика</vt:lpstr>
      <vt:lpstr>Правила вебинара</vt:lpstr>
      <vt:lpstr>Практика</vt:lpstr>
      <vt:lpstr>Практика</vt:lpstr>
      <vt:lpstr>Вопросы?</vt:lpstr>
      <vt:lpstr>Следующий вебинар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17. Основы статистики</dc:title>
  <cp:lastModifiedBy>Стурейко Игорь Олегович</cp:lastModifiedBy>
  <cp:revision>39</cp:revision>
  <dcterms:modified xsi:type="dcterms:W3CDTF">2024-10-21T16:23:13Z</dcterms:modified>
</cp:coreProperties>
</file>