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9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24"/>
  </p:notesMasterIdLst>
  <p:sldIdLst>
    <p:sldId id="256" r:id="rId3"/>
    <p:sldId id="257" r:id="rId4"/>
    <p:sldId id="259" r:id="rId5"/>
    <p:sldId id="404" r:id="rId6"/>
    <p:sldId id="261" r:id="rId7"/>
    <p:sldId id="262" r:id="rId8"/>
    <p:sldId id="263" r:id="rId9"/>
    <p:sldId id="264" r:id="rId10"/>
    <p:sldId id="311" r:id="rId11"/>
    <p:sldId id="453" r:id="rId12"/>
    <p:sldId id="279" r:id="rId13"/>
    <p:sldId id="344" r:id="rId14"/>
    <p:sldId id="380" r:id="rId15"/>
    <p:sldId id="381" r:id="rId16"/>
    <p:sldId id="382" r:id="rId17"/>
    <p:sldId id="282" r:id="rId18"/>
    <p:sldId id="283" r:id="rId19"/>
    <p:sldId id="383" r:id="rId20"/>
    <p:sldId id="287" r:id="rId21"/>
    <p:sldId id="289" r:id="rId22"/>
    <p:sldId id="33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45"/>
    <p:restoredTop sz="97146"/>
  </p:normalViewPr>
  <p:slideViewPr>
    <p:cSldViewPr snapToGrid="0">
      <p:cViewPr varScale="1">
        <p:scale>
          <a:sx n="208" d="100"/>
          <a:sy n="208" d="100"/>
        </p:scale>
        <p:origin x="248" y="18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3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5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74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0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igor-stureik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igor-stureik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/>
              <a:t>Практика. Валидация моделей.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D77A3E0-0E9B-C743-BF92-DF18E8ABE3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78674"/>
            <a:ext cx="7543800" cy="400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11745-E226-8C4C-9988-9AB592159A6E}"/>
              </a:ext>
            </a:extLst>
          </p:cNvPr>
          <p:cNvSpPr txBox="1"/>
          <p:nvPr/>
        </p:nvSpPr>
        <p:spPr>
          <a:xfrm>
            <a:off x="2971800" y="1581150"/>
            <a:ext cx="87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Выбор с </a:t>
            </a:r>
          </a:p>
          <a:p>
            <a:pPr algn="ctr"/>
            <a:r>
              <a:rPr lang="ru-RU" sz="1200" dirty="0"/>
              <a:t>возвратом</a:t>
            </a:r>
            <a:endParaRPr lang="en-US" sz="1200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3FA5F6B-A2B9-B442-A00C-9A2B747EEEE5}"/>
              </a:ext>
            </a:extLst>
          </p:cNvPr>
          <p:cNvSpPr/>
          <p:nvPr/>
        </p:nvSpPr>
        <p:spPr>
          <a:xfrm rot="6324136">
            <a:off x="2974724" y="1822241"/>
            <a:ext cx="717211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D3566D3-B8E9-E34D-8539-AB7DBBB512C8}"/>
              </a:ext>
            </a:extLst>
          </p:cNvPr>
          <p:cNvSpPr/>
          <p:nvPr/>
        </p:nvSpPr>
        <p:spPr>
          <a:xfrm rot="8480726">
            <a:off x="3101908" y="2336769"/>
            <a:ext cx="717211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5CE3C8D-CF06-AC49-B891-DB0344A7D35D}"/>
              </a:ext>
            </a:extLst>
          </p:cNvPr>
          <p:cNvSpPr/>
          <p:nvPr/>
        </p:nvSpPr>
        <p:spPr>
          <a:xfrm rot="10029697">
            <a:off x="3101908" y="2855767"/>
            <a:ext cx="717211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Распределение метрик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369117560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Скопируйте себе файл «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malicious_url.ipynb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«Упражнение 1»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готовности поставьте «+» в чате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10 минут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Проверка статистической гипотезы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Проверка гипотезы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2659711060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Продолжаем работать с файлом «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malicious_url.ipynb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«Упражнение 2»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Напишите в чате получпенное значение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p-value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различных метрик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10 минут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7610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Интерпретация ошибок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73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Интерпретация ошибок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3165256609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Продолжаем работать с файлом «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malicious_url.ipynb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«Упражнение 3»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Предложите улучшение модели на основе анализа ошибок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10 минут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3530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Выбрать метрики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распределение метрик на контрольной выборке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стат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гипотезу о качестве метрик на новой модели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940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Наглядно интерпретировать ошибки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SHAP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084455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8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082400" y="2301924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5517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01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07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.2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4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 – </a:t>
            </a:r>
            <a:r>
              <a:rPr lang="ru-RU" dirty="0">
                <a:latin typeface="Roboto" panose="02000000000000000000" pitchFamily="2" charset="0"/>
              </a:rPr>
              <a:t>Модуль 6 Развертывание – Пакетный режим работы</a:t>
            </a:r>
            <a:endParaRPr lang="ru-RU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CFE1EA-6980-1A40-824D-BEA37D0175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0A75138E-7838-4D43-B5BD-8D92ECACB456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Ops</a:t>
            </a:r>
            <a:br>
              <a:rPr lang="en-US" dirty="0"/>
            </a:br>
            <a:r>
              <a:rPr lang="ru-RU" sz="2400" dirty="0"/>
              <a:t>Практика. Валидация моделей.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209;p48">
            <a:extLst>
              <a:ext uri="{FF2B5EF4-FFF2-40B4-BE49-F238E27FC236}">
                <a16:creationId xmlns:a16="http://schemas.microsoft.com/office/drawing/2014/main" id="{4A80EACE-EEC7-D542-8DED-09554DB4AE2B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3722315" y="60303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Процессы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249115" y="1492388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Инфраструктура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069400" y="1503226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Подготовка данных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249115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Валидация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186234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Моделирование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>
            <a:off x="3722315" y="1782038"/>
            <a:ext cx="1347085" cy="1083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249115" y="892682"/>
            <a:ext cx="2473200" cy="889356"/>
          </a:xfrm>
          <a:prstGeom prst="curvedConnector3">
            <a:avLst>
              <a:gd name="adj1" fmla="val 10924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542600" y="1792876"/>
            <a:ext cx="116834" cy="1068524"/>
          </a:xfrm>
          <a:prstGeom prst="curvedConnector3">
            <a:avLst>
              <a:gd name="adj1" fmla="val 29566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cxnSpLocks/>
            <a:stCxn id="254" idx="1"/>
            <a:endCxn id="253" idx="3"/>
          </p:cNvCxnSpPr>
          <p:nvPr/>
        </p:nvCxnSpPr>
        <p:spPr>
          <a:xfrm rot="10800000">
            <a:off x="3722316" y="2861400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Google Shape;253;p51">
            <a:extLst>
              <a:ext uri="{FF2B5EF4-FFF2-40B4-BE49-F238E27FC236}">
                <a16:creationId xmlns:a16="http://schemas.microsoft.com/office/drawing/2014/main" id="{B3FC62D5-C5AE-824D-ADAA-57941C457A4E}"/>
              </a:ext>
            </a:extLst>
          </p:cNvPr>
          <p:cNvSpPr/>
          <p:nvPr/>
        </p:nvSpPr>
        <p:spPr>
          <a:xfrm>
            <a:off x="1249115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Развертывание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53;p51">
            <a:extLst>
              <a:ext uri="{FF2B5EF4-FFF2-40B4-BE49-F238E27FC236}">
                <a16:creationId xmlns:a16="http://schemas.microsoft.com/office/drawing/2014/main" id="{9924AB3F-1AEF-F848-9D7C-F38C9B025689}"/>
              </a:ext>
            </a:extLst>
          </p:cNvPr>
          <p:cNvSpPr/>
          <p:nvPr/>
        </p:nvSpPr>
        <p:spPr>
          <a:xfrm>
            <a:off x="5186234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Мониторинг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59;p51">
            <a:extLst>
              <a:ext uri="{FF2B5EF4-FFF2-40B4-BE49-F238E27FC236}">
                <a16:creationId xmlns:a16="http://schemas.microsoft.com/office/drawing/2014/main" id="{802B18A3-E83D-F444-B857-2893607805DC}"/>
              </a:ext>
            </a:extLst>
          </p:cNvPr>
          <p:cNvCxnSpPr>
            <a:cxnSpLocks/>
            <a:stCxn id="253" idx="1"/>
            <a:endCxn id="12" idx="1"/>
          </p:cNvCxnSpPr>
          <p:nvPr/>
        </p:nvCxnSpPr>
        <p:spPr>
          <a:xfrm rot="10800000" flipV="1">
            <a:off x="1249115" y="2861399"/>
            <a:ext cx="12700" cy="123378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259;p51">
            <a:extLst>
              <a:ext uri="{FF2B5EF4-FFF2-40B4-BE49-F238E27FC236}">
                <a16:creationId xmlns:a16="http://schemas.microsoft.com/office/drawing/2014/main" id="{6B4DE7E8-0EA0-BA42-9D3D-0717B2F5CF88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rot="10800000">
            <a:off x="3722316" y="4095189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Распределение метри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Сравнение метрик с базовой моделью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Интерпретация ошибок</a:t>
            </a:r>
            <a:endParaRPr lang="ru-RU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ошибок и метрик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4" name="Google Shape;271;p52">
            <a:extLst>
              <a:ext uri="{FF2B5EF4-FFF2-40B4-BE49-F238E27FC236}">
                <a16:creationId xmlns:a16="http://schemas.microsoft.com/office/drawing/2014/main" id="{03AE55B2-BCF2-4443-9F2B-0F282BF00732}"/>
              </a:ext>
            </a:extLst>
          </p:cNvPr>
          <p:cNvSpPr/>
          <p:nvPr/>
        </p:nvSpPr>
        <p:spPr>
          <a:xfrm>
            <a:off x="786525" y="4103135"/>
            <a:ext cx="3384900" cy="37620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76;p52">
            <a:extLst>
              <a:ext uri="{FF2B5EF4-FFF2-40B4-BE49-F238E27FC236}">
                <a16:creationId xmlns:a16="http://schemas.microsoft.com/office/drawing/2014/main" id="{DA4704EA-4F3E-FD4F-832E-5DB8F19516B7}"/>
              </a:ext>
            </a:extLst>
          </p:cNvPr>
          <p:cNvCxnSpPr/>
          <p:nvPr/>
        </p:nvCxnSpPr>
        <p:spPr>
          <a:xfrm>
            <a:off x="762378" y="3714336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470D8D-60C4-7240-B8D1-E0AED07D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78" y="1124172"/>
            <a:ext cx="4732623" cy="31933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FDF30F-EA62-4E44-B2CE-0D8587A737CE}"/>
              </a:ext>
            </a:extLst>
          </p:cNvPr>
          <p:cNvSpPr/>
          <p:nvPr/>
        </p:nvSpPr>
        <p:spPr>
          <a:xfrm>
            <a:off x="4457400" y="1949370"/>
            <a:ext cx="1264204" cy="15429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2973210094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Выбрать метрики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распределение метрик на контрольной выборке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стат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гипотезу о качестве метрик на новой модели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940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Наглядно интерпретировать ошибки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SHAP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084455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747539022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больше информации о качестве модели до ее разворачивания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Лучше понимать границы применимости модели и понимать направления дальнейшего улучшения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Распределение метрик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13078</TotalTime>
  <Words>552</Words>
  <Application>Microsoft Macintosh PowerPoint</Application>
  <PresentationFormat>On-screen Show (16:9)</PresentationFormat>
  <Paragraphs>148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Roboto</vt:lpstr>
      <vt:lpstr>Google Sans</vt:lpstr>
      <vt:lpstr>Светлая тема</vt:lpstr>
      <vt:lpstr>Светлая тема</vt:lpstr>
      <vt:lpstr>ML Ops Практика. Валидация моделей.</vt:lpstr>
      <vt:lpstr>Проверить, идет ли запись</vt:lpstr>
      <vt:lpstr>Правила вебинара</vt:lpstr>
      <vt:lpstr>ML Ops Практика. Валидация моделей.</vt:lpstr>
      <vt:lpstr>Карта курса</vt:lpstr>
      <vt:lpstr>Маршрут вебинара</vt:lpstr>
      <vt:lpstr>Цели вебинара</vt:lpstr>
      <vt:lpstr>Смысл</vt:lpstr>
      <vt:lpstr>Распределение метрик</vt:lpstr>
      <vt:lpstr>Bootstrap</vt:lpstr>
      <vt:lpstr>Распределение метрик</vt:lpstr>
      <vt:lpstr>Проверка статистической гипотезы</vt:lpstr>
      <vt:lpstr>Проверка гипотезы</vt:lpstr>
      <vt:lpstr>Интерпретация ошибок</vt:lpstr>
      <vt:lpstr>Интерпретация ошибок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97</cp:revision>
  <dcterms:modified xsi:type="dcterms:W3CDTF">2024-06-26T16:38:11Z</dcterms:modified>
</cp:coreProperties>
</file>