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28" r:id="rId6"/>
    <p:sldId id="258" r:id="rId7"/>
    <p:sldId id="329" r:id="rId8"/>
    <p:sldId id="330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Hughes" initials="L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C157D"/>
    <a:srgbClr val="89A4A7"/>
    <a:srgbClr val="C5C5C5"/>
    <a:srgbClr val="E7F3F4"/>
    <a:srgbClr val="BBE0E3"/>
    <a:srgbClr val="F3F8FA"/>
    <a:srgbClr val="AACBCF"/>
    <a:srgbClr val="A7C8CB"/>
    <a:srgbClr val="14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2123" autoAdjust="0"/>
  </p:normalViewPr>
  <p:slideViewPr>
    <p:cSldViewPr snapToObjects="1">
      <p:cViewPr varScale="1">
        <p:scale>
          <a:sx n="77" d="100"/>
          <a:sy n="77" d="100"/>
        </p:scale>
        <p:origin x="154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4/19/2017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81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19,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234458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Group …</a:t>
            </a: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i.e. Can two items be bought together? …</a:t>
            </a:r>
          </a:p>
        </p:txBody>
      </p:sp>
    </p:spTree>
    <p:extLst>
      <p:ext uri="{BB962C8B-B14F-4D97-AF65-F5344CB8AC3E}">
        <p14:creationId xmlns:p14="http://schemas.microsoft.com/office/powerpoint/2010/main" val="29770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predict the revenue we need to</a:t>
            </a:r>
          </a:p>
          <a:p>
            <a:pPr marL="1000125" lvl="1" indent="-457200">
              <a:buFont typeface="+mj-lt"/>
              <a:buAutoNum type="arabicPeriod"/>
            </a:pPr>
            <a:endParaRPr lang="en-GB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whether a transaction will lead to “order”</a:t>
            </a:r>
          </a:p>
          <a:p>
            <a:pPr marL="1408112" lvl="2" indent="-457200"/>
            <a:r>
              <a:rPr lang="en-GB" dirty="0"/>
              <a:t>Order = 1  vs. Click or Basket = 1</a:t>
            </a:r>
          </a:p>
          <a:p>
            <a:pPr marL="1408112" lvl="2" indent="-457200"/>
            <a:r>
              <a:rPr lang="en-GB" dirty="0"/>
              <a:t>Probability of outcome</a:t>
            </a:r>
          </a:p>
          <a:p>
            <a:pPr marL="1000125" lvl="1" indent="-457200">
              <a:buFont typeface="+mj-lt"/>
              <a:buAutoNum type="arabicPeriod"/>
            </a:pPr>
            <a:endParaRPr lang="en-GB" dirty="0"/>
          </a:p>
          <a:p>
            <a:pPr marL="1000125" lvl="1" indent="-457200">
              <a:buFont typeface="+mj-lt"/>
              <a:buAutoNum type="arabicPeriod"/>
            </a:pPr>
            <a:r>
              <a:rPr lang="en-GB" dirty="0"/>
              <a:t>Predict the quantity of the ordered product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In order to calculate revenue with the given price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9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and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Generation</a:t>
            </a:r>
          </a:p>
          <a:p>
            <a:endParaRPr lang="en-GB" dirty="0"/>
          </a:p>
          <a:p>
            <a:r>
              <a:rPr lang="en-GB" dirty="0"/>
              <a:t>Feature Understanding</a:t>
            </a:r>
          </a:p>
          <a:p>
            <a:endParaRPr lang="en-GB" dirty="0"/>
          </a:p>
          <a:p>
            <a:r>
              <a:rPr lang="en-GB" dirty="0"/>
              <a:t>Semantic Knowledge (maybe included in understanding?)</a:t>
            </a:r>
          </a:p>
        </p:txBody>
      </p:sp>
    </p:spTree>
    <p:extLst>
      <p:ext uri="{BB962C8B-B14F-4D97-AF65-F5344CB8AC3E}">
        <p14:creationId xmlns:p14="http://schemas.microsoft.com/office/powerpoint/2010/main" val="41239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 </a:t>
            </a:r>
            <a:r>
              <a:rPr lang="de-DE" dirty="0" err="1"/>
              <a:t>and</a:t>
            </a:r>
            <a:r>
              <a:rPr lang="de-DE" dirty="0"/>
              <a:t> Data Mining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4"/>
          <p:cNvSpPr/>
          <p:nvPr/>
        </p:nvSpPr>
        <p:spPr>
          <a:xfrm>
            <a:off x="7372261" y="2077275"/>
            <a:ext cx="1654185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Glance at first processes….</a:t>
            </a:r>
          </a:p>
          <a:p>
            <a:r>
              <a:rPr lang="en-GB" dirty="0"/>
              <a:t>Two step approach </a:t>
            </a:r>
          </a:p>
          <a:p>
            <a:pPr lvl="1"/>
            <a:r>
              <a:rPr lang="en-GB" dirty="0"/>
              <a:t>Classification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175497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&amp; Interpretation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646543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4"/>
          <p:cNvSpPr/>
          <p:nvPr/>
        </p:nvSpPr>
        <p:spPr>
          <a:xfrm>
            <a:off x="6621697" y="2670272"/>
            <a:ext cx="650605" cy="6564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&amp; Interpretation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transaction level and the difference between actual value and prediction is squared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038A6-0C52-4431-AA9D-2B6D9E759E2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373</Words>
  <Application>Microsoft Office PowerPoint</Application>
  <PresentationFormat>Bildschirmpräsentation (4:3)</PresentationFormat>
  <Paragraphs>118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Agenda</vt:lpstr>
      <vt:lpstr>Preprocessing</vt:lpstr>
      <vt:lpstr>Selection and Preprocessing</vt:lpstr>
      <vt:lpstr>Transformation and Data Mining</vt:lpstr>
      <vt:lpstr>PowerPoint-Präsentation</vt:lpstr>
      <vt:lpstr>Evaluation &amp; Interpretation</vt:lpstr>
      <vt:lpstr>Evaluation &amp; Interpretation</vt:lpstr>
      <vt:lpstr>Open questions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Liane Gybas</cp:lastModifiedBy>
  <cp:revision>351</cp:revision>
  <cp:lastPrinted>2013-04-17T11:44:28Z</cp:lastPrinted>
  <dcterms:created xsi:type="dcterms:W3CDTF">2011-05-26T14:08:38Z</dcterms:created>
  <dcterms:modified xsi:type="dcterms:W3CDTF">2017-04-19T13:43:28Z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