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54" r:id="rId6"/>
    <p:sldId id="258" r:id="rId7"/>
    <p:sldId id="329" r:id="rId8"/>
    <p:sldId id="361" r:id="rId9"/>
    <p:sldId id="331" r:id="rId10"/>
    <p:sldId id="362" r:id="rId11"/>
    <p:sldId id="363" r:id="rId12"/>
    <p:sldId id="342" r:id="rId13"/>
    <p:sldId id="360" r:id="rId14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F6F8FA"/>
    <a:srgbClr val="BDB693"/>
    <a:srgbClr val="0C157D"/>
    <a:srgbClr val="D9D9D9"/>
    <a:srgbClr val="89A4A7"/>
    <a:srgbClr val="C5C5C5"/>
    <a:srgbClr val="E7F3F4"/>
    <a:srgbClr val="BBE0E3"/>
    <a:srgbClr val="F3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7" autoAdjust="0"/>
    <p:restoredTop sz="92163" autoAdjust="0"/>
  </p:normalViewPr>
  <p:slideViewPr>
    <p:cSldViewPr snapToObjects="1">
      <p:cViewPr varScale="1">
        <p:scale>
          <a:sx n="81" d="100"/>
          <a:sy n="81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3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3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42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070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895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17,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DMC 2017 – Final Presentation – FSS 2017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Final presentation</a:t>
            </a:r>
            <a:endParaRPr lang="en-US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 smtClean="0">
                <a:latin typeface="Arial" pitchFamily="34" charset="0"/>
              </a:rPr>
              <a:t>23.05.2017</a:t>
            </a:r>
            <a:endParaRPr 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Informationssammlung für die Präsentation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Zeigen was wir alles gemacht haben und was bei rum kam</a:t>
            </a:r>
          </a:p>
          <a:p>
            <a:r>
              <a:rPr lang="de-DE" dirty="0" err="1" smtClean="0"/>
              <a:t>Preprocessing</a:t>
            </a:r>
            <a:r>
              <a:rPr lang="de-DE" dirty="0" smtClean="0"/>
              <a:t> – Feature Understanding/Engineering</a:t>
            </a:r>
          </a:p>
          <a:p>
            <a:pPr lvl="1"/>
            <a:r>
              <a:rPr lang="de-DE" dirty="0" smtClean="0"/>
              <a:t>Welchen Dingen sind wir nachgegangen, dann aber Fokus auf welche waren wirklich wichtig für unser Vorhaben.</a:t>
            </a:r>
          </a:p>
          <a:p>
            <a:pPr lvl="1"/>
            <a:r>
              <a:rPr lang="de-DE" dirty="0" err="1"/>
              <a:t>Created</a:t>
            </a:r>
            <a:r>
              <a:rPr lang="de-DE" dirty="0"/>
              <a:t>/</a:t>
            </a:r>
            <a:r>
              <a:rPr lang="de-DE" dirty="0" err="1"/>
              <a:t>engineered</a:t>
            </a:r>
            <a:r>
              <a:rPr lang="de-DE" dirty="0"/>
              <a:t> 97 Features – Most </a:t>
            </a:r>
            <a:r>
              <a:rPr lang="de-DE" dirty="0" err="1"/>
              <a:t>important</a:t>
            </a:r>
            <a:r>
              <a:rPr lang="de-DE" dirty="0"/>
              <a:t>???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week</a:t>
            </a:r>
            <a:r>
              <a:rPr lang="de-DE" dirty="0" smtClean="0"/>
              <a:t>, </a:t>
            </a:r>
            <a:r>
              <a:rPr lang="de-DE" dirty="0" err="1" smtClean="0"/>
              <a:t>Basket</a:t>
            </a:r>
            <a:r>
              <a:rPr lang="de-DE" dirty="0" smtClean="0"/>
              <a:t> Feature </a:t>
            </a:r>
            <a:r>
              <a:rPr lang="de-DE" dirty="0" err="1" smtClean="0"/>
              <a:t>understanding</a:t>
            </a:r>
            <a:endParaRPr lang="de-DE" dirty="0" smtClean="0"/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in last </a:t>
            </a:r>
            <a:r>
              <a:rPr lang="de-DE" dirty="0" err="1" smtClean="0"/>
              <a:t>week</a:t>
            </a:r>
            <a:endParaRPr lang="de-DE" dirty="0" smtClean="0"/>
          </a:p>
          <a:p>
            <a:pPr lvl="1"/>
            <a:r>
              <a:rPr lang="de-DE" dirty="0" err="1" smtClean="0"/>
              <a:t>Some</a:t>
            </a:r>
            <a:r>
              <a:rPr lang="de-DE" dirty="0" smtClean="0"/>
              <a:t> cool </a:t>
            </a:r>
            <a:r>
              <a:rPr lang="de-DE" dirty="0" err="1" smtClean="0"/>
              <a:t>findings</a:t>
            </a:r>
            <a:r>
              <a:rPr lang="de-DE" dirty="0" smtClean="0"/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Judgment of the Court</a:t>
            </a:r>
            <a:endParaRPr lang="de-DE" dirty="0"/>
          </a:p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smtClean="0"/>
              <a:t>Baseline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findings</a:t>
            </a:r>
            <a:endParaRPr lang="de-DE" dirty="0" smtClean="0"/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Order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on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 GBT </a:t>
            </a:r>
            <a:r>
              <a:rPr lang="de-DE" dirty="0" err="1" smtClean="0"/>
              <a:t>imporvments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8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Trend splitting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</a:t>
            </a:r>
            <a:r>
              <a:rPr lang="en-US" dirty="0" smtClean="0"/>
              <a:t>Final </a:t>
            </a:r>
            <a:r>
              <a:rPr lang="en-US" dirty="0"/>
              <a:t>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</a:t>
            </a:r>
            <a:r>
              <a:rPr lang="de-DE" dirty="0" err="1"/>
              <a:t>eproces</a:t>
            </a:r>
            <a:r>
              <a:rPr lang="de-DE" dirty="0" err="1"/>
              <a:t>sing</a:t>
            </a:r>
            <a:r>
              <a:rPr lang="de-DE" dirty="0"/>
              <a:t> – Feature Understanding/Engineering</a:t>
            </a:r>
          </a:p>
          <a:p>
            <a:pPr lvl="1"/>
            <a:r>
              <a:rPr lang="de-DE" dirty="0"/>
              <a:t>Welchen Dingen sind wir </a:t>
            </a:r>
            <a:r>
              <a:rPr lang="de-DE" dirty="0" smtClean="0"/>
              <a:t>alle nachgegangen. Fokus soll am Ende darauf liegen welche wirklich </a:t>
            </a:r>
            <a:r>
              <a:rPr lang="de-DE" dirty="0"/>
              <a:t>wichtig für unser </a:t>
            </a:r>
            <a:r>
              <a:rPr lang="de-DE" dirty="0" smtClean="0"/>
              <a:t>Vorhaben waren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Created</a:t>
            </a:r>
            <a:r>
              <a:rPr lang="de-DE" dirty="0"/>
              <a:t>/</a:t>
            </a:r>
            <a:r>
              <a:rPr lang="de-DE" dirty="0" err="1"/>
              <a:t>engineered</a:t>
            </a:r>
            <a:r>
              <a:rPr lang="de-DE" dirty="0"/>
              <a:t> </a:t>
            </a:r>
            <a:r>
              <a:rPr lang="de-DE" dirty="0" smtClean="0"/>
              <a:t>111 Features??? – Entnehmen aus Report</a:t>
            </a:r>
          </a:p>
          <a:p>
            <a:pPr lvl="1"/>
            <a:r>
              <a:rPr lang="de-DE" dirty="0" smtClean="0"/>
              <a:t>Trendanalyse, Wie wurden 0 </a:t>
            </a:r>
            <a:r>
              <a:rPr lang="de-DE" dirty="0"/>
              <a:t>V</a:t>
            </a:r>
            <a:r>
              <a:rPr lang="de-DE" dirty="0" smtClean="0"/>
              <a:t>alues gehandelt.</a:t>
            </a:r>
            <a:endParaRPr lang="de-DE" dirty="0"/>
          </a:p>
          <a:p>
            <a:pPr lvl="1"/>
            <a:r>
              <a:rPr lang="de-DE" dirty="0" smtClean="0"/>
              <a:t>Welche Features haben wir speziell in der letzten Woche noch erstellt, wichtiges Features: </a:t>
            </a:r>
            <a:r>
              <a:rPr lang="de-DE" dirty="0" err="1" smtClean="0"/>
              <a:t>Basket</a:t>
            </a:r>
            <a:r>
              <a:rPr lang="de-DE" dirty="0" smtClean="0"/>
              <a:t> item</a:t>
            </a:r>
          </a:p>
          <a:p>
            <a:pPr lvl="1"/>
            <a:r>
              <a:rPr lang="de-DE" dirty="0" smtClean="0"/>
              <a:t>Wie wurde es erstellt und was sagt es nun aus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Was haben wir nicht gemacht was noch etwas gebracht hätte?</a:t>
            </a:r>
            <a:endParaRPr lang="de-DE" dirty="0"/>
          </a:p>
          <a:p>
            <a:pPr lvl="2"/>
            <a:endParaRPr lang="en-US" sz="1400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6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Step Model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smtClean="0"/>
              <a:t>Baseline</a:t>
            </a:r>
          </a:p>
          <a:p>
            <a:pPr marL="420688" indent="-285750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Model (welches der beiden war am Ende unser Favorit</a:t>
            </a:r>
            <a:r>
              <a:rPr lang="de-DE" dirty="0" smtClean="0"/>
              <a:t> und warum</a:t>
            </a:r>
            <a:r>
              <a:rPr lang="de-DE" dirty="0" smtClean="0"/>
              <a:t>)</a:t>
            </a:r>
            <a:endParaRPr lang="de-DE" sz="1800" dirty="0" smtClean="0"/>
          </a:p>
          <a:p>
            <a:pPr marL="420688" indent="-285750"/>
            <a:endParaRPr lang="de-DE" dirty="0" smtClean="0"/>
          </a:p>
          <a:p>
            <a:pPr marL="420688" lvl="1" indent="-285750">
              <a:buClr>
                <a:srgbClr val="0B70B8"/>
              </a:buClr>
              <a:buFont typeface="Webdings" pitchFamily="18" charset="2"/>
              <a:buChar char="4"/>
            </a:pPr>
            <a:r>
              <a:rPr lang="de-DE" sz="2400" dirty="0" smtClean="0"/>
              <a:t>Trendanalyse und Erkenntnis: </a:t>
            </a:r>
            <a:r>
              <a:rPr lang="de-DE" sz="2400" dirty="0"/>
              <a:t>Coole Sachen erwähnen wie: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Judgment of the Court </a:t>
            </a:r>
          </a:p>
          <a:p>
            <a:pPr marL="420688" indent="-285750"/>
            <a:r>
              <a:rPr lang="de-DE" dirty="0" err="1" smtClean="0"/>
              <a:t>Processe</a:t>
            </a:r>
            <a:r>
              <a:rPr lang="de-DE" dirty="0" smtClean="0"/>
              <a:t> zeigen zu Order </a:t>
            </a:r>
            <a:r>
              <a:rPr lang="de-DE" dirty="0" err="1" smtClean="0"/>
              <a:t>predicton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420688" indent="-285750"/>
            <a:endParaRPr lang="de-DE" dirty="0"/>
          </a:p>
          <a:p>
            <a:pPr marL="420688" indent="-285750"/>
            <a:r>
              <a:rPr lang="de-DE" dirty="0" smtClean="0"/>
              <a:t>Evaluierung der </a:t>
            </a:r>
            <a:r>
              <a:rPr lang="de-DE" dirty="0" err="1" smtClean="0"/>
              <a:t>Processe</a:t>
            </a:r>
            <a:r>
              <a:rPr lang="de-DE" dirty="0" smtClean="0"/>
              <a:t> und des Errors.</a:t>
            </a:r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dirty="0" smtClean="0"/>
              <a:t>Aussicht geben:</a:t>
            </a:r>
            <a:endParaRPr lang="de-DE" dirty="0" smtClean="0"/>
          </a:p>
          <a:p>
            <a:pPr marL="420688" indent="-285750"/>
            <a:r>
              <a:rPr lang="de-DE" dirty="0" smtClean="0"/>
              <a:t>Was hätte man noch machen können 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1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 smtClean="0"/>
              <a:t>Erkentnisse</a:t>
            </a:r>
            <a:r>
              <a:rPr lang="de-DE" dirty="0" smtClean="0"/>
              <a:t> was haben wir gelernt was hat uns der DMC 17 gebracht</a:t>
            </a:r>
          </a:p>
          <a:p>
            <a:pPr marL="420688" indent="-285750"/>
            <a:endParaRPr lang="de-DE" dirty="0" smtClean="0"/>
          </a:p>
          <a:p>
            <a:pPr marL="420688" indent="-285750"/>
            <a:r>
              <a:rPr lang="de-DE" dirty="0" smtClean="0"/>
              <a:t>Rapid </a:t>
            </a:r>
            <a:r>
              <a:rPr lang="de-DE" dirty="0" err="1" smtClean="0"/>
              <a:t>Miner</a:t>
            </a:r>
            <a:r>
              <a:rPr lang="de-DE" dirty="0" smtClean="0"/>
              <a:t> </a:t>
            </a:r>
          </a:p>
          <a:p>
            <a:pPr marL="420688" indent="-285750"/>
            <a:r>
              <a:rPr lang="de-DE" dirty="0" smtClean="0"/>
              <a:t>Datenverständnis, Organisation in größeren Projektteams  </a:t>
            </a:r>
          </a:p>
          <a:p>
            <a:pPr marL="420688" indent="-285750"/>
            <a:r>
              <a:rPr lang="de-DE" dirty="0" err="1" smtClean="0"/>
              <a:t>Realworld</a:t>
            </a:r>
            <a:r>
              <a:rPr lang="de-DE" dirty="0" smtClean="0"/>
              <a:t> Projektumsetzung</a:t>
            </a:r>
            <a:endParaRPr lang="de-DE" dirty="0"/>
          </a:p>
          <a:p>
            <a:pPr marL="420688" indent="-285750"/>
            <a:r>
              <a:rPr lang="de-DE" dirty="0" smtClean="0"/>
              <a:t>Python</a:t>
            </a:r>
          </a:p>
          <a:p>
            <a:pPr marL="420688" indent="-285750"/>
            <a:r>
              <a:rPr lang="de-DE" dirty="0" smtClean="0"/>
              <a:t>R</a:t>
            </a:r>
          </a:p>
          <a:p>
            <a:pPr marL="420688" indent="-285750"/>
            <a:r>
              <a:rPr lang="de-DE" smtClean="0"/>
              <a:t>etc</a:t>
            </a:r>
            <a:endParaRPr lang="de-DE" dirty="0" smtClean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618</Words>
  <Application>Microsoft Office PowerPoint</Application>
  <PresentationFormat>Bildschirmpräsentation (4:3)</PresentationFormat>
  <Paragraphs>141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Overview</vt:lpstr>
      <vt:lpstr>Preprocessing</vt:lpstr>
      <vt:lpstr>Feature Understanding and Engineering</vt:lpstr>
      <vt:lpstr>Data Mining and Evaluation</vt:lpstr>
      <vt:lpstr>Data Mining and Evaluation</vt:lpstr>
      <vt:lpstr>Data Mining and Evaluation</vt:lpstr>
      <vt:lpstr>Questions?</vt:lpstr>
      <vt:lpstr>Informationssammlung für die Präsentation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Christoph</cp:lastModifiedBy>
  <cp:revision>563</cp:revision>
  <cp:lastPrinted>2013-04-17T11:44:28Z</cp:lastPrinted>
  <dcterms:created xsi:type="dcterms:W3CDTF">2011-05-26T14:08:38Z</dcterms:created>
  <dcterms:modified xsi:type="dcterms:W3CDTF">2017-05-17T12:53:50Z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