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3" r:id="rId7"/>
    <p:sldId id="261" r:id="rId8"/>
    <p:sldId id="262" r:id="rId9"/>
    <p:sldId id="269" r:id="rId10"/>
    <p:sldId id="266" r:id="rId11"/>
    <p:sldId id="264" r:id="rId12"/>
    <p:sldId id="268" r:id="rId1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9F51D-594B-AF46-B2E1-E9049CB443EE}" v="59" dt="2022-04-25T17:32:12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3" autoAdjust="0"/>
    <p:restoredTop sz="94637" autoAdjust="0"/>
  </p:normalViewPr>
  <p:slideViewPr>
    <p:cSldViewPr>
      <p:cViewPr varScale="1">
        <p:scale>
          <a:sx n="103" d="100"/>
          <a:sy n="103" d="100"/>
        </p:scale>
        <p:origin x="7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turransky" userId="5d878bef9f3ef44a" providerId="LiveId" clId="{4009F51D-594B-AF46-B2E1-E9049CB443EE}"/>
    <pc:docChg chg="undo custSel addSld delSld modSld sldOrd">
      <pc:chgData name="scott turransky" userId="5d878bef9f3ef44a" providerId="LiveId" clId="{4009F51D-594B-AF46-B2E1-E9049CB443EE}" dt="2022-04-25T17:32:46.094" v="1349" actId="26606"/>
      <pc:docMkLst>
        <pc:docMk/>
      </pc:docMkLst>
      <pc:sldChg chg="addSp delSp modSp mod setBg addAnim delAnim delDesignElem">
        <pc:chgData name="scott turransky" userId="5d878bef9f3ef44a" providerId="LiveId" clId="{4009F51D-594B-AF46-B2E1-E9049CB443EE}" dt="2022-04-25T16:57:32.828" v="1304"/>
        <pc:sldMkLst>
          <pc:docMk/>
          <pc:sldMk cId="0" sldId="256"/>
        </pc:sldMkLst>
        <pc:spChg chg="add del">
          <ac:chgData name="scott turransky" userId="5d878bef9f3ef44a" providerId="LiveId" clId="{4009F51D-594B-AF46-B2E1-E9049CB443EE}" dt="2022-04-25T16:55:06.018" v="1289" actId="26606"/>
          <ac:spMkLst>
            <pc:docMk/>
            <pc:sldMk cId="0" sldId="256"/>
            <ac:spMk id="71" creationId="{489B7BFD-8F45-4093-AD9C-91B15B0503D9}"/>
          </ac:spMkLst>
        </pc:spChg>
        <pc:spChg chg="add del">
          <ac:chgData name="scott turransky" userId="5d878bef9f3ef44a" providerId="LiveId" clId="{4009F51D-594B-AF46-B2E1-E9049CB443EE}" dt="2022-04-25T16:55:06.018" v="1289" actId="26606"/>
          <ac:spMkLst>
            <pc:docMk/>
            <pc:sldMk cId="0" sldId="256"/>
            <ac:spMk id="77" creationId="{498F8FF6-43B4-494A-AF8F-123A4983EDF7}"/>
          </ac:spMkLst>
        </pc:spChg>
        <pc:spChg chg="add del">
          <ac:chgData name="scott turransky" userId="5d878bef9f3ef44a" providerId="LiveId" clId="{4009F51D-594B-AF46-B2E1-E9049CB443EE}" dt="2022-04-25T16:55:06.018" v="1289" actId="26606"/>
          <ac:spMkLst>
            <pc:docMk/>
            <pc:sldMk cId="0" sldId="256"/>
            <ac:spMk id="79" creationId="{2B06059C-C357-4011-82B9-9C0106301384}"/>
          </ac:spMkLst>
        </pc:spChg>
        <pc:spChg chg="add del">
          <ac:chgData name="scott turransky" userId="5d878bef9f3ef44a" providerId="LiveId" clId="{4009F51D-594B-AF46-B2E1-E9049CB443EE}" dt="2022-04-25T16:55:06.018" v="1289" actId="26606"/>
          <ac:spMkLst>
            <pc:docMk/>
            <pc:sldMk cId="0" sldId="256"/>
            <ac:spMk id="81" creationId="{5AFEC601-A132-47EE-B0C2-B38ACD9FCE6F}"/>
          </ac:spMkLst>
        </pc:spChg>
        <pc:spChg chg="add del">
          <ac:chgData name="scott turransky" userId="5d878bef9f3ef44a" providerId="LiveId" clId="{4009F51D-594B-AF46-B2E1-E9049CB443EE}" dt="2022-04-25T16:55:06.018" v="1289" actId="26606"/>
          <ac:spMkLst>
            <pc:docMk/>
            <pc:sldMk cId="0" sldId="256"/>
            <ac:spMk id="83" creationId="{279CAF82-0ECF-42BE-8F37-F71941E5D410}"/>
          </ac:spMkLst>
        </pc:spChg>
        <pc:spChg chg="add del">
          <ac:chgData name="scott turransky" userId="5d878bef9f3ef44a" providerId="LiveId" clId="{4009F51D-594B-AF46-B2E1-E9049CB443EE}" dt="2022-04-25T16:55:06.018" v="1289" actId="26606"/>
          <ac:spMkLst>
            <pc:docMk/>
            <pc:sldMk cId="0" sldId="256"/>
            <ac:spMk id="85" creationId="{218E095B-4870-4AD5-9C41-C16D59523501}"/>
          </ac:spMkLst>
        </pc:spChg>
        <pc:spChg chg="add del">
          <ac:chgData name="scott turransky" userId="5d878bef9f3ef44a" providerId="LiveId" clId="{4009F51D-594B-AF46-B2E1-E9049CB443EE}" dt="2022-04-25T16:55:06.018" v="1289" actId="26606"/>
          <ac:spMkLst>
            <pc:docMk/>
            <pc:sldMk cId="0" sldId="256"/>
            <ac:spMk id="94" creationId="{033BC44A-0661-43B4-9C14-FD5963C226AE}"/>
          </ac:spMkLst>
        </pc:spChg>
        <pc:spChg chg="add del">
          <ac:chgData name="scott turransky" userId="5d878bef9f3ef44a" providerId="LiveId" clId="{4009F51D-594B-AF46-B2E1-E9049CB443EE}" dt="2022-04-25T16:55:06.018" v="1289" actId="26606"/>
          <ac:spMkLst>
            <pc:docMk/>
            <pc:sldMk cId="0" sldId="256"/>
            <ac:spMk id="96" creationId="{BE8CB2F0-2F5A-4EBD-B214-E0309C31F578}"/>
          </ac:spMkLst>
        </pc:spChg>
        <pc:spChg chg="add del">
          <ac:chgData name="scott turransky" userId="5d878bef9f3ef44a" providerId="LiveId" clId="{4009F51D-594B-AF46-B2E1-E9049CB443EE}" dt="2022-04-25T16:55:06.018" v="1289" actId="26606"/>
          <ac:spMkLst>
            <pc:docMk/>
            <pc:sldMk cId="0" sldId="256"/>
            <ac:spMk id="98" creationId="{FFD3887D-244B-4EC4-9208-E304984C5D0F}"/>
          </ac:spMkLst>
        </pc:spChg>
        <pc:spChg chg="add del">
          <ac:chgData name="scott turransky" userId="5d878bef9f3ef44a" providerId="LiveId" clId="{4009F51D-594B-AF46-B2E1-E9049CB443EE}" dt="2022-04-25T16:55:06.018" v="1289" actId="26606"/>
          <ac:spMkLst>
            <pc:docMk/>
            <pc:sldMk cId="0" sldId="256"/>
            <ac:spMk id="100" creationId="{97224C31-855E-4593-8A58-5B2B0CC4F537}"/>
          </ac:spMkLst>
        </pc:spChg>
        <pc:spChg chg="mod">
          <ac:chgData name="scott turransky" userId="5d878bef9f3ef44a" providerId="LiveId" clId="{4009F51D-594B-AF46-B2E1-E9049CB443EE}" dt="2022-04-25T16:55:17.664" v="1290" actId="26606"/>
          <ac:spMkLst>
            <pc:docMk/>
            <pc:sldMk cId="0" sldId="256"/>
            <ac:spMk id="2049" creationId="{6D40A40F-F8FD-A871-4144-71A0F5A8440D}"/>
          </ac:spMkLst>
        </pc:spChg>
        <pc:spChg chg="mod">
          <ac:chgData name="scott turransky" userId="5d878bef9f3ef44a" providerId="LiveId" clId="{4009F51D-594B-AF46-B2E1-E9049CB443EE}" dt="2022-04-25T16:55:17.664" v="1290" actId="26606"/>
          <ac:spMkLst>
            <pc:docMk/>
            <pc:sldMk cId="0" sldId="256"/>
            <ac:spMk id="2050" creationId="{DC5E7B86-BD62-1785-80AD-ADECA26F8BCB}"/>
          </ac:spMkLst>
        </pc:spChg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56"/>
            <ac:spMk id="2052" creationId="{489B7BFD-8F45-4093-AD9C-91B15B0503D9}"/>
          </ac:spMkLst>
        </pc:spChg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56"/>
            <ac:spMk id="2056" creationId="{498F8FF6-43B4-494A-AF8F-123A4983EDF7}"/>
          </ac:spMkLst>
        </pc:spChg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56"/>
            <ac:spMk id="2057" creationId="{2B06059C-C357-4011-82B9-9C0106301384}"/>
          </ac:spMkLst>
        </pc:spChg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56"/>
            <ac:spMk id="2058" creationId="{5AFEC601-A132-47EE-B0C2-B38ACD9FCE6F}"/>
          </ac:spMkLst>
        </pc:spChg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56"/>
            <ac:spMk id="2059" creationId="{279CAF82-0ECF-42BE-8F37-F71941E5D410}"/>
          </ac:spMkLst>
        </pc:spChg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56"/>
            <ac:spMk id="2060" creationId="{218E095B-4870-4AD5-9C41-C16D59523501}"/>
          </ac:spMkLst>
        </pc:spChg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56"/>
            <ac:spMk id="2067" creationId="{033BC44A-0661-43B4-9C14-FD5963C226AE}"/>
          </ac:spMkLst>
        </pc:spChg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56"/>
            <ac:spMk id="2068" creationId="{BE8CB2F0-2F5A-4EBD-B214-E0309C31F578}"/>
          </ac:spMkLst>
        </pc:spChg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56"/>
            <ac:spMk id="2069" creationId="{FFD3887D-244B-4EC4-9208-E304984C5D0F}"/>
          </ac:spMkLst>
        </pc:spChg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56"/>
            <ac:spMk id="2070" creationId="{97224C31-855E-4593-8A58-5B2B0CC4F537}"/>
          </ac:spMkLst>
        </pc:spChg>
        <pc:grpChg chg="add del">
          <ac:chgData name="scott turransky" userId="5d878bef9f3ef44a" providerId="LiveId" clId="{4009F51D-594B-AF46-B2E1-E9049CB443EE}" dt="2022-04-25T16:55:06.018" v="1289" actId="26606"/>
          <ac:grpSpMkLst>
            <pc:docMk/>
            <pc:sldMk cId="0" sldId="256"/>
            <ac:grpSpMk id="73" creationId="{042BC7E5-76DB-4826-8C07-4A49B6353F76}"/>
          </ac:grpSpMkLst>
        </pc:grpChg>
        <pc:grpChg chg="add del">
          <ac:chgData name="scott turransky" userId="5d878bef9f3ef44a" providerId="LiveId" clId="{4009F51D-594B-AF46-B2E1-E9049CB443EE}" dt="2022-04-25T16:55:06.018" v="1289" actId="26606"/>
          <ac:grpSpMkLst>
            <pc:docMk/>
            <pc:sldMk cId="0" sldId="256"/>
            <ac:grpSpMk id="87" creationId="{FB9739EB-7F66-433D-841F-AB3CD18700B7}"/>
          </ac:grpSpMkLst>
        </pc:grpChg>
        <pc:grpChg chg="add del">
          <ac:chgData name="scott turransky" userId="5d878bef9f3ef44a" providerId="LiveId" clId="{4009F51D-594B-AF46-B2E1-E9049CB443EE}" dt="2022-04-25T16:57:32.828" v="1304"/>
          <ac:grpSpMkLst>
            <pc:docMk/>
            <pc:sldMk cId="0" sldId="256"/>
            <ac:grpSpMk id="2053" creationId="{042BC7E5-76DB-4826-8C07-4A49B6353F76}"/>
          </ac:grpSpMkLst>
        </pc:grpChg>
        <pc:grpChg chg="add del">
          <ac:chgData name="scott turransky" userId="5d878bef9f3ef44a" providerId="LiveId" clId="{4009F51D-594B-AF46-B2E1-E9049CB443EE}" dt="2022-04-25T16:57:32.828" v="1304"/>
          <ac:grpSpMkLst>
            <pc:docMk/>
            <pc:sldMk cId="0" sldId="256"/>
            <ac:grpSpMk id="2061" creationId="{FB9739EB-7F66-433D-841F-AB3CD18700B7}"/>
          </ac:grpSpMkLst>
        </pc:grpChg>
      </pc:sldChg>
      <pc:sldChg chg="addSp delSp modSp mod setBg setFolMasterObjs delDesignElem">
        <pc:chgData name="scott turransky" userId="5d878bef9f3ef44a" providerId="LiveId" clId="{4009F51D-594B-AF46-B2E1-E9049CB443EE}" dt="2022-04-25T16:57:32.828" v="1304"/>
        <pc:sldMkLst>
          <pc:docMk/>
          <pc:sldMk cId="0" sldId="258"/>
        </pc:sldMkLst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58"/>
            <ac:spMk id="73" creationId="{5A0118C5-4F8D-4CF4-BADD-53FEACC6C42A}"/>
          </ac:spMkLst>
        </pc:spChg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58"/>
            <ac:spMk id="75" creationId="{F98F79A4-A6C7-4101-B1E9-27E05CB7CFA0}"/>
          </ac:spMkLst>
        </pc:spChg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58"/>
            <ac:spMk id="77" creationId="{F8875E4C-CFFE-4552-ABC7-175C3CB757FB}"/>
          </ac:spMkLst>
        </pc:spChg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58"/>
            <ac:spMk id="79" creationId="{79AFCB35-9C04-4524-A0B1-57FF6865D013}"/>
          </ac:spMkLst>
        </pc:spChg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58"/>
            <ac:spMk id="81" creationId="{D11AD2AD-0BA0-4DD3-8EEA-84686A0E718C}"/>
          </ac:spMkLst>
        </pc:spChg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58"/>
            <ac:spMk id="83" creationId="{9E5C5460-229E-46C8-A712-CC317985420F}"/>
          </ac:spMkLst>
        </pc:spChg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58"/>
            <ac:spMk id="85" creationId="{53812026-3FC6-44DA-94EF-3B81640494BD}"/>
          </ac:spMkLst>
        </pc:spChg>
        <pc:spChg chg="add del">
          <ac:chgData name="scott turransky" userId="5d878bef9f3ef44a" providerId="LiveId" clId="{4009F51D-594B-AF46-B2E1-E9049CB443EE}" dt="2022-04-25T16:54:46.110" v="1286" actId="26606"/>
          <ac:spMkLst>
            <pc:docMk/>
            <pc:sldMk cId="0" sldId="258"/>
            <ac:spMk id="137" creationId="{5A0118C5-4F8D-4CF4-BADD-53FEACC6C42A}"/>
          </ac:spMkLst>
        </pc:spChg>
        <pc:spChg chg="mod">
          <ac:chgData name="scott turransky" userId="5d878bef9f3ef44a" providerId="LiveId" clId="{4009F51D-594B-AF46-B2E1-E9049CB443EE}" dt="2022-04-25T16:54:46.110" v="1286" actId="26606"/>
          <ac:spMkLst>
            <pc:docMk/>
            <pc:sldMk cId="0" sldId="258"/>
            <ac:spMk id="3073" creationId="{7BF9CC5D-4B13-563B-9145-C64111206012}"/>
          </ac:spMkLst>
        </pc:spChg>
        <pc:spChg chg="mod">
          <ac:chgData name="scott turransky" userId="5d878bef9f3ef44a" providerId="LiveId" clId="{4009F51D-594B-AF46-B2E1-E9049CB443EE}" dt="2022-04-25T16:54:46.110" v="1286" actId="26606"/>
          <ac:spMkLst>
            <pc:docMk/>
            <pc:sldMk cId="0" sldId="258"/>
            <ac:spMk id="3074" creationId="{67004DCC-8325-7B2C-4573-0BB03FF630BC}"/>
          </ac:spMkLst>
        </pc:spChg>
        <pc:spChg chg="add del">
          <ac:chgData name="scott turransky" userId="5d878bef9f3ef44a" providerId="LiveId" clId="{4009F51D-594B-AF46-B2E1-E9049CB443EE}" dt="2022-04-25T16:55:02.598" v="1288" actId="26606"/>
          <ac:spMkLst>
            <pc:docMk/>
            <pc:sldMk cId="0" sldId="258"/>
            <ac:spMk id="3078" creationId="{5A0118C5-4F8D-4CF4-BADD-53FEACC6C42A}"/>
          </ac:spMkLst>
        </pc:spChg>
        <pc:spChg chg="add del">
          <ac:chgData name="scott turransky" userId="5d878bef9f3ef44a" providerId="LiveId" clId="{4009F51D-594B-AF46-B2E1-E9049CB443EE}" dt="2022-04-25T16:55:02.598" v="1288" actId="26606"/>
          <ac:spMkLst>
            <pc:docMk/>
            <pc:sldMk cId="0" sldId="258"/>
            <ac:spMk id="3079" creationId="{F98F79A4-A6C7-4101-B1E9-27E05CB7CFA0}"/>
          </ac:spMkLst>
        </pc:spChg>
        <pc:spChg chg="add del">
          <ac:chgData name="scott turransky" userId="5d878bef9f3ef44a" providerId="LiveId" clId="{4009F51D-594B-AF46-B2E1-E9049CB443EE}" dt="2022-04-25T16:55:02.598" v="1288" actId="26606"/>
          <ac:spMkLst>
            <pc:docMk/>
            <pc:sldMk cId="0" sldId="258"/>
            <ac:spMk id="3080" creationId="{F8875E4C-CFFE-4552-ABC7-175C3CB757FB}"/>
          </ac:spMkLst>
        </pc:spChg>
        <pc:spChg chg="add del">
          <ac:chgData name="scott turransky" userId="5d878bef9f3ef44a" providerId="LiveId" clId="{4009F51D-594B-AF46-B2E1-E9049CB443EE}" dt="2022-04-25T16:55:02.598" v="1288" actId="26606"/>
          <ac:spMkLst>
            <pc:docMk/>
            <pc:sldMk cId="0" sldId="258"/>
            <ac:spMk id="3081" creationId="{79AFCB35-9C04-4524-A0B1-57FF6865D013}"/>
          </ac:spMkLst>
        </pc:spChg>
        <pc:spChg chg="add del">
          <ac:chgData name="scott turransky" userId="5d878bef9f3ef44a" providerId="LiveId" clId="{4009F51D-594B-AF46-B2E1-E9049CB443EE}" dt="2022-04-25T16:55:02.598" v="1288" actId="26606"/>
          <ac:spMkLst>
            <pc:docMk/>
            <pc:sldMk cId="0" sldId="258"/>
            <ac:spMk id="3082" creationId="{D11AD2AD-0BA0-4DD3-8EEA-84686A0E718C}"/>
          </ac:spMkLst>
        </pc:spChg>
        <pc:spChg chg="add del">
          <ac:chgData name="scott turransky" userId="5d878bef9f3ef44a" providerId="LiveId" clId="{4009F51D-594B-AF46-B2E1-E9049CB443EE}" dt="2022-04-25T16:55:02.598" v="1288" actId="26606"/>
          <ac:spMkLst>
            <pc:docMk/>
            <pc:sldMk cId="0" sldId="258"/>
            <ac:spMk id="3083" creationId="{9E5C5460-229E-46C8-A712-CC317985420F}"/>
          </ac:spMkLst>
        </pc:spChg>
        <pc:spChg chg="add del">
          <ac:chgData name="scott turransky" userId="5d878bef9f3ef44a" providerId="LiveId" clId="{4009F51D-594B-AF46-B2E1-E9049CB443EE}" dt="2022-04-25T16:55:02.598" v="1288" actId="26606"/>
          <ac:spMkLst>
            <pc:docMk/>
            <pc:sldMk cId="0" sldId="258"/>
            <ac:spMk id="3084" creationId="{53812026-3FC6-44DA-94EF-3B81640494BD}"/>
          </ac:spMkLst>
        </pc:spChg>
        <pc:grpChg chg="add del">
          <ac:chgData name="scott turransky" userId="5d878bef9f3ef44a" providerId="LiveId" clId="{4009F51D-594B-AF46-B2E1-E9049CB443EE}" dt="2022-04-25T16:57:32.828" v="1304"/>
          <ac:grpSpMkLst>
            <pc:docMk/>
            <pc:sldMk cId="0" sldId="258"/>
            <ac:grpSpMk id="87" creationId="{0C156BF8-7FF7-440F-BE2B-417DFFE8BFA5}"/>
          </ac:grpSpMkLst>
        </pc:grpChg>
        <pc:grpChg chg="add del">
          <ac:chgData name="scott turransky" userId="5d878bef9f3ef44a" providerId="LiveId" clId="{4009F51D-594B-AF46-B2E1-E9049CB443EE}" dt="2022-04-25T16:54:46.110" v="1286" actId="26606"/>
          <ac:grpSpMkLst>
            <pc:docMk/>
            <pc:sldMk cId="0" sldId="258"/>
            <ac:grpSpMk id="139" creationId="{3CC7AA9C-C2F2-4084-9DA2-10496BF4B262}"/>
          </ac:grpSpMkLst>
        </pc:grpChg>
        <pc:grpChg chg="add del">
          <ac:chgData name="scott turransky" userId="5d878bef9f3ef44a" providerId="LiveId" clId="{4009F51D-594B-AF46-B2E1-E9049CB443EE}" dt="2022-04-25T16:54:46.110" v="1286" actId="26606"/>
          <ac:grpSpMkLst>
            <pc:docMk/>
            <pc:sldMk cId="0" sldId="258"/>
            <ac:grpSpMk id="143" creationId="{332ED93E-F1F1-46BF-B18E-134CB31A2FEE}"/>
          </ac:grpSpMkLst>
        </pc:grpChg>
        <pc:grpChg chg="add del">
          <ac:chgData name="scott turransky" userId="5d878bef9f3ef44a" providerId="LiveId" clId="{4009F51D-594B-AF46-B2E1-E9049CB443EE}" dt="2022-04-25T16:55:02.598" v="1288" actId="26606"/>
          <ac:grpSpMkLst>
            <pc:docMk/>
            <pc:sldMk cId="0" sldId="258"/>
            <ac:grpSpMk id="3085" creationId="{0C156BF8-7FF7-440F-BE2B-417DFFE8BFA5}"/>
          </ac:grpSpMkLst>
        </pc:grpChg>
        <pc:picChg chg="mod">
          <ac:chgData name="scott turransky" userId="5d878bef9f3ef44a" providerId="LiveId" clId="{4009F51D-594B-AF46-B2E1-E9049CB443EE}" dt="2022-04-25T16:54:46.110" v="1286" actId="26606"/>
          <ac:picMkLst>
            <pc:docMk/>
            <pc:sldMk cId="0" sldId="258"/>
            <ac:picMk id="3075" creationId="{B96AB8DD-CAFF-A55B-7806-A4DFB33F868E}"/>
          </ac:picMkLst>
        </pc:picChg>
        <pc:picChg chg="mod ord">
          <ac:chgData name="scott turransky" userId="5d878bef9f3ef44a" providerId="LiveId" clId="{4009F51D-594B-AF46-B2E1-E9049CB443EE}" dt="2022-04-25T16:54:46.110" v="1286" actId="26606"/>
          <ac:picMkLst>
            <pc:docMk/>
            <pc:sldMk cId="0" sldId="258"/>
            <ac:picMk id="3076" creationId="{1963FE49-EC1E-406F-C1A3-69074F053423}"/>
          </ac:picMkLst>
        </pc:picChg>
      </pc:sldChg>
      <pc:sldChg chg="addSp delSp modSp mod setBg delDesignElem">
        <pc:chgData name="scott turransky" userId="5d878bef9f3ef44a" providerId="LiveId" clId="{4009F51D-594B-AF46-B2E1-E9049CB443EE}" dt="2022-04-25T16:57:32.828" v="1304"/>
        <pc:sldMkLst>
          <pc:docMk/>
          <pc:sldMk cId="0" sldId="259"/>
        </pc:sldMkLst>
        <pc:spChg chg="add del">
          <ac:chgData name="scott turransky" userId="5d878bef9f3ef44a" providerId="LiveId" clId="{4009F51D-594B-AF46-B2E1-E9049CB443EE}" dt="2022-04-25T16:55:36.982" v="1294" actId="26606"/>
          <ac:spMkLst>
            <pc:docMk/>
            <pc:sldMk cId="0" sldId="259"/>
            <ac:spMk id="72" creationId="{E8A8EAB8-D2FF-444D-B34B-7D32F106AD0E}"/>
          </ac:spMkLst>
        </pc:spChg>
        <pc:spChg chg="mod">
          <ac:chgData name="scott turransky" userId="5d878bef9f3ef44a" providerId="LiveId" clId="{4009F51D-594B-AF46-B2E1-E9049CB443EE}" dt="2022-04-25T16:55:41.444" v="1297" actId="26606"/>
          <ac:spMkLst>
            <pc:docMk/>
            <pc:sldMk cId="0" sldId="259"/>
            <ac:spMk id="5121" creationId="{17EEDBE5-BA6D-967A-1F55-FF2AA23ACE46}"/>
          </ac:spMkLst>
        </pc:spChg>
        <pc:spChg chg="mod">
          <ac:chgData name="scott turransky" userId="5d878bef9f3ef44a" providerId="LiveId" clId="{4009F51D-594B-AF46-B2E1-E9049CB443EE}" dt="2022-04-25T16:55:41.444" v="1297" actId="26606"/>
          <ac:spMkLst>
            <pc:docMk/>
            <pc:sldMk cId="0" sldId="259"/>
            <ac:spMk id="5123" creationId="{BB2192B1-9A53-CDE3-0E99-836CA23BF12D}"/>
          </ac:spMkLst>
        </pc:spChg>
        <pc:spChg chg="add del">
          <ac:chgData name="scott turransky" userId="5d878bef9f3ef44a" providerId="LiveId" clId="{4009F51D-594B-AF46-B2E1-E9049CB443EE}" dt="2022-04-25T16:55:41.441" v="1296" actId="26606"/>
          <ac:spMkLst>
            <pc:docMk/>
            <pc:sldMk cId="0" sldId="259"/>
            <ac:spMk id="5125" creationId="{5A0118C5-4F8D-4CF4-BADD-53FEACC6C42A}"/>
          </ac:spMkLst>
        </pc:spChg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59"/>
            <ac:spMk id="5129" creationId="{E8A8EAB8-D2FF-444D-B34B-7D32F106AD0E}"/>
          </ac:spMkLst>
        </pc:spChg>
        <pc:grpChg chg="add del">
          <ac:chgData name="scott turransky" userId="5d878bef9f3ef44a" providerId="LiveId" clId="{4009F51D-594B-AF46-B2E1-E9049CB443EE}" dt="2022-04-25T16:55:41.441" v="1296" actId="26606"/>
          <ac:grpSpMkLst>
            <pc:docMk/>
            <pc:sldMk cId="0" sldId="259"/>
            <ac:grpSpMk id="78" creationId="{582A903B-6B78-4F0A-B7C9-3D80499020B8}"/>
          </ac:grpSpMkLst>
        </pc:grpChg>
        <pc:grpChg chg="add del">
          <ac:chgData name="scott turransky" userId="5d878bef9f3ef44a" providerId="LiveId" clId="{4009F51D-594B-AF46-B2E1-E9049CB443EE}" dt="2022-04-25T16:55:41.441" v="1296" actId="26606"/>
          <ac:grpSpMkLst>
            <pc:docMk/>
            <pc:sldMk cId="0" sldId="259"/>
            <ac:grpSpMk id="5126" creationId="{B894EFA8-F425-4D19-A94B-445388B31E20}"/>
          </ac:grpSpMkLst>
        </pc:grpChg>
        <pc:picChg chg="mod ord">
          <ac:chgData name="scott turransky" userId="5d878bef9f3ef44a" providerId="LiveId" clId="{4009F51D-594B-AF46-B2E1-E9049CB443EE}" dt="2022-04-25T16:55:41.444" v="1297" actId="26606"/>
          <ac:picMkLst>
            <pc:docMk/>
            <pc:sldMk cId="0" sldId="259"/>
            <ac:picMk id="5122" creationId="{34266D4D-6813-84AC-230E-CCD20656467A}"/>
          </ac:picMkLst>
        </pc:picChg>
        <pc:cxnChg chg="add del">
          <ac:chgData name="scott turransky" userId="5d878bef9f3ef44a" providerId="LiveId" clId="{4009F51D-594B-AF46-B2E1-E9049CB443EE}" dt="2022-04-25T16:55:36.982" v="1294" actId="26606"/>
          <ac:cxnSpMkLst>
            <pc:docMk/>
            <pc:sldMk cId="0" sldId="259"/>
            <ac:cxnSpMk id="74" creationId="{EEA38897-7BA3-4408-8083-3235339C4A60}"/>
          </ac:cxnSpMkLst>
        </pc:cxnChg>
        <pc:cxnChg chg="add del">
          <ac:chgData name="scott turransky" userId="5d878bef9f3ef44a" providerId="LiveId" clId="{4009F51D-594B-AF46-B2E1-E9049CB443EE}" dt="2022-04-25T16:55:36.982" v="1294" actId="26606"/>
          <ac:cxnSpMkLst>
            <pc:docMk/>
            <pc:sldMk cId="0" sldId="259"/>
            <ac:cxnSpMk id="76" creationId="{F11AD06B-AB20-4097-8606-5DA00DBACE88}"/>
          </ac:cxnSpMkLst>
        </pc:cxnChg>
        <pc:cxnChg chg="add del">
          <ac:chgData name="scott turransky" userId="5d878bef9f3ef44a" providerId="LiveId" clId="{4009F51D-594B-AF46-B2E1-E9049CB443EE}" dt="2022-04-25T16:57:32.828" v="1304"/>
          <ac:cxnSpMkLst>
            <pc:docMk/>
            <pc:sldMk cId="0" sldId="259"/>
            <ac:cxnSpMk id="5130" creationId="{EEA38897-7BA3-4408-8083-3235339C4A60}"/>
          </ac:cxnSpMkLst>
        </pc:cxnChg>
        <pc:cxnChg chg="add del">
          <ac:chgData name="scott turransky" userId="5d878bef9f3ef44a" providerId="LiveId" clId="{4009F51D-594B-AF46-B2E1-E9049CB443EE}" dt="2022-04-25T16:57:32.828" v="1304"/>
          <ac:cxnSpMkLst>
            <pc:docMk/>
            <pc:sldMk cId="0" sldId="259"/>
            <ac:cxnSpMk id="5131" creationId="{F11AD06B-AB20-4097-8606-5DA00DBACE88}"/>
          </ac:cxnSpMkLst>
        </pc:cxnChg>
      </pc:sldChg>
      <pc:sldChg chg="addSp delSp modSp mod setBg setFolMasterObjs delDesignElem">
        <pc:chgData name="scott turransky" userId="5d878bef9f3ef44a" providerId="LiveId" clId="{4009F51D-594B-AF46-B2E1-E9049CB443EE}" dt="2022-04-25T16:57:43.746" v="1305"/>
        <pc:sldMkLst>
          <pc:docMk/>
          <pc:sldMk cId="0" sldId="260"/>
        </pc:sldMkLst>
        <pc:spChg chg="add del">
          <ac:chgData name="scott turransky" userId="5d878bef9f3ef44a" providerId="LiveId" clId="{4009F51D-594B-AF46-B2E1-E9049CB443EE}" dt="2022-04-25T16:57:32.828" v="1304"/>
          <ac:spMkLst>
            <pc:docMk/>
            <pc:sldMk cId="0" sldId="260"/>
            <ac:spMk id="71" creationId="{A4AC5506-6312-4701-8D3C-40187889A947}"/>
          </ac:spMkLst>
        </pc:spChg>
        <pc:spChg chg="mod">
          <ac:chgData name="scott turransky" userId="5d878bef9f3ef44a" providerId="LiveId" clId="{4009F51D-594B-AF46-B2E1-E9049CB443EE}" dt="2022-04-25T16:55:54.828" v="1298" actId="26606"/>
          <ac:spMkLst>
            <pc:docMk/>
            <pc:sldMk cId="0" sldId="260"/>
            <ac:spMk id="6145" creationId="{FAFFA8D4-A5D8-3798-A75A-35BD5AEC6EF3}"/>
          </ac:spMkLst>
        </pc:spChg>
        <pc:picChg chg="mod">
          <ac:chgData name="scott turransky" userId="5d878bef9f3ef44a" providerId="LiveId" clId="{4009F51D-594B-AF46-B2E1-E9049CB443EE}" dt="2022-04-25T16:57:32.828" v="1304"/>
          <ac:picMkLst>
            <pc:docMk/>
            <pc:sldMk cId="0" sldId="260"/>
            <ac:picMk id="6146" creationId="{94003F70-5D18-1760-D097-7A0A9BAFFB92}"/>
          </ac:picMkLst>
        </pc:picChg>
      </pc:sldChg>
      <pc:sldChg chg="addSp modSp mod setBg">
        <pc:chgData name="scott turransky" userId="5d878bef9f3ef44a" providerId="LiveId" clId="{4009F51D-594B-AF46-B2E1-E9049CB443EE}" dt="2022-04-25T17:02:14.646" v="1327"/>
        <pc:sldMkLst>
          <pc:docMk/>
          <pc:sldMk cId="0" sldId="261"/>
        </pc:sldMkLst>
        <pc:spChg chg="add mod">
          <ac:chgData name="scott turransky" userId="5d878bef9f3ef44a" providerId="LiveId" clId="{4009F51D-594B-AF46-B2E1-E9049CB443EE}" dt="2022-04-25T17:01:55.951" v="1324" actId="14100"/>
          <ac:spMkLst>
            <pc:docMk/>
            <pc:sldMk cId="0" sldId="261"/>
            <ac:spMk id="2" creationId="{12AC2517-AFD0-4617-49C6-25503951B201}"/>
          </ac:spMkLst>
        </pc:spChg>
        <pc:spChg chg="add mod">
          <ac:chgData name="scott turransky" userId="5d878bef9f3ef44a" providerId="LiveId" clId="{4009F51D-594B-AF46-B2E1-E9049CB443EE}" dt="2022-04-25T17:02:04.368" v="1326" actId="14100"/>
          <ac:spMkLst>
            <pc:docMk/>
            <pc:sldMk cId="0" sldId="261"/>
            <ac:spMk id="3" creationId="{1FA52549-921F-67ED-8F16-EEA6E8065A15}"/>
          </ac:spMkLst>
        </pc:spChg>
        <pc:spChg chg="add mod">
          <ac:chgData name="scott turransky" userId="5d878bef9f3ef44a" providerId="LiveId" clId="{4009F51D-594B-AF46-B2E1-E9049CB443EE}" dt="2022-04-25T17:01:50.996" v="1323" actId="167"/>
          <ac:spMkLst>
            <pc:docMk/>
            <pc:sldMk cId="0" sldId="261"/>
            <ac:spMk id="4" creationId="{4169342C-7914-54DE-AA92-F9C911E7DF08}"/>
          </ac:spMkLst>
        </pc:spChg>
        <pc:spChg chg="mod">
          <ac:chgData name="scott turransky" userId="5d878bef9f3ef44a" providerId="LiveId" clId="{4009F51D-594B-AF46-B2E1-E9049CB443EE}" dt="2022-04-25T16:57:32.828" v="1304"/>
          <ac:spMkLst>
            <pc:docMk/>
            <pc:sldMk cId="0" sldId="261"/>
            <ac:spMk id="8193" creationId="{13D97A93-49AF-A68E-8EC3-1A703C4B8842}"/>
          </ac:spMkLst>
        </pc:spChg>
        <pc:picChg chg="mod">
          <ac:chgData name="scott turransky" userId="5d878bef9f3ef44a" providerId="LiveId" clId="{4009F51D-594B-AF46-B2E1-E9049CB443EE}" dt="2022-04-25T16:57:32.828" v="1304"/>
          <ac:picMkLst>
            <pc:docMk/>
            <pc:sldMk cId="0" sldId="261"/>
            <ac:picMk id="8194" creationId="{3DB3803A-F043-D64B-7223-A5747A5CB7C5}"/>
          </ac:picMkLst>
        </pc:picChg>
      </pc:sldChg>
      <pc:sldChg chg="addSp modSp mod setBg">
        <pc:chgData name="scott turransky" userId="5d878bef9f3ef44a" providerId="LiveId" clId="{4009F51D-594B-AF46-B2E1-E9049CB443EE}" dt="2022-04-25T17:12:59.488" v="1334" actId="14100"/>
        <pc:sldMkLst>
          <pc:docMk/>
          <pc:sldMk cId="0" sldId="262"/>
        </pc:sldMkLst>
        <pc:spChg chg="add mod">
          <ac:chgData name="scott turransky" userId="5d878bef9f3ef44a" providerId="LiveId" clId="{4009F51D-594B-AF46-B2E1-E9049CB443EE}" dt="2022-04-25T17:12:59.488" v="1334" actId="14100"/>
          <ac:spMkLst>
            <pc:docMk/>
            <pc:sldMk cId="0" sldId="262"/>
            <ac:spMk id="11" creationId="{36039185-6515-65AD-9F5E-C028F6BB5E61}"/>
          </ac:spMkLst>
        </pc:spChg>
        <pc:spChg chg="mod">
          <ac:chgData name="scott turransky" userId="5d878bef9f3ef44a" providerId="LiveId" clId="{4009F51D-594B-AF46-B2E1-E9049CB443EE}" dt="2022-04-25T16:57:32.828" v="1304"/>
          <ac:spMkLst>
            <pc:docMk/>
            <pc:sldMk cId="0" sldId="262"/>
            <ac:spMk id="9217" creationId="{195A05BE-DC2C-B6CB-95F8-0794198452A0}"/>
          </ac:spMkLst>
        </pc:spChg>
        <pc:picChg chg="add mod">
          <ac:chgData name="scott turransky" userId="5d878bef9f3ef44a" providerId="LiveId" clId="{4009F51D-594B-AF46-B2E1-E9049CB443EE}" dt="2022-04-20T23:58:41.180" v="226" actId="207"/>
          <ac:picMkLst>
            <pc:docMk/>
            <pc:sldMk cId="0" sldId="262"/>
            <ac:picMk id="3" creationId="{C8848302-CF66-84A0-7D8C-44C0A22CE99B}"/>
          </ac:picMkLst>
        </pc:picChg>
        <pc:picChg chg="add mod">
          <ac:chgData name="scott turransky" userId="5d878bef9f3ef44a" providerId="LiveId" clId="{4009F51D-594B-AF46-B2E1-E9049CB443EE}" dt="2022-04-20T23:56:59.382" v="216" actId="1076"/>
          <ac:picMkLst>
            <pc:docMk/>
            <pc:sldMk cId="0" sldId="262"/>
            <ac:picMk id="4" creationId="{FD8BC962-649C-12D8-A109-0CC98AAFFA79}"/>
          </ac:picMkLst>
        </pc:picChg>
        <pc:picChg chg="add mod">
          <ac:chgData name="scott turransky" userId="5d878bef9f3ef44a" providerId="LiveId" clId="{4009F51D-594B-AF46-B2E1-E9049CB443EE}" dt="2022-04-20T23:57:10.899" v="218" actId="1076"/>
          <ac:picMkLst>
            <pc:docMk/>
            <pc:sldMk cId="0" sldId="262"/>
            <ac:picMk id="5" creationId="{5535D4F3-1C0F-9673-0359-B5F98DF05A87}"/>
          </ac:picMkLst>
        </pc:picChg>
        <pc:picChg chg="add mod">
          <ac:chgData name="scott turransky" userId="5d878bef9f3ef44a" providerId="LiveId" clId="{4009F51D-594B-AF46-B2E1-E9049CB443EE}" dt="2022-04-20T23:57:17.366" v="220" actId="1076"/>
          <ac:picMkLst>
            <pc:docMk/>
            <pc:sldMk cId="0" sldId="262"/>
            <ac:picMk id="6" creationId="{276B511E-B69B-7B92-E88C-74FE6DD91D82}"/>
          </ac:picMkLst>
        </pc:picChg>
        <pc:picChg chg="add mod">
          <ac:chgData name="scott turransky" userId="5d878bef9f3ef44a" providerId="LiveId" clId="{4009F51D-594B-AF46-B2E1-E9049CB443EE}" dt="2022-04-20T23:57:24.647" v="222" actId="1076"/>
          <ac:picMkLst>
            <pc:docMk/>
            <pc:sldMk cId="0" sldId="262"/>
            <ac:picMk id="7" creationId="{74EAB3EF-CC7F-3EA9-4AF3-6C55F24060CC}"/>
          </ac:picMkLst>
        </pc:picChg>
        <pc:picChg chg="add mod">
          <ac:chgData name="scott turransky" userId="5d878bef9f3ef44a" providerId="LiveId" clId="{4009F51D-594B-AF46-B2E1-E9049CB443EE}" dt="2022-04-20T23:58:48.966" v="228" actId="1076"/>
          <ac:picMkLst>
            <pc:docMk/>
            <pc:sldMk cId="0" sldId="262"/>
            <ac:picMk id="10" creationId="{4159DB0E-9E7B-30E1-0F22-4462A83FA3C5}"/>
          </ac:picMkLst>
        </pc:picChg>
        <pc:picChg chg="mod">
          <ac:chgData name="scott turransky" userId="5d878bef9f3ef44a" providerId="LiveId" clId="{4009F51D-594B-AF46-B2E1-E9049CB443EE}" dt="2022-04-20T23:51:29.748" v="201" actId="14100"/>
          <ac:picMkLst>
            <pc:docMk/>
            <pc:sldMk cId="0" sldId="262"/>
            <ac:picMk id="9218" creationId="{E1B46F1C-F51F-F062-D30F-669A62333EB8}"/>
          </ac:picMkLst>
        </pc:picChg>
      </pc:sldChg>
      <pc:sldChg chg="addSp modSp mod ord setBg">
        <pc:chgData name="scott turransky" userId="5d878bef9f3ef44a" providerId="LiveId" clId="{4009F51D-594B-AF46-B2E1-E9049CB443EE}" dt="2022-04-25T16:59:07.942" v="1306" actId="26606"/>
        <pc:sldMkLst>
          <pc:docMk/>
          <pc:sldMk cId="0" sldId="263"/>
        </pc:sldMkLst>
        <pc:spChg chg="add">
          <ac:chgData name="scott turransky" userId="5d878bef9f3ef44a" providerId="LiveId" clId="{4009F51D-594B-AF46-B2E1-E9049CB443EE}" dt="2022-04-25T16:59:07.942" v="1306" actId="26606"/>
          <ac:spMkLst>
            <pc:docMk/>
            <pc:sldMk cId="0" sldId="263"/>
            <ac:spMk id="71" creationId="{5A0118C5-4F8D-4CF4-BADD-53FEACC6C42A}"/>
          </ac:spMkLst>
        </pc:spChg>
        <pc:spChg chg="add">
          <ac:chgData name="scott turransky" userId="5d878bef9f3ef44a" providerId="LiveId" clId="{4009F51D-594B-AF46-B2E1-E9049CB443EE}" dt="2022-04-25T16:59:07.942" v="1306" actId="26606"/>
          <ac:spMkLst>
            <pc:docMk/>
            <pc:sldMk cId="0" sldId="263"/>
            <ac:spMk id="73" creationId="{4E0A5C5C-2A95-428E-9F6A-0D29EBD57C9F}"/>
          </ac:spMkLst>
        </pc:spChg>
        <pc:spChg chg="add">
          <ac:chgData name="scott turransky" userId="5d878bef9f3ef44a" providerId="LiveId" clId="{4009F51D-594B-AF46-B2E1-E9049CB443EE}" dt="2022-04-25T16:59:07.942" v="1306" actId="26606"/>
          <ac:spMkLst>
            <pc:docMk/>
            <pc:sldMk cId="0" sldId="263"/>
            <ac:spMk id="75" creationId="{1056F38F-7C4E-461D-8709-7D0024AE1F79}"/>
          </ac:spMkLst>
        </pc:spChg>
        <pc:spChg chg="add">
          <ac:chgData name="scott turransky" userId="5d878bef9f3ef44a" providerId="LiveId" clId="{4009F51D-594B-AF46-B2E1-E9049CB443EE}" dt="2022-04-25T16:59:07.942" v="1306" actId="26606"/>
          <ac:spMkLst>
            <pc:docMk/>
            <pc:sldMk cId="0" sldId="263"/>
            <ac:spMk id="77" creationId="{C7278469-3C3C-49CE-AEEE-E176A4900B78}"/>
          </ac:spMkLst>
        </pc:spChg>
        <pc:spChg chg="add">
          <ac:chgData name="scott turransky" userId="5d878bef9f3ef44a" providerId="LiveId" clId="{4009F51D-594B-AF46-B2E1-E9049CB443EE}" dt="2022-04-25T16:59:07.942" v="1306" actId="26606"/>
          <ac:spMkLst>
            <pc:docMk/>
            <pc:sldMk cId="0" sldId="263"/>
            <ac:spMk id="83" creationId="{4C6598AB-1C17-4D54-951C-A082D94ACB7A}"/>
          </ac:spMkLst>
        </pc:spChg>
        <pc:spChg chg="add">
          <ac:chgData name="scott turransky" userId="5d878bef9f3ef44a" providerId="LiveId" clId="{4009F51D-594B-AF46-B2E1-E9049CB443EE}" dt="2022-04-25T16:59:07.942" v="1306" actId="26606"/>
          <ac:spMkLst>
            <pc:docMk/>
            <pc:sldMk cId="0" sldId="263"/>
            <ac:spMk id="85" creationId="{C83B66D7-137D-4AC1-B172-53D60F08BEB5}"/>
          </ac:spMkLst>
        </pc:spChg>
        <pc:spChg chg="add">
          <ac:chgData name="scott turransky" userId="5d878bef9f3ef44a" providerId="LiveId" clId="{4009F51D-594B-AF46-B2E1-E9049CB443EE}" dt="2022-04-25T16:59:07.942" v="1306" actId="26606"/>
          <ac:spMkLst>
            <pc:docMk/>
            <pc:sldMk cId="0" sldId="263"/>
            <ac:spMk id="87" creationId="{F6B92503-6984-4D15-8B98-8718709B785D}"/>
          </ac:spMkLst>
        </pc:spChg>
        <pc:spChg chg="add">
          <ac:chgData name="scott turransky" userId="5d878bef9f3ef44a" providerId="LiveId" clId="{4009F51D-594B-AF46-B2E1-E9049CB443EE}" dt="2022-04-25T16:59:07.942" v="1306" actId="26606"/>
          <ac:spMkLst>
            <pc:docMk/>
            <pc:sldMk cId="0" sldId="263"/>
            <ac:spMk id="89" creationId="{08DDF938-524E-4C18-A47D-C00627832366}"/>
          </ac:spMkLst>
        </pc:spChg>
        <pc:spChg chg="mod">
          <ac:chgData name="scott turransky" userId="5d878bef9f3ef44a" providerId="LiveId" clId="{4009F51D-594B-AF46-B2E1-E9049CB443EE}" dt="2022-04-25T16:59:07.942" v="1306" actId="26606"/>
          <ac:spMkLst>
            <pc:docMk/>
            <pc:sldMk cId="0" sldId="263"/>
            <ac:spMk id="10241" creationId="{84D6DD93-F3B2-CF05-92AF-1D657158E828}"/>
          </ac:spMkLst>
        </pc:spChg>
        <pc:spChg chg="mod">
          <ac:chgData name="scott turransky" userId="5d878bef9f3ef44a" providerId="LiveId" clId="{4009F51D-594B-AF46-B2E1-E9049CB443EE}" dt="2022-04-25T16:59:07.942" v="1306" actId="26606"/>
          <ac:spMkLst>
            <pc:docMk/>
            <pc:sldMk cId="0" sldId="263"/>
            <ac:spMk id="10242" creationId="{B67B8477-2342-61E6-73B6-09A7A60DDDF4}"/>
          </ac:spMkLst>
        </pc:spChg>
        <pc:grpChg chg="add">
          <ac:chgData name="scott turransky" userId="5d878bef9f3ef44a" providerId="LiveId" clId="{4009F51D-594B-AF46-B2E1-E9049CB443EE}" dt="2022-04-25T16:59:07.942" v="1306" actId="26606"/>
          <ac:grpSpMkLst>
            <pc:docMk/>
            <pc:sldMk cId="0" sldId="263"/>
            <ac:grpSpMk id="79" creationId="{93DC754C-7E09-422D-A8BB-AF632E90DFA2}"/>
          </ac:grpSpMkLst>
        </pc:grpChg>
        <pc:grpChg chg="add">
          <ac:chgData name="scott turransky" userId="5d878bef9f3ef44a" providerId="LiveId" clId="{4009F51D-594B-AF46-B2E1-E9049CB443EE}" dt="2022-04-25T16:59:07.942" v="1306" actId="26606"/>
          <ac:grpSpMkLst>
            <pc:docMk/>
            <pc:sldMk cId="0" sldId="263"/>
            <ac:grpSpMk id="91" creationId="{3773FAF5-C452-4455-9411-D6AF5EBD4CA9}"/>
          </ac:grpSpMkLst>
        </pc:grpChg>
      </pc:sldChg>
      <pc:sldChg chg="addSp delSp modSp mod setBg">
        <pc:chgData name="scott turransky" userId="5d878bef9f3ef44a" providerId="LiveId" clId="{4009F51D-594B-AF46-B2E1-E9049CB443EE}" dt="2022-04-25T17:32:03.905" v="1345" actId="207"/>
        <pc:sldMkLst>
          <pc:docMk/>
          <pc:sldMk cId="0" sldId="264"/>
        </pc:sldMkLst>
        <pc:spChg chg="add mod">
          <ac:chgData name="scott turransky" userId="5d878bef9f3ef44a" providerId="LiveId" clId="{4009F51D-594B-AF46-B2E1-E9049CB443EE}" dt="2022-04-22T14:14:41.711" v="1276" actId="1076"/>
          <ac:spMkLst>
            <pc:docMk/>
            <pc:sldMk cId="0" sldId="264"/>
            <ac:spMk id="3" creationId="{7EB4D5F8-F6B0-0425-5C43-20154E4D5253}"/>
          </ac:spMkLst>
        </pc:spChg>
        <pc:spChg chg="add del mod">
          <ac:chgData name="scott turransky" userId="5d878bef9f3ef44a" providerId="LiveId" clId="{4009F51D-594B-AF46-B2E1-E9049CB443EE}" dt="2022-04-22T14:08:26.092" v="875" actId="478"/>
          <ac:spMkLst>
            <pc:docMk/>
            <pc:sldMk cId="0" sldId="264"/>
            <ac:spMk id="4" creationId="{C3B1AAF5-3A3A-94DD-B17B-E41FBB8E42BB}"/>
          </ac:spMkLst>
        </pc:spChg>
        <pc:spChg chg="add mod">
          <ac:chgData name="scott turransky" userId="5d878bef9f3ef44a" providerId="LiveId" clId="{4009F51D-594B-AF46-B2E1-E9049CB443EE}" dt="2022-04-25T17:32:03.905" v="1345" actId="207"/>
          <ac:spMkLst>
            <pc:docMk/>
            <pc:sldMk cId="0" sldId="264"/>
            <ac:spMk id="7" creationId="{5697D6AE-D483-BB6D-56FA-6CEF2FFAE01A}"/>
          </ac:spMkLst>
        </pc:spChg>
        <pc:spChg chg="mod">
          <ac:chgData name="scott turransky" userId="5d878bef9f3ef44a" providerId="LiveId" clId="{4009F51D-594B-AF46-B2E1-E9049CB443EE}" dt="2022-04-25T17:32:00.983" v="1344" actId="207"/>
          <ac:spMkLst>
            <pc:docMk/>
            <pc:sldMk cId="0" sldId="264"/>
            <ac:spMk id="11265" creationId="{0D3257B0-D52E-59A4-94B5-C73694181D79}"/>
          </ac:spMkLst>
        </pc:spChg>
        <pc:graphicFrameChg chg="add mod modGraphic">
          <ac:chgData name="scott turransky" userId="5d878bef9f3ef44a" providerId="LiveId" clId="{4009F51D-594B-AF46-B2E1-E9049CB443EE}" dt="2022-04-22T14:13:34.351" v="1116" actId="14100"/>
          <ac:graphicFrameMkLst>
            <pc:docMk/>
            <pc:sldMk cId="0" sldId="264"/>
            <ac:graphicFrameMk id="2" creationId="{F212B7B4-A342-F355-C12E-30BAE58C26DA}"/>
          </ac:graphicFrameMkLst>
        </pc:graphicFrameChg>
        <pc:picChg chg="del">
          <ac:chgData name="scott turransky" userId="5d878bef9f3ef44a" providerId="LiveId" clId="{4009F51D-594B-AF46-B2E1-E9049CB443EE}" dt="2022-04-22T14:08:18.462" v="874" actId="478"/>
          <ac:picMkLst>
            <pc:docMk/>
            <pc:sldMk cId="0" sldId="264"/>
            <ac:picMk id="11266" creationId="{B1738C83-7CEB-B713-FDB8-D8F2ACC3045B}"/>
          </ac:picMkLst>
        </pc:picChg>
      </pc:sldChg>
      <pc:sldChg chg="addSp delSp modSp mod ord setBg">
        <pc:chgData name="scott turransky" userId="5d878bef9f3ef44a" providerId="LiveId" clId="{4009F51D-594B-AF46-B2E1-E9049CB443EE}" dt="2022-04-25T17:32:21.879" v="1348"/>
        <pc:sldMkLst>
          <pc:docMk/>
          <pc:sldMk cId="0" sldId="266"/>
        </pc:sldMkLst>
        <pc:spChg chg="add del mod">
          <ac:chgData name="scott turransky" userId="5d878bef9f3ef44a" providerId="LiveId" clId="{4009F51D-594B-AF46-B2E1-E9049CB443EE}" dt="2022-04-25T17:32:21.879" v="1348"/>
          <ac:spMkLst>
            <pc:docMk/>
            <pc:sldMk cId="0" sldId="266"/>
            <ac:spMk id="2" creationId="{4B44146B-7724-0A28-0EF6-FE4520F9522E}"/>
          </ac:spMkLst>
        </pc:spChg>
        <pc:spChg chg="add">
          <ac:chgData name="scott turransky" userId="5d878bef9f3ef44a" providerId="LiveId" clId="{4009F51D-594B-AF46-B2E1-E9049CB443EE}" dt="2022-04-25T17:14:59.842" v="1341" actId="26606"/>
          <ac:spMkLst>
            <pc:docMk/>
            <pc:sldMk cId="0" sldId="266"/>
            <ac:spMk id="74" creationId="{5E52985E-2553-471E-82AA-5ED7A329890A}"/>
          </ac:spMkLst>
        </pc:spChg>
        <pc:spChg chg="mod">
          <ac:chgData name="scott turransky" userId="5d878bef9f3ef44a" providerId="LiveId" clId="{4009F51D-594B-AF46-B2E1-E9049CB443EE}" dt="2022-04-25T17:14:59.842" v="1341" actId="26606"/>
          <ac:spMkLst>
            <pc:docMk/>
            <pc:sldMk cId="0" sldId="266"/>
            <ac:spMk id="4098" creationId="{DA640CB5-17F2-7110-F94D-D486096D54B7}"/>
          </ac:spMkLst>
        </pc:spChg>
        <pc:spChg chg="mod ord">
          <ac:chgData name="scott turransky" userId="5d878bef9f3ef44a" providerId="LiveId" clId="{4009F51D-594B-AF46-B2E1-E9049CB443EE}" dt="2022-04-25T17:14:59.842" v="1341" actId="26606"/>
          <ac:spMkLst>
            <pc:docMk/>
            <pc:sldMk cId="0" sldId="266"/>
            <ac:spMk id="4101" creationId="{1EB04D32-032E-0F9E-DA57-3B8246E19825}"/>
          </ac:spMkLst>
        </pc:spChg>
        <pc:picChg chg="mod">
          <ac:chgData name="scott turransky" userId="5d878bef9f3ef44a" providerId="LiveId" clId="{4009F51D-594B-AF46-B2E1-E9049CB443EE}" dt="2022-04-25T17:14:59.842" v="1341" actId="26606"/>
          <ac:picMkLst>
            <pc:docMk/>
            <pc:sldMk cId="0" sldId="266"/>
            <ac:picMk id="4099" creationId="{57E9FB44-3FA9-F7C5-B583-EBB09B8FD850}"/>
          </ac:picMkLst>
        </pc:picChg>
        <pc:picChg chg="mod">
          <ac:chgData name="scott turransky" userId="5d878bef9f3ef44a" providerId="LiveId" clId="{4009F51D-594B-AF46-B2E1-E9049CB443EE}" dt="2022-04-25T17:14:59.842" v="1341" actId="26606"/>
          <ac:picMkLst>
            <pc:docMk/>
            <pc:sldMk cId="0" sldId="266"/>
            <ac:picMk id="4100" creationId="{567E114D-2693-DE2A-E085-6C36D636EC3C}"/>
          </ac:picMkLst>
        </pc:picChg>
        <pc:cxnChg chg="add">
          <ac:chgData name="scott turransky" userId="5d878bef9f3ef44a" providerId="LiveId" clId="{4009F51D-594B-AF46-B2E1-E9049CB443EE}" dt="2022-04-25T17:14:59.842" v="1341" actId="26606"/>
          <ac:cxnSpMkLst>
            <pc:docMk/>
            <pc:sldMk cId="0" sldId="266"/>
            <ac:cxnSpMk id="76" creationId="{DAE3ABC6-4042-4293-A7DF-F01181363B7E}"/>
          </ac:cxnSpMkLst>
        </pc:cxnChg>
      </pc:sldChg>
      <pc:sldChg chg="addSp modSp mod setBg">
        <pc:chgData name="scott turransky" userId="5d878bef9f3ef44a" providerId="LiveId" clId="{4009F51D-594B-AF46-B2E1-E9049CB443EE}" dt="2022-04-25T16:59:12.376" v="1307" actId="26606"/>
        <pc:sldMkLst>
          <pc:docMk/>
          <pc:sldMk cId="0" sldId="267"/>
        </pc:sldMkLst>
        <pc:spChg chg="add">
          <ac:chgData name="scott turransky" userId="5d878bef9f3ef44a" providerId="LiveId" clId="{4009F51D-594B-AF46-B2E1-E9049CB443EE}" dt="2022-04-25T16:59:12.376" v="1307" actId="26606"/>
          <ac:spMkLst>
            <pc:docMk/>
            <pc:sldMk cId="0" sldId="267"/>
            <ac:spMk id="71" creationId="{5A0118C5-4F8D-4CF4-BADD-53FEACC6C42A}"/>
          </ac:spMkLst>
        </pc:spChg>
        <pc:spChg chg="add">
          <ac:chgData name="scott turransky" userId="5d878bef9f3ef44a" providerId="LiveId" clId="{4009F51D-594B-AF46-B2E1-E9049CB443EE}" dt="2022-04-25T16:59:12.376" v="1307" actId="26606"/>
          <ac:spMkLst>
            <pc:docMk/>
            <pc:sldMk cId="0" sldId="267"/>
            <ac:spMk id="73" creationId="{4E0A5C5C-2A95-428E-9F6A-0D29EBD57C9F}"/>
          </ac:spMkLst>
        </pc:spChg>
        <pc:spChg chg="add">
          <ac:chgData name="scott turransky" userId="5d878bef9f3ef44a" providerId="LiveId" clId="{4009F51D-594B-AF46-B2E1-E9049CB443EE}" dt="2022-04-25T16:59:12.376" v="1307" actId="26606"/>
          <ac:spMkLst>
            <pc:docMk/>
            <pc:sldMk cId="0" sldId="267"/>
            <ac:spMk id="75" creationId="{1056F38F-7C4E-461D-8709-7D0024AE1F79}"/>
          </ac:spMkLst>
        </pc:spChg>
        <pc:spChg chg="add">
          <ac:chgData name="scott turransky" userId="5d878bef9f3ef44a" providerId="LiveId" clId="{4009F51D-594B-AF46-B2E1-E9049CB443EE}" dt="2022-04-25T16:59:12.376" v="1307" actId="26606"/>
          <ac:spMkLst>
            <pc:docMk/>
            <pc:sldMk cId="0" sldId="267"/>
            <ac:spMk id="77" creationId="{C7278469-3C3C-49CE-AEEE-E176A4900B78}"/>
          </ac:spMkLst>
        </pc:spChg>
        <pc:spChg chg="add">
          <ac:chgData name="scott turransky" userId="5d878bef9f3ef44a" providerId="LiveId" clId="{4009F51D-594B-AF46-B2E1-E9049CB443EE}" dt="2022-04-25T16:59:12.376" v="1307" actId="26606"/>
          <ac:spMkLst>
            <pc:docMk/>
            <pc:sldMk cId="0" sldId="267"/>
            <ac:spMk id="83" creationId="{4C6598AB-1C17-4D54-951C-A082D94ACB7A}"/>
          </ac:spMkLst>
        </pc:spChg>
        <pc:spChg chg="add">
          <ac:chgData name="scott turransky" userId="5d878bef9f3ef44a" providerId="LiveId" clId="{4009F51D-594B-AF46-B2E1-E9049CB443EE}" dt="2022-04-25T16:59:12.376" v="1307" actId="26606"/>
          <ac:spMkLst>
            <pc:docMk/>
            <pc:sldMk cId="0" sldId="267"/>
            <ac:spMk id="85" creationId="{C83B66D7-137D-4AC1-B172-53D60F08BEB5}"/>
          </ac:spMkLst>
        </pc:spChg>
        <pc:spChg chg="add">
          <ac:chgData name="scott turransky" userId="5d878bef9f3ef44a" providerId="LiveId" clId="{4009F51D-594B-AF46-B2E1-E9049CB443EE}" dt="2022-04-25T16:59:12.376" v="1307" actId="26606"/>
          <ac:spMkLst>
            <pc:docMk/>
            <pc:sldMk cId="0" sldId="267"/>
            <ac:spMk id="87" creationId="{F6B92503-6984-4D15-8B98-8718709B785D}"/>
          </ac:spMkLst>
        </pc:spChg>
        <pc:spChg chg="add">
          <ac:chgData name="scott turransky" userId="5d878bef9f3ef44a" providerId="LiveId" clId="{4009F51D-594B-AF46-B2E1-E9049CB443EE}" dt="2022-04-25T16:59:12.376" v="1307" actId="26606"/>
          <ac:spMkLst>
            <pc:docMk/>
            <pc:sldMk cId="0" sldId="267"/>
            <ac:spMk id="89" creationId="{08DDF938-524E-4C18-A47D-C00627832366}"/>
          </ac:spMkLst>
        </pc:spChg>
        <pc:spChg chg="mod">
          <ac:chgData name="scott turransky" userId="5d878bef9f3ef44a" providerId="LiveId" clId="{4009F51D-594B-AF46-B2E1-E9049CB443EE}" dt="2022-04-25T16:59:12.376" v="1307" actId="26606"/>
          <ac:spMkLst>
            <pc:docMk/>
            <pc:sldMk cId="0" sldId="267"/>
            <ac:spMk id="7169" creationId="{128CD65D-18C6-0950-62A0-7EB185AC566C}"/>
          </ac:spMkLst>
        </pc:spChg>
        <pc:spChg chg="mod">
          <ac:chgData name="scott turransky" userId="5d878bef9f3ef44a" providerId="LiveId" clId="{4009F51D-594B-AF46-B2E1-E9049CB443EE}" dt="2022-04-25T16:59:12.376" v="1307" actId="26606"/>
          <ac:spMkLst>
            <pc:docMk/>
            <pc:sldMk cId="0" sldId="267"/>
            <ac:spMk id="7170" creationId="{DA32092B-6A1C-EDB4-6848-F51267FEF32A}"/>
          </ac:spMkLst>
        </pc:spChg>
        <pc:grpChg chg="add">
          <ac:chgData name="scott turransky" userId="5d878bef9f3ef44a" providerId="LiveId" clId="{4009F51D-594B-AF46-B2E1-E9049CB443EE}" dt="2022-04-25T16:59:12.376" v="1307" actId="26606"/>
          <ac:grpSpMkLst>
            <pc:docMk/>
            <pc:sldMk cId="0" sldId="267"/>
            <ac:grpSpMk id="79" creationId="{93DC754C-7E09-422D-A8BB-AF632E90DFA2}"/>
          </ac:grpSpMkLst>
        </pc:grpChg>
        <pc:grpChg chg="add">
          <ac:chgData name="scott turransky" userId="5d878bef9f3ef44a" providerId="LiveId" clId="{4009F51D-594B-AF46-B2E1-E9049CB443EE}" dt="2022-04-25T16:59:12.376" v="1307" actId="26606"/>
          <ac:grpSpMkLst>
            <pc:docMk/>
            <pc:sldMk cId="0" sldId="267"/>
            <ac:grpSpMk id="91" creationId="{3773FAF5-C452-4455-9411-D6AF5EBD4CA9}"/>
          </ac:grpSpMkLst>
        </pc:grpChg>
      </pc:sldChg>
      <pc:sldChg chg="addSp modSp mod setBg">
        <pc:chgData name="scott turransky" userId="5d878bef9f3ef44a" providerId="LiveId" clId="{4009F51D-594B-AF46-B2E1-E9049CB443EE}" dt="2022-04-25T17:32:46.094" v="1349" actId="26606"/>
        <pc:sldMkLst>
          <pc:docMk/>
          <pc:sldMk cId="361956656" sldId="268"/>
        </pc:sldMkLst>
        <pc:spChg chg="mod">
          <ac:chgData name="scott turransky" userId="5d878bef9f3ef44a" providerId="LiveId" clId="{4009F51D-594B-AF46-B2E1-E9049CB443EE}" dt="2022-04-25T17:32:46.094" v="1349" actId="26606"/>
          <ac:spMkLst>
            <pc:docMk/>
            <pc:sldMk cId="361956656" sldId="268"/>
            <ac:spMk id="5" creationId="{B5218EA9-ACBB-01BC-2C27-0514352B72BB}"/>
          </ac:spMkLst>
        </pc:spChg>
        <pc:spChg chg="add">
          <ac:chgData name="scott turransky" userId="5d878bef9f3ef44a" providerId="LiveId" clId="{4009F51D-594B-AF46-B2E1-E9049CB443EE}" dt="2022-04-25T17:32:46.094" v="1349" actId="26606"/>
          <ac:spMkLst>
            <pc:docMk/>
            <pc:sldMk cId="361956656" sldId="268"/>
            <ac:spMk id="10" creationId="{3677BAFB-3BD3-41BB-9107-FAE224AE21C4}"/>
          </ac:spMkLst>
        </pc:spChg>
        <pc:spChg chg="add">
          <ac:chgData name="scott turransky" userId="5d878bef9f3ef44a" providerId="LiveId" clId="{4009F51D-594B-AF46-B2E1-E9049CB443EE}" dt="2022-04-25T17:32:46.094" v="1349" actId="26606"/>
          <ac:spMkLst>
            <pc:docMk/>
            <pc:sldMk cId="361956656" sldId="268"/>
            <ac:spMk id="12" creationId="{E6823A9B-C188-42D4-847C-3AD928DB145C}"/>
          </ac:spMkLst>
        </pc:spChg>
        <pc:spChg chg="add">
          <ac:chgData name="scott turransky" userId="5d878bef9f3ef44a" providerId="LiveId" clId="{4009F51D-594B-AF46-B2E1-E9049CB443EE}" dt="2022-04-25T17:32:46.094" v="1349" actId="26606"/>
          <ac:spMkLst>
            <pc:docMk/>
            <pc:sldMk cId="361956656" sldId="268"/>
            <ac:spMk id="14" creationId="{34B557F3-1A0C-4749-A6DB-EAC082DF390B}"/>
          </ac:spMkLst>
        </pc:spChg>
        <pc:spChg chg="add">
          <ac:chgData name="scott turransky" userId="5d878bef9f3ef44a" providerId="LiveId" clId="{4009F51D-594B-AF46-B2E1-E9049CB443EE}" dt="2022-04-25T17:32:46.094" v="1349" actId="26606"/>
          <ac:spMkLst>
            <pc:docMk/>
            <pc:sldMk cId="361956656" sldId="268"/>
            <ac:spMk id="16" creationId="{55D55AA6-3751-494F-868A-DCEDC5CE82BF}"/>
          </ac:spMkLst>
        </pc:spChg>
        <pc:spChg chg="add">
          <ac:chgData name="scott turransky" userId="5d878bef9f3ef44a" providerId="LiveId" clId="{4009F51D-594B-AF46-B2E1-E9049CB443EE}" dt="2022-04-25T17:32:46.094" v="1349" actId="26606"/>
          <ac:spMkLst>
            <pc:docMk/>
            <pc:sldMk cId="361956656" sldId="268"/>
            <ac:spMk id="18" creationId="{4D4C00DC-4DC6-4CD2-9E31-F17E6CEBC5A6}"/>
          </ac:spMkLst>
        </pc:spChg>
        <pc:spChg chg="add">
          <ac:chgData name="scott turransky" userId="5d878bef9f3ef44a" providerId="LiveId" clId="{4009F51D-594B-AF46-B2E1-E9049CB443EE}" dt="2022-04-25T17:32:46.094" v="1349" actId="26606"/>
          <ac:spMkLst>
            <pc:docMk/>
            <pc:sldMk cId="361956656" sldId="268"/>
            <ac:spMk id="20" creationId="{D82AB1B2-7970-42CF-8BF5-567C69E9FFFB}"/>
          </ac:spMkLst>
        </pc:spChg>
        <pc:spChg chg="add">
          <ac:chgData name="scott turransky" userId="5d878bef9f3ef44a" providerId="LiveId" clId="{4009F51D-594B-AF46-B2E1-E9049CB443EE}" dt="2022-04-25T17:32:46.094" v="1349" actId="26606"/>
          <ac:spMkLst>
            <pc:docMk/>
            <pc:sldMk cId="361956656" sldId="268"/>
            <ac:spMk id="26" creationId="{C10FB9CA-E7FA-462C-B537-F1224ED1ACF4}"/>
          </ac:spMkLst>
        </pc:spChg>
        <pc:spChg chg="add">
          <ac:chgData name="scott turransky" userId="5d878bef9f3ef44a" providerId="LiveId" clId="{4009F51D-594B-AF46-B2E1-E9049CB443EE}" dt="2022-04-25T17:32:46.094" v="1349" actId="26606"/>
          <ac:spMkLst>
            <pc:docMk/>
            <pc:sldMk cId="361956656" sldId="268"/>
            <ac:spMk id="28" creationId="{D8469AE7-A75B-4F37-850B-EF5974ABED2C}"/>
          </ac:spMkLst>
        </pc:spChg>
        <pc:grpChg chg="add">
          <ac:chgData name="scott turransky" userId="5d878bef9f3ef44a" providerId="LiveId" clId="{4009F51D-594B-AF46-B2E1-E9049CB443EE}" dt="2022-04-25T17:32:46.094" v="1349" actId="26606"/>
          <ac:grpSpMkLst>
            <pc:docMk/>
            <pc:sldMk cId="361956656" sldId="268"/>
            <ac:grpSpMk id="22" creationId="{66FB5A75-BDE2-4F12-A95B-C48788A7685C}"/>
          </ac:grpSpMkLst>
        </pc:grpChg>
        <pc:grpChg chg="add">
          <ac:chgData name="scott turransky" userId="5d878bef9f3ef44a" providerId="LiveId" clId="{4009F51D-594B-AF46-B2E1-E9049CB443EE}" dt="2022-04-25T17:32:46.094" v="1349" actId="26606"/>
          <ac:grpSpMkLst>
            <pc:docMk/>
            <pc:sldMk cId="361956656" sldId="268"/>
            <ac:grpSpMk id="30" creationId="{63301095-70B2-49AA-8DA9-A35629AD621C}"/>
          </ac:grpSpMkLst>
        </pc:grpChg>
      </pc:sldChg>
      <pc:sldChg chg="new del">
        <pc:chgData name="scott turransky" userId="5d878bef9f3ef44a" providerId="LiveId" clId="{4009F51D-594B-AF46-B2E1-E9049CB443EE}" dt="2022-04-20T23:51:04.562" v="198" actId="2696"/>
        <pc:sldMkLst>
          <pc:docMk/>
          <pc:sldMk cId="634212775" sldId="269"/>
        </pc:sldMkLst>
      </pc:sldChg>
      <pc:sldChg chg="addSp modSp add mod setBg">
        <pc:chgData name="scott turransky" userId="5d878bef9f3ef44a" providerId="LiveId" clId="{4009F51D-594B-AF46-B2E1-E9049CB443EE}" dt="2022-04-25T17:14:25.118" v="1340"/>
        <pc:sldMkLst>
          <pc:docMk/>
          <pc:sldMk cId="2117250943" sldId="269"/>
        </pc:sldMkLst>
        <pc:spChg chg="add mod">
          <ac:chgData name="scott turransky" userId="5d878bef9f3ef44a" providerId="LiveId" clId="{4009F51D-594B-AF46-B2E1-E9049CB443EE}" dt="2022-04-25T17:13:25.317" v="1339" actId="207"/>
          <ac:spMkLst>
            <pc:docMk/>
            <pc:sldMk cId="2117250943" sldId="269"/>
            <ac:spMk id="2" creationId="{18D7AD95-BA01-DD7B-A0B6-ABA862E8E014}"/>
          </ac:spMkLst>
        </pc:spChg>
        <pc:spChg chg="add mod">
          <ac:chgData name="scott turransky" userId="5d878bef9f3ef44a" providerId="LiveId" clId="{4009F51D-594B-AF46-B2E1-E9049CB443EE}" dt="2022-04-25T17:13:21.438" v="1338" actId="14100"/>
          <ac:spMkLst>
            <pc:docMk/>
            <pc:sldMk cId="2117250943" sldId="269"/>
            <ac:spMk id="11" creationId="{495CC2CC-2BBC-903F-8608-9F3BC25BC0A2}"/>
          </ac:spMkLst>
        </pc:spChg>
        <pc:spChg chg="mod">
          <ac:chgData name="scott turransky" userId="5d878bef9f3ef44a" providerId="LiveId" clId="{4009F51D-594B-AF46-B2E1-E9049CB443EE}" dt="2022-04-25T16:57:32.828" v="1304"/>
          <ac:spMkLst>
            <pc:docMk/>
            <pc:sldMk cId="2117250943" sldId="269"/>
            <ac:spMk id="9217" creationId="{195A05BE-DC2C-B6CB-95F8-0794198452A0}"/>
          </ac:spMkLst>
        </pc:spChg>
        <pc:picChg chg="add mod">
          <ac:chgData name="scott turransky" userId="5d878bef9f3ef44a" providerId="LiveId" clId="{4009F51D-594B-AF46-B2E1-E9049CB443EE}" dt="2022-04-20T23:56:46.748" v="214" actId="1076"/>
          <ac:picMkLst>
            <pc:docMk/>
            <pc:sldMk cId="2117250943" sldId="269"/>
            <ac:picMk id="4" creationId="{0DD73448-560C-9BE5-E130-37862DFEDFA8}"/>
          </ac:picMkLst>
        </pc:picChg>
        <pc:picChg chg="add mod">
          <ac:chgData name="scott turransky" userId="5d878bef9f3ef44a" providerId="LiveId" clId="{4009F51D-594B-AF46-B2E1-E9049CB443EE}" dt="2022-04-20T23:58:53.728" v="229"/>
          <ac:picMkLst>
            <pc:docMk/>
            <pc:sldMk cId="2117250943" sldId="269"/>
            <ac:picMk id="7" creationId="{6E866C2D-EACE-4712-5DDA-472D56AFC9ED}"/>
          </ac:picMkLst>
        </pc:picChg>
        <pc:picChg chg="add mod">
          <ac:chgData name="scott turransky" userId="5d878bef9f3ef44a" providerId="LiveId" clId="{4009F51D-594B-AF46-B2E1-E9049CB443EE}" dt="2022-04-20T23:59:01.699" v="231" actId="1076"/>
          <ac:picMkLst>
            <pc:docMk/>
            <pc:sldMk cId="2117250943" sldId="269"/>
            <ac:picMk id="8" creationId="{42975D93-BA6A-D014-6007-361BC3C4B75D}"/>
          </ac:picMkLst>
        </pc:picChg>
        <pc:picChg chg="add mod">
          <ac:chgData name="scott turransky" userId="5d878bef9f3ef44a" providerId="LiveId" clId="{4009F51D-594B-AF46-B2E1-E9049CB443EE}" dt="2022-04-20T23:59:07.583" v="233" actId="1076"/>
          <ac:picMkLst>
            <pc:docMk/>
            <pc:sldMk cId="2117250943" sldId="269"/>
            <ac:picMk id="9" creationId="{B5A995C9-5EAC-7AFC-16CC-9A9F9DEFC03F}"/>
          </ac:picMkLst>
        </pc:picChg>
        <pc:picChg chg="add mod">
          <ac:chgData name="scott turransky" userId="5d878bef9f3ef44a" providerId="LiveId" clId="{4009F51D-594B-AF46-B2E1-E9049CB443EE}" dt="2022-04-20T23:59:13.133" v="235" actId="1076"/>
          <ac:picMkLst>
            <pc:docMk/>
            <pc:sldMk cId="2117250943" sldId="269"/>
            <ac:picMk id="10" creationId="{B5C8CF64-0944-9B37-5751-FFE80FB9D603}"/>
          </ac:picMkLst>
        </pc:picChg>
        <pc:picChg chg="mod">
          <ac:chgData name="scott turransky" userId="5d878bef9f3ef44a" providerId="LiveId" clId="{4009F51D-594B-AF46-B2E1-E9049CB443EE}" dt="2022-04-20T23:52:27.649" v="206" actId="732"/>
          <ac:picMkLst>
            <pc:docMk/>
            <pc:sldMk cId="2117250943" sldId="269"/>
            <ac:picMk id="9218" creationId="{E1B46F1C-F51F-F062-D30F-669A62333EB8}"/>
          </ac:picMkLst>
        </pc:picChg>
      </pc:sldChg>
      <pc:sldChg chg="addSp delSp modSp add del mod ord">
        <pc:chgData name="scott turransky" userId="5d878bef9f3ef44a" providerId="LiveId" clId="{4009F51D-594B-AF46-B2E1-E9049CB443EE}" dt="2022-04-25T17:01:00.242" v="1319" actId="2696"/>
        <pc:sldMkLst>
          <pc:docMk/>
          <pc:sldMk cId="976938365" sldId="270"/>
        </pc:sldMkLst>
        <pc:spChg chg="add mod">
          <ac:chgData name="scott turransky" userId="5d878bef9f3ef44a" providerId="LiveId" clId="{4009F51D-594B-AF46-B2E1-E9049CB443EE}" dt="2022-04-25T17:00:09.900" v="1313" actId="478"/>
          <ac:spMkLst>
            <pc:docMk/>
            <pc:sldMk cId="976938365" sldId="270"/>
            <ac:spMk id="2" creationId="{1C8F6AD3-6189-E48F-8B5F-A6CDB8CD4B2B}"/>
          </ac:spMkLst>
        </pc:spChg>
        <pc:spChg chg="add mod">
          <ac:chgData name="scott turransky" userId="5d878bef9f3ef44a" providerId="LiveId" clId="{4009F51D-594B-AF46-B2E1-E9049CB443EE}" dt="2022-04-25T17:00:21.516" v="1317" actId="478"/>
          <ac:spMkLst>
            <pc:docMk/>
            <pc:sldMk cId="976938365" sldId="270"/>
            <ac:spMk id="3" creationId="{549092C3-F53E-6423-62CC-E3D8D3AF5EAA}"/>
          </ac:spMkLst>
        </pc:spChg>
        <pc:spChg chg="add mod">
          <ac:chgData name="scott turransky" userId="5d878bef9f3ef44a" providerId="LiveId" clId="{4009F51D-594B-AF46-B2E1-E9049CB443EE}" dt="2022-04-25T17:00:36.820" v="1318"/>
          <ac:spMkLst>
            <pc:docMk/>
            <pc:sldMk cId="976938365" sldId="270"/>
            <ac:spMk id="22" creationId="{3EB3A139-0B87-5334-DC90-81109ADAE3CB}"/>
          </ac:spMkLst>
        </pc:spChg>
        <pc:spChg chg="add mod">
          <ac:chgData name="scott turransky" userId="5d878bef9f3ef44a" providerId="LiveId" clId="{4009F51D-594B-AF46-B2E1-E9049CB443EE}" dt="2022-04-25T17:00:36.820" v="1318"/>
          <ac:spMkLst>
            <pc:docMk/>
            <pc:sldMk cId="976938365" sldId="270"/>
            <ac:spMk id="23" creationId="{D06B7735-5A67-5BA3-9E59-523E9AA09771}"/>
          </ac:spMkLst>
        </pc:spChg>
        <pc:spChg chg="del">
          <ac:chgData name="scott turransky" userId="5d878bef9f3ef44a" providerId="LiveId" clId="{4009F51D-594B-AF46-B2E1-E9049CB443EE}" dt="2022-04-25T17:00:09.900" v="1313" actId="478"/>
          <ac:spMkLst>
            <pc:docMk/>
            <pc:sldMk cId="976938365" sldId="270"/>
            <ac:spMk id="3073" creationId="{7BF9CC5D-4B13-563B-9145-C64111206012}"/>
          </ac:spMkLst>
        </pc:spChg>
        <pc:spChg chg="del mod">
          <ac:chgData name="scott turransky" userId="5d878bef9f3ef44a" providerId="LiveId" clId="{4009F51D-594B-AF46-B2E1-E9049CB443EE}" dt="2022-04-25T17:00:21.516" v="1317" actId="478"/>
          <ac:spMkLst>
            <pc:docMk/>
            <pc:sldMk cId="976938365" sldId="270"/>
            <ac:spMk id="3074" creationId="{67004DCC-8325-7B2C-4573-0BB03FF630BC}"/>
          </ac:spMkLst>
        </pc:spChg>
        <pc:picChg chg="add mod">
          <ac:chgData name="scott turransky" userId="5d878bef9f3ef44a" providerId="LiveId" clId="{4009F51D-594B-AF46-B2E1-E9049CB443EE}" dt="2022-04-25T17:00:36.820" v="1318"/>
          <ac:picMkLst>
            <pc:docMk/>
            <pc:sldMk cId="976938365" sldId="270"/>
            <ac:picMk id="21" creationId="{E62F32CF-7BD1-89AE-A03D-7233D3868385}"/>
          </ac:picMkLst>
        </pc:picChg>
        <pc:picChg chg="del">
          <ac:chgData name="scott turransky" userId="5d878bef9f3ef44a" providerId="LiveId" clId="{4009F51D-594B-AF46-B2E1-E9049CB443EE}" dt="2022-04-25T17:00:14.270" v="1315" actId="478"/>
          <ac:picMkLst>
            <pc:docMk/>
            <pc:sldMk cId="976938365" sldId="270"/>
            <ac:picMk id="3075" creationId="{B96AB8DD-CAFF-A55B-7806-A4DFB33F868E}"/>
          </ac:picMkLst>
        </pc:picChg>
        <pc:picChg chg="del">
          <ac:chgData name="scott turransky" userId="5d878bef9f3ef44a" providerId="LiveId" clId="{4009F51D-594B-AF46-B2E1-E9049CB443EE}" dt="2022-04-25T17:00:12.208" v="1314" actId="478"/>
          <ac:picMkLst>
            <pc:docMk/>
            <pc:sldMk cId="976938365" sldId="270"/>
            <ac:picMk id="3076" creationId="{1963FE49-EC1E-406F-C1A3-69074F053423}"/>
          </ac:picMkLst>
        </pc:picChg>
      </pc:sldChg>
      <pc:sldChg chg="delSp add del setBg delDesignElem">
        <pc:chgData name="scott turransky" userId="5d878bef9f3ef44a" providerId="LiveId" clId="{4009F51D-594B-AF46-B2E1-E9049CB443EE}" dt="2022-04-25T16:59:52.826" v="1310" actId="2696"/>
        <pc:sldMkLst>
          <pc:docMk/>
          <pc:sldMk cId="3280245202" sldId="270"/>
        </pc:sldMkLst>
        <pc:spChg chg="del">
          <ac:chgData name="scott turransky" userId="5d878bef9f3ef44a" providerId="LiveId" clId="{4009F51D-594B-AF46-B2E1-E9049CB443EE}" dt="2022-04-25T16:59:41.837" v="1309"/>
          <ac:spMkLst>
            <pc:docMk/>
            <pc:sldMk cId="3280245202" sldId="270"/>
            <ac:spMk id="73" creationId="{5A0118C5-4F8D-4CF4-BADD-53FEACC6C42A}"/>
          </ac:spMkLst>
        </pc:spChg>
        <pc:spChg chg="del">
          <ac:chgData name="scott turransky" userId="5d878bef9f3ef44a" providerId="LiveId" clId="{4009F51D-594B-AF46-B2E1-E9049CB443EE}" dt="2022-04-25T16:59:41.837" v="1309"/>
          <ac:spMkLst>
            <pc:docMk/>
            <pc:sldMk cId="3280245202" sldId="270"/>
            <ac:spMk id="75" creationId="{F98F79A4-A6C7-4101-B1E9-27E05CB7CFA0}"/>
          </ac:spMkLst>
        </pc:spChg>
        <pc:spChg chg="del">
          <ac:chgData name="scott turransky" userId="5d878bef9f3ef44a" providerId="LiveId" clId="{4009F51D-594B-AF46-B2E1-E9049CB443EE}" dt="2022-04-25T16:59:41.837" v="1309"/>
          <ac:spMkLst>
            <pc:docMk/>
            <pc:sldMk cId="3280245202" sldId="270"/>
            <ac:spMk id="77" creationId="{F8875E4C-CFFE-4552-ABC7-175C3CB757FB}"/>
          </ac:spMkLst>
        </pc:spChg>
        <pc:spChg chg="del">
          <ac:chgData name="scott turransky" userId="5d878bef9f3ef44a" providerId="LiveId" clId="{4009F51D-594B-AF46-B2E1-E9049CB443EE}" dt="2022-04-25T16:59:41.837" v="1309"/>
          <ac:spMkLst>
            <pc:docMk/>
            <pc:sldMk cId="3280245202" sldId="270"/>
            <ac:spMk id="79" creationId="{79AFCB35-9C04-4524-A0B1-57FF6865D013}"/>
          </ac:spMkLst>
        </pc:spChg>
        <pc:spChg chg="del">
          <ac:chgData name="scott turransky" userId="5d878bef9f3ef44a" providerId="LiveId" clId="{4009F51D-594B-AF46-B2E1-E9049CB443EE}" dt="2022-04-25T16:59:41.837" v="1309"/>
          <ac:spMkLst>
            <pc:docMk/>
            <pc:sldMk cId="3280245202" sldId="270"/>
            <ac:spMk id="81" creationId="{D11AD2AD-0BA0-4DD3-8EEA-84686A0E718C}"/>
          </ac:spMkLst>
        </pc:spChg>
        <pc:spChg chg="del">
          <ac:chgData name="scott turransky" userId="5d878bef9f3ef44a" providerId="LiveId" clId="{4009F51D-594B-AF46-B2E1-E9049CB443EE}" dt="2022-04-25T16:59:41.837" v="1309"/>
          <ac:spMkLst>
            <pc:docMk/>
            <pc:sldMk cId="3280245202" sldId="270"/>
            <ac:spMk id="83" creationId="{9E5C5460-229E-46C8-A712-CC317985420F}"/>
          </ac:spMkLst>
        </pc:spChg>
        <pc:spChg chg="del">
          <ac:chgData name="scott turransky" userId="5d878bef9f3ef44a" providerId="LiveId" clId="{4009F51D-594B-AF46-B2E1-E9049CB443EE}" dt="2022-04-25T16:59:41.837" v="1309"/>
          <ac:spMkLst>
            <pc:docMk/>
            <pc:sldMk cId="3280245202" sldId="270"/>
            <ac:spMk id="85" creationId="{53812026-3FC6-44DA-94EF-3B81640494BD}"/>
          </ac:spMkLst>
        </pc:spChg>
        <pc:grpChg chg="del">
          <ac:chgData name="scott turransky" userId="5d878bef9f3ef44a" providerId="LiveId" clId="{4009F51D-594B-AF46-B2E1-E9049CB443EE}" dt="2022-04-25T16:59:41.837" v="1309"/>
          <ac:grpSpMkLst>
            <pc:docMk/>
            <pc:sldMk cId="3280245202" sldId="270"/>
            <ac:grpSpMk id="87" creationId="{0C156BF8-7FF7-440F-BE2B-417DFFE8BFA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F93C72-8596-CDAB-516E-76AC949753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0A07A9-4952-3868-4673-28AB5EB0C6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16DB7A-5B23-C8D8-E30F-AC7C375BB6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70F46-CF84-D744-9267-050100B84684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63704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86367B-49E0-12C2-A189-22DA11A032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D4096B-9067-A7C2-F6C7-50A7026AAC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394A1B-99FC-90F0-11BE-AE09638ADF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E39F7-8F84-2C4E-BD02-F56AB81CC12C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7546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7CE7CD-6DD1-A362-56DA-61C2878320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7F41B7-1746-350E-8DF7-FF237D05DE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6C777B-3BC8-2A3F-B8A7-430A444BD8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4FAC0-6E29-A843-9A7D-EDB40D07D189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5244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1594CC-B463-86CE-FF1B-EB89CFF03D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4BD27C-2AB0-0EE6-1038-D79C05EF30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B0A75B-C48E-8103-D750-1B3111906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AFBEC-6044-EC44-A3D2-9F407D004F5D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62818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D685D7-376F-9D44-D301-7B71D6FA1F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A06171-7E1F-5131-2159-4A7E283861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89B4A0-4043-FF1D-A4EE-EF019479B0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17FE4-12A1-EF4E-A791-A2D2DD2079B7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24617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C2FB85-36F0-E543-F695-2DE31E996E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C0C38-EF6D-9536-09DF-7EB1D6D0D3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23D20-CD10-BDF3-728B-CD8E1F215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8296C-A65D-0C4E-ACFB-7C2AC8493241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30576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D7F162-817A-B87A-5B51-7EC36367DD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26C81C-C0D7-67E6-53BB-5789DE6C5B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CB89BF1-D528-8974-B210-66CFBFF7A0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3EF8D-1F3D-974B-B3B0-4762DB335D74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37336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7AEBF3E-4396-457D-A0DC-4F8E5D9DD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28269D-0272-E0CB-5B85-A6D56A39A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DD0AB4-8B69-457C-E556-30645F358F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9FF43-0749-3F4E-AF2B-EBA20BB6202D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59971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CEC284F-77C9-B166-9A10-0953C6AA7A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2848BA-19AA-E03D-5CDD-85C6C9E1D2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FF8BCD-A58A-1316-1148-C8CF9BD26D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4A127-F504-7F45-B5C2-C02F07CC8102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6842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04E4A5-2BC6-A8CF-8D6B-D2C5793ED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67E154-CA36-F0FA-F08C-C10AF39127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EE9C3-F892-3129-5835-FB56C07079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9124C-C599-1441-9E36-2A7CD4FA8878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29285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89942-07BE-BEDE-764A-77CC92281E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3F1B0-26F9-6770-2B9C-4A3EB35172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C2196-B0A6-7236-6000-575B9C357A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62A72-8CA8-E544-9C3F-F3E0E843BAAD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46753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79CCA1-7C92-D7EA-D254-EB793CB5A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EFEA12A-15E2-CF51-5E3F-C21A7424D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86C2D07-874E-B297-E80D-7E4ED604518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A075A61-6CBC-2E6F-1175-76B7CDF001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078C0C3-7E9C-AB79-0EE4-9A9750C330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DC087E0-B0D7-8945-AFF7-1AC07FD45686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53" name="Group 72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396390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2054" name="Freeform: Shape 73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55" name="Freeform: Shape 74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56" name="Freeform: Shape 76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4244" y="-34538"/>
            <a:ext cx="4991553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78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6395" y="-23905"/>
            <a:ext cx="5028938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reeform: Shape 80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0164" y="-23905"/>
            <a:ext cx="5028938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Rectangle 25">
            <a:extLst>
              <a:ext uri="{FF2B5EF4-FFF2-40B4-BE49-F238E27FC236}">
                <a16:creationId xmlns:a16="http://schemas.microsoft.com/office/drawing/2014/main" id="{6D40A40F-F8FD-A871-4144-71A0F5A84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81806" y="895483"/>
            <a:ext cx="4339674" cy="3011190"/>
          </a:xfrm>
        </p:spPr>
        <p:txBody>
          <a:bodyPr>
            <a:normAutofit/>
          </a:bodyPr>
          <a:lstStyle/>
          <a:p>
            <a:pPr eaLnBrk="1" hangingPunct="1"/>
            <a:r>
              <a:rPr lang="es-UY" altLang="en-US" sz="4700">
                <a:solidFill>
                  <a:schemeClr val="bg1"/>
                </a:solidFill>
              </a:rPr>
              <a:t>Milking the Data</a:t>
            </a:r>
            <a:endParaRPr lang="es-ES" altLang="en-US" sz="4700">
              <a:solidFill>
                <a:schemeClr val="bg1"/>
              </a:solidFill>
            </a:endParaRPr>
          </a:p>
        </p:txBody>
      </p:sp>
      <p:sp>
        <p:nvSpPr>
          <p:cNvPr id="2050" name="Rectangle 66">
            <a:extLst>
              <a:ext uri="{FF2B5EF4-FFF2-40B4-BE49-F238E27FC236}">
                <a16:creationId xmlns:a16="http://schemas.microsoft.com/office/drawing/2014/main" id="{DC5E7B86-BD62-1785-80AD-ADECA26F8BC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9702" y="4142096"/>
            <a:ext cx="4003883" cy="105514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700">
                <a:solidFill>
                  <a:schemeClr val="bg1"/>
                </a:solidFill>
              </a:rPr>
              <a:t>An analysis using NYC Subway data around the New York Marathon</a:t>
            </a:r>
          </a:p>
          <a:p>
            <a:pPr eaLnBrk="1" hangingPunct="1"/>
            <a:r>
              <a:rPr lang="en-US" altLang="en-US" sz="1700">
                <a:solidFill>
                  <a:schemeClr val="bg1"/>
                </a:solidFill>
              </a:rPr>
              <a:t>By Scott Turransky</a:t>
            </a:r>
          </a:p>
        </p:txBody>
      </p:sp>
      <p:sp>
        <p:nvSpPr>
          <p:cNvPr id="205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037" y="188494"/>
            <a:ext cx="786278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60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037" y="188494"/>
            <a:ext cx="786278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6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87321" y="3578317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062" name="Freeform: Shape 8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3" name="Freeform: Shape 8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4" name="Freeform: Shape 8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5" name="Freeform: Shape 9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6" name="Freeform: Shape 9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67" name="Oval 93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93" y="4910353"/>
            <a:ext cx="351068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8" name="Oval 95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93" y="4910353"/>
            <a:ext cx="351068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9" name="Freeform: Shape 97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0" name="Freeform: Shape 99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/>
      <p:bldP spid="205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4981" y="352931"/>
            <a:ext cx="8579094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Title 1">
            <a:extLst>
              <a:ext uri="{FF2B5EF4-FFF2-40B4-BE49-F238E27FC236}">
                <a16:creationId xmlns:a16="http://schemas.microsoft.com/office/drawing/2014/main" id="{DA640CB5-17F2-7110-F94D-D486096D5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952" y="506727"/>
            <a:ext cx="2913856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chemeClr val="bg1"/>
                </a:solidFill>
              </a:rPr>
              <a:t>Final Results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54904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TextBox 5">
            <a:extLst>
              <a:ext uri="{FF2B5EF4-FFF2-40B4-BE49-F238E27FC236}">
                <a16:creationId xmlns:a16="http://schemas.microsoft.com/office/drawing/2014/main" id="{1EB04D32-032E-0F9E-DA57-3B8246E19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002" y="506727"/>
            <a:ext cx="4957440" cy="15267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chemeClr val="bg1"/>
                </a:solidFill>
                <a:latin typeface="+mn-lt"/>
                <a:cs typeface="+mn-cs"/>
              </a:rPr>
              <a:t>66 St Lincoln was determined to be the optimal station due to a high percentage increase and a high increase in number of entries.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57E9FB44-3FA9-F7C5-B583-EBB09B8FD85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11" y="2523915"/>
            <a:ext cx="3825550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6">
            <a:extLst>
              <a:ext uri="{FF2B5EF4-FFF2-40B4-BE49-F238E27FC236}">
                <a16:creationId xmlns:a16="http://schemas.microsoft.com/office/drawing/2014/main" id="{567E114D-2693-DE2A-E085-6C36D636EC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62" y="2527997"/>
            <a:ext cx="3796496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0D3257B0-D52E-59A4-94B5-C73694181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Final Results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212B7B4-A342-F355-C12E-30BAE58C2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76794"/>
              </p:ext>
            </p:extLst>
          </p:nvPr>
        </p:nvGraphicFramePr>
        <p:xfrm>
          <a:off x="251520" y="1340768"/>
          <a:ext cx="8064093" cy="248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88031">
                  <a:extLst>
                    <a:ext uri="{9D8B030D-6E8A-4147-A177-3AD203B41FA5}">
                      <a16:colId xmlns:a16="http://schemas.microsoft.com/office/drawing/2014/main" val="2746256681"/>
                    </a:ext>
                  </a:extLst>
                </a:gridCol>
                <a:gridCol w="2688031">
                  <a:extLst>
                    <a:ext uri="{9D8B030D-6E8A-4147-A177-3AD203B41FA5}">
                      <a16:colId xmlns:a16="http://schemas.microsoft.com/office/drawing/2014/main" val="3590097032"/>
                    </a:ext>
                  </a:extLst>
                </a:gridCol>
                <a:gridCol w="2688031">
                  <a:extLst>
                    <a:ext uri="{9D8B030D-6E8A-4147-A177-3AD203B41FA5}">
                      <a16:colId xmlns:a16="http://schemas.microsoft.com/office/drawing/2014/main" val="700284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 Day Average Increase*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Increase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57 ST 7 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9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59 ST COLUMBUS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18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68 ST LINCOLN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2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8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LEXINGTON AV 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575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B4D5F8-F6B0-0425-5C43-20154E4D5253}"/>
              </a:ext>
            </a:extLst>
          </p:cNvPr>
          <p:cNvSpPr txBox="1"/>
          <p:nvPr/>
        </p:nvSpPr>
        <p:spPr>
          <a:xfrm>
            <a:off x="179512" y="5398034"/>
            <a:ext cx="6552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*5 year average increase in station entries compared to that year’s average entries on adjacent Sundays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697D6AE-D483-BB6D-56FA-6CEF2FFAE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074595"/>
            <a:ext cx="617347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bg1"/>
                </a:solidFill>
              </a:rPr>
              <a:t>66 St Lincoln was determined to be the optimal station due to a high average annual increase in number of entries. Since it had a higher % increase than 59 ST Columbus the people at that station were more likely to be runners, rather than average Sunday traffic.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7088" y="253140"/>
            <a:ext cx="4638416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3636" y="253140"/>
            <a:ext cx="4638416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52792" y="136525"/>
            <a:ext cx="4638416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218EA9-ACBB-01BC-2C27-0514352B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50" y="965580"/>
            <a:ext cx="3903366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2206" y="975977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2206" y="975977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2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60710" y="1755501"/>
            <a:ext cx="1199121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865" y="4236107"/>
            <a:ext cx="383241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865" y="4236107"/>
            <a:ext cx="383241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48238" y="4175798"/>
            <a:ext cx="1396129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95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674189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8875E4C-CFFE-4552-ABC7-175C3CB75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674189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73" name="Title 1">
            <a:extLst>
              <a:ext uri="{FF2B5EF4-FFF2-40B4-BE49-F238E27FC236}">
                <a16:creationId xmlns:a16="http://schemas.microsoft.com/office/drawing/2014/main" id="{7BF9CC5D-4B13-563B-9145-C64111206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6552" y="633046"/>
            <a:ext cx="3404657" cy="1314996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74" name="Content Placeholder 3">
            <a:extLst>
              <a:ext uri="{FF2B5EF4-FFF2-40B4-BE49-F238E27FC236}">
                <a16:creationId xmlns:a16="http://schemas.microsoft.com/office/drawing/2014/main" id="{67004DCC-8325-7B2C-4573-0BB03FF630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86552" y="2125737"/>
            <a:ext cx="3404657" cy="40444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bg1"/>
                </a:solidFill>
              </a:rPr>
              <a:t>Studies have indicated that chocolate milk is one of the best recovery fuels after an athletic event.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bg1"/>
                </a:solidFill>
              </a:rPr>
              <a:t>Nesquik wants to advertise its milk flavor variety “More than Chocolate” to New York Marathon runners after the race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bg1"/>
                </a:solidFill>
              </a:rPr>
              <a:t>The goal is to find the train station that gains the most runners after the race so Nesquik can set up a popup station to give away samples. 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564" y="3564607"/>
            <a:ext cx="2574436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3812026-3FC6-44DA-94EF-3B8164049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564" y="3564607"/>
            <a:ext cx="2574436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5" name="Picture 2" descr="Chocolate Milk - Erin McHugh: Portfolio">
            <a:extLst>
              <a:ext uri="{FF2B5EF4-FFF2-40B4-BE49-F238E27FC236}">
                <a16:creationId xmlns:a16="http://schemas.microsoft.com/office/drawing/2014/main" id="{B96AB8DD-CAFF-A55B-7806-A4DFB33F8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 r="2" b="2"/>
          <a:stretch/>
        </p:blipFill>
        <p:spPr bwMode="auto">
          <a:xfrm>
            <a:off x="5140554" y="2923953"/>
            <a:ext cx="2590793" cy="3454390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Nestle Nesquik Variety Pack, 6 Flavors, 14 oz Plastic Bottles, Pack of 12 -  Walmart.com">
            <a:extLst>
              <a:ext uri="{FF2B5EF4-FFF2-40B4-BE49-F238E27FC236}">
                <a16:creationId xmlns:a16="http://schemas.microsoft.com/office/drawing/2014/main" id="{1963FE49-EC1E-406F-C1A3-69074F053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7" r="13464" b="2"/>
          <a:stretch/>
        </p:blipFill>
        <p:spPr bwMode="auto">
          <a:xfrm>
            <a:off x="6333144" y="156675"/>
            <a:ext cx="2214561" cy="2952748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21453" y="598706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7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21" name="Title 1">
            <a:extLst>
              <a:ext uri="{FF2B5EF4-FFF2-40B4-BE49-F238E27FC236}">
                <a16:creationId xmlns:a16="http://schemas.microsoft.com/office/drawing/2014/main" id="{17EEDBE5-BA6D-967A-1F55-FF2AA23AC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48721"/>
            <a:ext cx="3530753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3300">
                <a:solidFill>
                  <a:schemeClr val="bg1"/>
                </a:solidFill>
              </a:rPr>
              <a:t>Methodology</a:t>
            </a:r>
          </a:p>
        </p:txBody>
      </p:sp>
      <p:cxnSp>
        <p:nvCxnSpPr>
          <p:cNvPr id="5130" name="Straight Connector 7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3904" y="1749756"/>
            <a:ext cx="353872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" name="Content Placeholder 21">
            <a:extLst>
              <a:ext uri="{FF2B5EF4-FFF2-40B4-BE49-F238E27FC236}">
                <a16:creationId xmlns:a16="http://schemas.microsoft.com/office/drawing/2014/main" id="{BB2192B1-9A53-CDE3-0E99-836CA23BF12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73326" y="1909192"/>
            <a:ext cx="3439885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00">
                <a:solidFill>
                  <a:schemeClr val="bg1"/>
                </a:solidFill>
              </a:rPr>
              <a:t>Using the race course information online, identify stations to assess (10 near finish line, 1 far from course for control)</a:t>
            </a: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700">
                <a:solidFill>
                  <a:schemeClr val="bg1"/>
                </a:solidFill>
              </a:rPr>
              <a:t>Use actual New York subway (MTA) data for marathon dates and the 2 Sundays before and after for comparison.</a:t>
            </a:r>
          </a:p>
        </p:txBody>
      </p:sp>
      <p:cxnSp>
        <p:nvCxnSpPr>
          <p:cNvPr id="5131" name="Straight Connector 7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5520" y="5707672"/>
            <a:ext cx="353549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0" descr="Map&#10;&#10;Description automatically generated">
            <a:extLst>
              <a:ext uri="{FF2B5EF4-FFF2-40B4-BE49-F238E27FC236}">
                <a16:creationId xmlns:a16="http://schemas.microsoft.com/office/drawing/2014/main" id="{34266D4D-6813-84AC-230E-CCD206564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3" r="30058" b="1"/>
          <a:stretch/>
        </p:blipFill>
        <p:spPr bwMode="auto">
          <a:xfrm>
            <a:off x="4894089" y="10"/>
            <a:ext cx="424991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5" name="Title 4">
            <a:extLst>
              <a:ext uri="{FF2B5EF4-FFF2-40B4-BE49-F238E27FC236}">
                <a16:creationId xmlns:a16="http://schemas.microsoft.com/office/drawing/2014/main" id="{FAFFA8D4-A5D8-3798-A75A-35BD5AEC6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6146" name="Content Placeholder 10" descr="Diagram, map&#10;&#10;Description automatically generated">
            <a:extLst>
              <a:ext uri="{FF2B5EF4-FFF2-40B4-BE49-F238E27FC236}">
                <a16:creationId xmlns:a16="http://schemas.microsoft.com/office/drawing/2014/main" id="{94003F70-5D18-1760-D097-7A0A9BAFFB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90" y="1675227"/>
            <a:ext cx="7087418" cy="4394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96" y="1040837"/>
            <a:ext cx="3566211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558" y="1029607"/>
            <a:ext cx="3566211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70" y="934855"/>
            <a:ext cx="3566211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9" name="Title 1">
            <a:extLst>
              <a:ext uri="{FF2B5EF4-FFF2-40B4-BE49-F238E27FC236}">
                <a16:creationId xmlns:a16="http://schemas.microsoft.com/office/drawing/2014/main" id="{128CD65D-18C6-0950-62A0-7EB185AC5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6776" y="1877492"/>
            <a:ext cx="3022599" cy="32153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Issues addressed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396390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3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457812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5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457812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4946663"/>
            <a:ext cx="239955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4946663"/>
            <a:ext cx="239955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DA32092B-6A1C-EDB4-6848-F51267FEF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6151" y="1130846"/>
            <a:ext cx="3912879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bg1"/>
                </a:solidFill>
              </a:rPr>
              <a:t>Stations with similar or identical 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bg1"/>
                </a:solidFill>
              </a:rPr>
              <a:t>Daylight savings time affecting reading hours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bg1"/>
                </a:solidFill>
              </a:rPr>
              <a:t>Variance in station entries from year to year</a:t>
            </a:r>
          </a:p>
        </p:txBody>
      </p:sp>
      <p:grpSp>
        <p:nvGrpSpPr>
          <p:cNvPr id="91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59174" y="613946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96" y="1040837"/>
            <a:ext cx="3566211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558" y="1029607"/>
            <a:ext cx="3566211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70" y="934855"/>
            <a:ext cx="3566211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1" name="Title 1">
            <a:extLst>
              <a:ext uri="{FF2B5EF4-FFF2-40B4-BE49-F238E27FC236}">
                <a16:creationId xmlns:a16="http://schemas.microsoft.com/office/drawing/2014/main" id="{84D6DD93-F3B2-CF05-92AF-1D657158E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6776" y="1877492"/>
            <a:ext cx="3022599" cy="32153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Tools used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396390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3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457812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5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457812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4946663"/>
            <a:ext cx="239955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4946663"/>
            <a:ext cx="239955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B67B8477-2342-61E6-73B6-09A7A60DDD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6151" y="1130846"/>
            <a:ext cx="3912879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000">
                <a:solidFill>
                  <a:schemeClr val="bg1"/>
                </a:solidFill>
              </a:rPr>
              <a:t>SQL and SQLAlchemy to import to Python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>
                <a:solidFill>
                  <a:schemeClr val="bg1"/>
                </a:solidFill>
              </a:rPr>
              <a:t>Python, Numpy and Pandas for database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>
                <a:solidFill>
                  <a:schemeClr val="bg1"/>
                </a:solidFill>
              </a:rPr>
              <a:t>Matplotlib and Seaborn for visuals</a:t>
            </a:r>
          </a:p>
        </p:txBody>
      </p:sp>
      <p:grpSp>
        <p:nvGrpSpPr>
          <p:cNvPr id="91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59174" y="613946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69342C-7914-54DE-AA92-F9C911E7DF08}"/>
              </a:ext>
            </a:extLst>
          </p:cNvPr>
          <p:cNvSpPr/>
          <p:nvPr/>
        </p:nvSpPr>
        <p:spPr>
          <a:xfrm>
            <a:off x="323528" y="404664"/>
            <a:ext cx="8640960" cy="5761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3" name="Title 1">
            <a:extLst>
              <a:ext uri="{FF2B5EF4-FFF2-40B4-BE49-F238E27FC236}">
                <a16:creationId xmlns:a16="http://schemas.microsoft.com/office/drawing/2014/main" id="{13D97A93-49AF-A68E-8EC3-1A703C4B8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Dates used for assessment</a:t>
            </a:r>
          </a:p>
        </p:txBody>
      </p:sp>
      <p:pic>
        <p:nvPicPr>
          <p:cNvPr id="819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DB3803A-F043-D64B-7223-A5747A5CB7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28775"/>
            <a:ext cx="8229600" cy="4537075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2AC2517-AFD0-4617-49C6-25503951B201}"/>
              </a:ext>
            </a:extLst>
          </p:cNvPr>
          <p:cNvSpPr/>
          <p:nvPr/>
        </p:nvSpPr>
        <p:spPr>
          <a:xfrm>
            <a:off x="4211960" y="1417638"/>
            <a:ext cx="1080120" cy="474821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52549-921F-67ED-8F16-EEA6E8065A15}"/>
              </a:ext>
            </a:extLst>
          </p:cNvPr>
          <p:cNvSpPr txBox="1"/>
          <p:nvPr/>
        </p:nvSpPr>
        <p:spPr>
          <a:xfrm>
            <a:off x="887524" y="3527980"/>
            <a:ext cx="3324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There is a clear spike on race day at these stations. The next step is to identify the best station for the Nesquik booth.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039185-6515-65AD-9F5E-C028F6BB5E61}"/>
              </a:ext>
            </a:extLst>
          </p:cNvPr>
          <p:cNvSpPr/>
          <p:nvPr/>
        </p:nvSpPr>
        <p:spPr>
          <a:xfrm>
            <a:off x="0" y="404664"/>
            <a:ext cx="9144000" cy="5976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Title 1">
            <a:extLst>
              <a:ext uri="{FF2B5EF4-FFF2-40B4-BE49-F238E27FC236}">
                <a16:creationId xmlns:a16="http://schemas.microsoft.com/office/drawing/2014/main" id="{195A05BE-DC2C-B6CB-95F8-079419845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Plots for individual stations</a:t>
            </a:r>
          </a:p>
        </p:txBody>
      </p:sp>
      <p:pic>
        <p:nvPicPr>
          <p:cNvPr id="9218" name="Content Placeholder 4" descr="A picture containing text, window, building&#10;&#10;Description automatically generated">
            <a:extLst>
              <a:ext uri="{FF2B5EF4-FFF2-40B4-BE49-F238E27FC236}">
                <a16:creationId xmlns:a16="http://schemas.microsoft.com/office/drawing/2014/main" id="{E1B46F1C-F51F-F062-D30F-669A62333E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10"/>
          <a:stretch/>
        </p:blipFill>
        <p:spPr>
          <a:xfrm>
            <a:off x="457200" y="1268413"/>
            <a:ext cx="7859713" cy="5472955"/>
          </a:xfr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FD8BC962-649C-12D8-A109-0CC98AAFF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700808"/>
            <a:ext cx="601216" cy="601216"/>
          </a:xfrm>
          <a:prstGeom prst="rect">
            <a:avLst/>
          </a:prstGeom>
        </p:spPr>
      </p:pic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5535D4F3-1C0F-9673-0359-B5F98DF05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88979"/>
            <a:ext cx="601216" cy="601216"/>
          </a:xfrm>
          <a:prstGeom prst="rect">
            <a:avLst/>
          </a:prstGeom>
        </p:spPr>
      </p:pic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276B511E-B69B-7B92-E88C-74FE6DD91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1532" y="5288979"/>
            <a:ext cx="601216" cy="601216"/>
          </a:xfrm>
          <a:prstGeom prst="rect">
            <a:avLst/>
          </a:prstGeom>
        </p:spPr>
      </p:pic>
      <p:pic>
        <p:nvPicPr>
          <p:cNvPr id="7" name="Graphic 6" descr="Checkbox Checked with solid fill">
            <a:extLst>
              <a:ext uri="{FF2B5EF4-FFF2-40B4-BE49-F238E27FC236}">
                <a16:creationId xmlns:a16="http://schemas.microsoft.com/office/drawing/2014/main" id="{74EAB3EF-CC7F-3EA9-4AF3-6C55F2406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5693" y="3645024"/>
            <a:ext cx="601216" cy="601216"/>
          </a:xfrm>
          <a:prstGeom prst="rect">
            <a:avLst/>
          </a:prstGeom>
        </p:spPr>
      </p:pic>
      <p:pic>
        <p:nvPicPr>
          <p:cNvPr id="3" name="Graphic 2" descr="No sign with solid fill">
            <a:extLst>
              <a:ext uri="{FF2B5EF4-FFF2-40B4-BE49-F238E27FC236}">
                <a16:creationId xmlns:a16="http://schemas.microsoft.com/office/drawing/2014/main" id="{C8848302-CF66-84A0-7D8C-44C0A22CE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1303" y="1654001"/>
            <a:ext cx="601216" cy="601216"/>
          </a:xfrm>
          <a:prstGeom prst="rect">
            <a:avLst/>
          </a:prstGeom>
        </p:spPr>
      </p:pic>
      <p:pic>
        <p:nvPicPr>
          <p:cNvPr id="10" name="Graphic 9" descr="No sign with solid fill">
            <a:extLst>
              <a:ext uri="{FF2B5EF4-FFF2-40B4-BE49-F238E27FC236}">
                <a16:creationId xmlns:a16="http://schemas.microsoft.com/office/drawing/2014/main" id="{4159DB0E-9E7B-30E1-0F22-4462A83FA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3502387"/>
            <a:ext cx="601216" cy="6012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95CC2CC-2BBC-903F-8608-9F3BC25BC0A2}"/>
              </a:ext>
            </a:extLst>
          </p:cNvPr>
          <p:cNvSpPr/>
          <p:nvPr/>
        </p:nvSpPr>
        <p:spPr>
          <a:xfrm>
            <a:off x="0" y="404664"/>
            <a:ext cx="9144000" cy="6264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Title 1">
            <a:extLst>
              <a:ext uri="{FF2B5EF4-FFF2-40B4-BE49-F238E27FC236}">
                <a16:creationId xmlns:a16="http://schemas.microsoft.com/office/drawing/2014/main" id="{195A05BE-DC2C-B6CB-95F8-079419845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Plots for individual stations</a:t>
            </a:r>
          </a:p>
        </p:txBody>
      </p:sp>
      <p:pic>
        <p:nvPicPr>
          <p:cNvPr id="9218" name="Content Placeholder 4" descr="A picture containing text, window, building&#10;&#10;Description automatically generated">
            <a:extLst>
              <a:ext uri="{FF2B5EF4-FFF2-40B4-BE49-F238E27FC236}">
                <a16:creationId xmlns:a16="http://schemas.microsoft.com/office/drawing/2014/main" id="{E1B46F1C-F51F-F062-D30F-669A62333E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63" b="-1"/>
          <a:stretch/>
        </p:blipFill>
        <p:spPr>
          <a:xfrm>
            <a:off x="460150" y="1484784"/>
            <a:ext cx="7859713" cy="5098578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D7AD95-BA01-DD7B-A0B6-ABA862E8E014}"/>
              </a:ext>
            </a:extLst>
          </p:cNvPr>
          <p:cNvSpPr/>
          <p:nvPr/>
        </p:nvSpPr>
        <p:spPr>
          <a:xfrm>
            <a:off x="4499992" y="5157192"/>
            <a:ext cx="3960440" cy="1426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0DD73448-560C-9BE5-E130-37862DFED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733465"/>
            <a:ext cx="601216" cy="601216"/>
          </a:xfrm>
          <a:prstGeom prst="rect">
            <a:avLst/>
          </a:prstGeom>
        </p:spPr>
      </p:pic>
      <p:pic>
        <p:nvPicPr>
          <p:cNvPr id="7" name="Graphic 6" descr="No sign with solid fill">
            <a:extLst>
              <a:ext uri="{FF2B5EF4-FFF2-40B4-BE49-F238E27FC236}">
                <a16:creationId xmlns:a16="http://schemas.microsoft.com/office/drawing/2014/main" id="{6E866C2D-EACE-4712-5DDA-472D56AFC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1303" y="1654001"/>
            <a:ext cx="601216" cy="601216"/>
          </a:xfrm>
          <a:prstGeom prst="rect">
            <a:avLst/>
          </a:prstGeom>
        </p:spPr>
      </p:pic>
      <p:pic>
        <p:nvPicPr>
          <p:cNvPr id="8" name="Graphic 7" descr="No sign with solid fill">
            <a:extLst>
              <a:ext uri="{FF2B5EF4-FFF2-40B4-BE49-F238E27FC236}">
                <a16:creationId xmlns:a16="http://schemas.microsoft.com/office/drawing/2014/main" id="{42975D93-BA6A-D014-6007-361BC3C4B7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1303" y="3713534"/>
            <a:ext cx="601216" cy="601216"/>
          </a:xfrm>
          <a:prstGeom prst="rect">
            <a:avLst/>
          </a:prstGeom>
        </p:spPr>
      </p:pic>
      <p:pic>
        <p:nvPicPr>
          <p:cNvPr id="9" name="Graphic 8" descr="No sign with solid fill">
            <a:extLst>
              <a:ext uri="{FF2B5EF4-FFF2-40B4-BE49-F238E27FC236}">
                <a16:creationId xmlns:a16="http://schemas.microsoft.com/office/drawing/2014/main" id="{B5A995C9-5EAC-7AFC-16CC-9A9F9DEFC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9127" y="1739508"/>
            <a:ext cx="601216" cy="601216"/>
          </a:xfrm>
          <a:prstGeom prst="rect">
            <a:avLst/>
          </a:prstGeom>
        </p:spPr>
      </p:pic>
      <p:pic>
        <p:nvPicPr>
          <p:cNvPr id="10" name="Graphic 9" descr="No sign with solid fill">
            <a:extLst>
              <a:ext uri="{FF2B5EF4-FFF2-40B4-BE49-F238E27FC236}">
                <a16:creationId xmlns:a16="http://schemas.microsoft.com/office/drawing/2014/main" id="{B5C8CF64-0944-9B37-5751-FFE80FB9D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73" y="5727422"/>
            <a:ext cx="601216" cy="6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5094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5205</TotalTime>
  <Words>354</Words>
  <Application>Microsoft Macintosh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Diseño predeterminado</vt:lpstr>
      <vt:lpstr>Milking the Data</vt:lpstr>
      <vt:lpstr>Introduction</vt:lpstr>
      <vt:lpstr>Methodology</vt:lpstr>
      <vt:lpstr>Methodology</vt:lpstr>
      <vt:lpstr>Issues addressed</vt:lpstr>
      <vt:lpstr>Tools used</vt:lpstr>
      <vt:lpstr>Dates used for assessment</vt:lpstr>
      <vt:lpstr>Plots for individual stations</vt:lpstr>
      <vt:lpstr>Plots for individual stations</vt:lpstr>
      <vt:lpstr>Final Results</vt:lpstr>
      <vt:lpstr>Final Results</vt:lpstr>
      <vt:lpstr>Any questions?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scott turransky</cp:lastModifiedBy>
  <cp:revision>486</cp:revision>
  <dcterms:created xsi:type="dcterms:W3CDTF">2010-05-23T14:28:12Z</dcterms:created>
  <dcterms:modified xsi:type="dcterms:W3CDTF">2022-04-25T17:32:48Z</dcterms:modified>
</cp:coreProperties>
</file>