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3" r:id="rId7"/>
    <p:sldId id="261" r:id="rId8"/>
    <p:sldId id="262" r:id="rId9"/>
    <p:sldId id="269" r:id="rId10"/>
    <p:sldId id="266" r:id="rId11"/>
    <p:sldId id="264" r:id="rId12"/>
    <p:sldId id="268" r:id="rId13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09F51D-594B-AF46-B2E1-E9049CB443EE}" v="37" dt="2022-04-22T14:13:30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3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20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turransky" userId="5d878bef9f3ef44a" providerId="LiveId" clId="{4009F51D-594B-AF46-B2E1-E9049CB443EE}"/>
    <pc:docChg chg="custSel addSld delSld modSld sldOrd">
      <pc:chgData name="scott turransky" userId="5d878bef9f3ef44a" providerId="LiveId" clId="{4009F51D-594B-AF46-B2E1-E9049CB443EE}" dt="2022-04-22T14:14:41.711" v="1276" actId="1076"/>
      <pc:docMkLst>
        <pc:docMk/>
      </pc:docMkLst>
      <pc:sldChg chg="modSp mod">
        <pc:chgData name="scott turransky" userId="5d878bef9f3ef44a" providerId="LiveId" clId="{4009F51D-594B-AF46-B2E1-E9049CB443EE}" dt="2022-04-19T18:36:46.931" v="1" actId="20577"/>
        <pc:sldMkLst>
          <pc:docMk/>
          <pc:sldMk cId="0" sldId="256"/>
        </pc:sldMkLst>
        <pc:spChg chg="mod">
          <ac:chgData name="scott turransky" userId="5d878bef9f3ef44a" providerId="LiveId" clId="{4009F51D-594B-AF46-B2E1-E9049CB443EE}" dt="2022-04-19T18:36:46.931" v="1" actId="20577"/>
          <ac:spMkLst>
            <pc:docMk/>
            <pc:sldMk cId="0" sldId="256"/>
            <ac:spMk id="2049" creationId="{6D40A40F-F8FD-A871-4144-71A0F5A8440D}"/>
          </ac:spMkLst>
        </pc:spChg>
      </pc:sldChg>
      <pc:sldChg chg="setBg">
        <pc:chgData name="scott turransky" userId="5d878bef9f3ef44a" providerId="LiveId" clId="{4009F51D-594B-AF46-B2E1-E9049CB443EE}" dt="2022-04-20T23:49:22.814" v="195"/>
        <pc:sldMkLst>
          <pc:docMk/>
          <pc:sldMk cId="0" sldId="258"/>
        </pc:sldMkLst>
      </pc:sldChg>
      <pc:sldChg chg="modSp mod">
        <pc:chgData name="scott turransky" userId="5d878bef9f3ef44a" providerId="LiveId" clId="{4009F51D-594B-AF46-B2E1-E9049CB443EE}" dt="2022-04-19T18:40:55.430" v="190" actId="20577"/>
        <pc:sldMkLst>
          <pc:docMk/>
          <pc:sldMk cId="0" sldId="259"/>
        </pc:sldMkLst>
        <pc:spChg chg="mod">
          <ac:chgData name="scott turransky" userId="5d878bef9f3ef44a" providerId="LiveId" clId="{4009F51D-594B-AF46-B2E1-E9049CB443EE}" dt="2022-04-19T18:40:55.430" v="190" actId="20577"/>
          <ac:spMkLst>
            <pc:docMk/>
            <pc:sldMk cId="0" sldId="259"/>
            <ac:spMk id="5123" creationId="{BB2192B1-9A53-CDE3-0E99-836CA23BF12D}"/>
          </ac:spMkLst>
        </pc:spChg>
      </pc:sldChg>
      <pc:sldChg chg="setBg">
        <pc:chgData name="scott turransky" userId="5d878bef9f3ef44a" providerId="LiveId" clId="{4009F51D-594B-AF46-B2E1-E9049CB443EE}" dt="2022-04-20T23:49:30.792" v="196"/>
        <pc:sldMkLst>
          <pc:docMk/>
          <pc:sldMk cId="0" sldId="260"/>
        </pc:sldMkLst>
      </pc:sldChg>
      <pc:sldChg chg="addSp modSp mod setBg">
        <pc:chgData name="scott turransky" userId="5d878bef9f3ef44a" providerId="LiveId" clId="{4009F51D-594B-AF46-B2E1-E9049CB443EE}" dt="2022-04-22T14:00:53.234" v="386" actId="1076"/>
        <pc:sldMkLst>
          <pc:docMk/>
          <pc:sldMk cId="0" sldId="261"/>
        </pc:sldMkLst>
        <pc:spChg chg="add mod">
          <ac:chgData name="scott turransky" userId="5d878bef9f3ef44a" providerId="LiveId" clId="{4009F51D-594B-AF46-B2E1-E9049CB443EE}" dt="2022-04-22T13:59:13.002" v="242" actId="692"/>
          <ac:spMkLst>
            <pc:docMk/>
            <pc:sldMk cId="0" sldId="261"/>
            <ac:spMk id="2" creationId="{12AC2517-AFD0-4617-49C6-25503951B201}"/>
          </ac:spMkLst>
        </pc:spChg>
        <pc:spChg chg="add mod">
          <ac:chgData name="scott turransky" userId="5d878bef9f3ef44a" providerId="LiveId" clId="{4009F51D-594B-AF46-B2E1-E9049CB443EE}" dt="2022-04-22T14:00:53.234" v="386" actId="1076"/>
          <ac:spMkLst>
            <pc:docMk/>
            <pc:sldMk cId="0" sldId="261"/>
            <ac:spMk id="3" creationId="{1FA52549-921F-67ED-8F16-EEA6E8065A15}"/>
          </ac:spMkLst>
        </pc:spChg>
      </pc:sldChg>
      <pc:sldChg chg="addSp modSp mod setBg">
        <pc:chgData name="scott turransky" userId="5d878bef9f3ef44a" providerId="LiveId" clId="{4009F51D-594B-AF46-B2E1-E9049CB443EE}" dt="2022-04-20T23:58:48.966" v="228" actId="1076"/>
        <pc:sldMkLst>
          <pc:docMk/>
          <pc:sldMk cId="0" sldId="262"/>
        </pc:sldMkLst>
        <pc:picChg chg="add mod">
          <ac:chgData name="scott turransky" userId="5d878bef9f3ef44a" providerId="LiveId" clId="{4009F51D-594B-AF46-B2E1-E9049CB443EE}" dt="2022-04-20T23:58:41.180" v="226" actId="207"/>
          <ac:picMkLst>
            <pc:docMk/>
            <pc:sldMk cId="0" sldId="262"/>
            <ac:picMk id="3" creationId="{C8848302-CF66-84A0-7D8C-44C0A22CE99B}"/>
          </ac:picMkLst>
        </pc:picChg>
        <pc:picChg chg="add mod">
          <ac:chgData name="scott turransky" userId="5d878bef9f3ef44a" providerId="LiveId" clId="{4009F51D-594B-AF46-B2E1-E9049CB443EE}" dt="2022-04-20T23:56:59.382" v="216" actId="1076"/>
          <ac:picMkLst>
            <pc:docMk/>
            <pc:sldMk cId="0" sldId="262"/>
            <ac:picMk id="4" creationId="{FD8BC962-649C-12D8-A109-0CC98AAFFA79}"/>
          </ac:picMkLst>
        </pc:picChg>
        <pc:picChg chg="add mod">
          <ac:chgData name="scott turransky" userId="5d878bef9f3ef44a" providerId="LiveId" clId="{4009F51D-594B-AF46-B2E1-E9049CB443EE}" dt="2022-04-20T23:57:10.899" v="218" actId="1076"/>
          <ac:picMkLst>
            <pc:docMk/>
            <pc:sldMk cId="0" sldId="262"/>
            <ac:picMk id="5" creationId="{5535D4F3-1C0F-9673-0359-B5F98DF05A87}"/>
          </ac:picMkLst>
        </pc:picChg>
        <pc:picChg chg="add mod">
          <ac:chgData name="scott turransky" userId="5d878bef9f3ef44a" providerId="LiveId" clId="{4009F51D-594B-AF46-B2E1-E9049CB443EE}" dt="2022-04-20T23:57:17.366" v="220" actId="1076"/>
          <ac:picMkLst>
            <pc:docMk/>
            <pc:sldMk cId="0" sldId="262"/>
            <ac:picMk id="6" creationId="{276B511E-B69B-7B92-E88C-74FE6DD91D82}"/>
          </ac:picMkLst>
        </pc:picChg>
        <pc:picChg chg="add mod">
          <ac:chgData name="scott turransky" userId="5d878bef9f3ef44a" providerId="LiveId" clId="{4009F51D-594B-AF46-B2E1-E9049CB443EE}" dt="2022-04-20T23:57:24.647" v="222" actId="1076"/>
          <ac:picMkLst>
            <pc:docMk/>
            <pc:sldMk cId="0" sldId="262"/>
            <ac:picMk id="7" creationId="{74EAB3EF-CC7F-3EA9-4AF3-6C55F24060CC}"/>
          </ac:picMkLst>
        </pc:picChg>
        <pc:picChg chg="add mod">
          <ac:chgData name="scott turransky" userId="5d878bef9f3ef44a" providerId="LiveId" clId="{4009F51D-594B-AF46-B2E1-E9049CB443EE}" dt="2022-04-20T23:58:48.966" v="228" actId="1076"/>
          <ac:picMkLst>
            <pc:docMk/>
            <pc:sldMk cId="0" sldId="262"/>
            <ac:picMk id="10" creationId="{4159DB0E-9E7B-30E1-0F22-4462A83FA3C5}"/>
          </ac:picMkLst>
        </pc:picChg>
        <pc:picChg chg="mod">
          <ac:chgData name="scott turransky" userId="5d878bef9f3ef44a" providerId="LiveId" clId="{4009F51D-594B-AF46-B2E1-E9049CB443EE}" dt="2022-04-20T23:51:29.748" v="201" actId="14100"/>
          <ac:picMkLst>
            <pc:docMk/>
            <pc:sldMk cId="0" sldId="262"/>
            <ac:picMk id="9218" creationId="{E1B46F1C-F51F-F062-D30F-669A62333EB8}"/>
          </ac:picMkLst>
        </pc:picChg>
      </pc:sldChg>
      <pc:sldChg chg="ord">
        <pc:chgData name="scott turransky" userId="5d878bef9f3ef44a" providerId="LiveId" clId="{4009F51D-594B-AF46-B2E1-E9049CB443EE}" dt="2022-04-22T14:01:36.076" v="387" actId="20578"/>
        <pc:sldMkLst>
          <pc:docMk/>
          <pc:sldMk cId="0" sldId="263"/>
        </pc:sldMkLst>
      </pc:sldChg>
      <pc:sldChg chg="addSp delSp modSp mod">
        <pc:chgData name="scott turransky" userId="5d878bef9f3ef44a" providerId="LiveId" clId="{4009F51D-594B-AF46-B2E1-E9049CB443EE}" dt="2022-04-22T14:14:41.711" v="1276" actId="1076"/>
        <pc:sldMkLst>
          <pc:docMk/>
          <pc:sldMk cId="0" sldId="264"/>
        </pc:sldMkLst>
        <pc:spChg chg="add mod">
          <ac:chgData name="scott turransky" userId="5d878bef9f3ef44a" providerId="LiveId" clId="{4009F51D-594B-AF46-B2E1-E9049CB443EE}" dt="2022-04-22T14:14:41.711" v="1276" actId="1076"/>
          <ac:spMkLst>
            <pc:docMk/>
            <pc:sldMk cId="0" sldId="264"/>
            <ac:spMk id="3" creationId="{7EB4D5F8-F6B0-0425-5C43-20154E4D5253}"/>
          </ac:spMkLst>
        </pc:spChg>
        <pc:spChg chg="add del mod">
          <ac:chgData name="scott turransky" userId="5d878bef9f3ef44a" providerId="LiveId" clId="{4009F51D-594B-AF46-B2E1-E9049CB443EE}" dt="2022-04-22T14:08:26.092" v="875" actId="478"/>
          <ac:spMkLst>
            <pc:docMk/>
            <pc:sldMk cId="0" sldId="264"/>
            <ac:spMk id="4" creationId="{C3B1AAF5-3A3A-94DD-B17B-E41FBB8E42BB}"/>
          </ac:spMkLst>
        </pc:spChg>
        <pc:spChg chg="add mod">
          <ac:chgData name="scott turransky" userId="5d878bef9f3ef44a" providerId="LiveId" clId="{4009F51D-594B-AF46-B2E1-E9049CB443EE}" dt="2022-04-22T14:14:18.084" v="1272" actId="113"/>
          <ac:spMkLst>
            <pc:docMk/>
            <pc:sldMk cId="0" sldId="264"/>
            <ac:spMk id="7" creationId="{5697D6AE-D483-BB6D-56FA-6CEF2FFAE01A}"/>
          </ac:spMkLst>
        </pc:spChg>
        <pc:spChg chg="mod">
          <ac:chgData name="scott turransky" userId="5d878bef9f3ef44a" providerId="LiveId" clId="{4009F51D-594B-AF46-B2E1-E9049CB443EE}" dt="2022-04-22T14:10:11.867" v="905" actId="115"/>
          <ac:spMkLst>
            <pc:docMk/>
            <pc:sldMk cId="0" sldId="264"/>
            <ac:spMk id="11265" creationId="{0D3257B0-D52E-59A4-94B5-C73694181D79}"/>
          </ac:spMkLst>
        </pc:spChg>
        <pc:graphicFrameChg chg="add mod modGraphic">
          <ac:chgData name="scott turransky" userId="5d878bef9f3ef44a" providerId="LiveId" clId="{4009F51D-594B-AF46-B2E1-E9049CB443EE}" dt="2022-04-22T14:13:34.351" v="1116" actId="14100"/>
          <ac:graphicFrameMkLst>
            <pc:docMk/>
            <pc:sldMk cId="0" sldId="264"/>
            <ac:graphicFrameMk id="2" creationId="{F212B7B4-A342-F355-C12E-30BAE58C26DA}"/>
          </ac:graphicFrameMkLst>
        </pc:graphicFrameChg>
        <pc:picChg chg="del">
          <ac:chgData name="scott turransky" userId="5d878bef9f3ef44a" providerId="LiveId" clId="{4009F51D-594B-AF46-B2E1-E9049CB443EE}" dt="2022-04-22T14:08:18.462" v="874" actId="478"/>
          <ac:picMkLst>
            <pc:docMk/>
            <pc:sldMk cId="0" sldId="264"/>
            <ac:picMk id="11266" creationId="{B1738C83-7CEB-B713-FDB8-D8F2ACC3045B}"/>
          </ac:picMkLst>
        </pc:picChg>
      </pc:sldChg>
      <pc:sldChg chg="modSp mod ord">
        <pc:chgData name="scott turransky" userId="5d878bef9f3ef44a" providerId="LiveId" clId="{4009F51D-594B-AF46-B2E1-E9049CB443EE}" dt="2022-04-22T14:09:24.129" v="899" actId="20577"/>
        <pc:sldMkLst>
          <pc:docMk/>
          <pc:sldMk cId="0" sldId="266"/>
        </pc:sldMkLst>
        <pc:spChg chg="mod">
          <ac:chgData name="scott turransky" userId="5d878bef9f3ef44a" providerId="LiveId" clId="{4009F51D-594B-AF46-B2E1-E9049CB443EE}" dt="2022-04-22T14:09:24.129" v="899" actId="20577"/>
          <ac:spMkLst>
            <pc:docMk/>
            <pc:sldMk cId="0" sldId="266"/>
            <ac:spMk id="4098" creationId="{DA640CB5-17F2-7110-F94D-D486096D54B7}"/>
          </ac:spMkLst>
        </pc:spChg>
      </pc:sldChg>
      <pc:sldChg chg="new del">
        <pc:chgData name="scott turransky" userId="5d878bef9f3ef44a" providerId="LiveId" clId="{4009F51D-594B-AF46-B2E1-E9049CB443EE}" dt="2022-04-20T23:51:04.562" v="198" actId="2696"/>
        <pc:sldMkLst>
          <pc:docMk/>
          <pc:sldMk cId="634212775" sldId="269"/>
        </pc:sldMkLst>
      </pc:sldChg>
      <pc:sldChg chg="addSp modSp add mod">
        <pc:chgData name="scott turransky" userId="5d878bef9f3ef44a" providerId="LiveId" clId="{4009F51D-594B-AF46-B2E1-E9049CB443EE}" dt="2022-04-20T23:59:13.133" v="235" actId="1076"/>
        <pc:sldMkLst>
          <pc:docMk/>
          <pc:sldMk cId="2117250943" sldId="269"/>
        </pc:sldMkLst>
        <pc:spChg chg="add mod">
          <ac:chgData name="scott turransky" userId="5d878bef9f3ef44a" providerId="LiveId" clId="{4009F51D-594B-AF46-B2E1-E9049CB443EE}" dt="2022-04-20T23:55:20.032" v="209" actId="2085"/>
          <ac:spMkLst>
            <pc:docMk/>
            <pc:sldMk cId="2117250943" sldId="269"/>
            <ac:spMk id="2" creationId="{18D7AD95-BA01-DD7B-A0B6-ABA862E8E014}"/>
          </ac:spMkLst>
        </pc:spChg>
        <pc:picChg chg="add mod">
          <ac:chgData name="scott turransky" userId="5d878bef9f3ef44a" providerId="LiveId" clId="{4009F51D-594B-AF46-B2E1-E9049CB443EE}" dt="2022-04-20T23:56:46.748" v="214" actId="1076"/>
          <ac:picMkLst>
            <pc:docMk/>
            <pc:sldMk cId="2117250943" sldId="269"/>
            <ac:picMk id="4" creationId="{0DD73448-560C-9BE5-E130-37862DFEDFA8}"/>
          </ac:picMkLst>
        </pc:picChg>
        <pc:picChg chg="add mod">
          <ac:chgData name="scott turransky" userId="5d878bef9f3ef44a" providerId="LiveId" clId="{4009F51D-594B-AF46-B2E1-E9049CB443EE}" dt="2022-04-20T23:58:53.728" v="229"/>
          <ac:picMkLst>
            <pc:docMk/>
            <pc:sldMk cId="2117250943" sldId="269"/>
            <ac:picMk id="7" creationId="{6E866C2D-EACE-4712-5DDA-472D56AFC9ED}"/>
          </ac:picMkLst>
        </pc:picChg>
        <pc:picChg chg="add mod">
          <ac:chgData name="scott turransky" userId="5d878bef9f3ef44a" providerId="LiveId" clId="{4009F51D-594B-AF46-B2E1-E9049CB443EE}" dt="2022-04-20T23:59:01.699" v="231" actId="1076"/>
          <ac:picMkLst>
            <pc:docMk/>
            <pc:sldMk cId="2117250943" sldId="269"/>
            <ac:picMk id="8" creationId="{42975D93-BA6A-D014-6007-361BC3C4B75D}"/>
          </ac:picMkLst>
        </pc:picChg>
        <pc:picChg chg="add mod">
          <ac:chgData name="scott turransky" userId="5d878bef9f3ef44a" providerId="LiveId" clId="{4009F51D-594B-AF46-B2E1-E9049CB443EE}" dt="2022-04-20T23:59:07.583" v="233" actId="1076"/>
          <ac:picMkLst>
            <pc:docMk/>
            <pc:sldMk cId="2117250943" sldId="269"/>
            <ac:picMk id="9" creationId="{B5A995C9-5EAC-7AFC-16CC-9A9F9DEFC03F}"/>
          </ac:picMkLst>
        </pc:picChg>
        <pc:picChg chg="add mod">
          <ac:chgData name="scott turransky" userId="5d878bef9f3ef44a" providerId="LiveId" clId="{4009F51D-594B-AF46-B2E1-E9049CB443EE}" dt="2022-04-20T23:59:13.133" v="235" actId="1076"/>
          <ac:picMkLst>
            <pc:docMk/>
            <pc:sldMk cId="2117250943" sldId="269"/>
            <ac:picMk id="10" creationId="{B5C8CF64-0944-9B37-5751-FFE80FB9D603}"/>
          </ac:picMkLst>
        </pc:picChg>
        <pc:picChg chg="mod">
          <ac:chgData name="scott turransky" userId="5d878bef9f3ef44a" providerId="LiveId" clId="{4009F51D-594B-AF46-B2E1-E9049CB443EE}" dt="2022-04-20T23:52:27.649" v="206" actId="732"/>
          <ac:picMkLst>
            <pc:docMk/>
            <pc:sldMk cId="2117250943" sldId="269"/>
            <ac:picMk id="9218" creationId="{E1B46F1C-F51F-F062-D30F-669A62333E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F93C72-8596-CDAB-516E-76AC949753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0A07A9-4952-3868-4673-28AB5EB0C6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16DB7A-5B23-C8D8-E30F-AC7C375BB6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70F46-CF84-D744-9267-050100B84684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63704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86367B-49E0-12C2-A189-22DA11A032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D4096B-9067-A7C2-F6C7-50A7026AAC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394A1B-99FC-90F0-11BE-AE09638ADF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E39F7-8F84-2C4E-BD02-F56AB81CC12C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7546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7CE7CD-6DD1-A362-56DA-61C2878320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7F41B7-1746-350E-8DF7-FF237D05DE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6C777B-3BC8-2A3F-B8A7-430A444BD8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4FAC0-6E29-A843-9A7D-EDB40D07D189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52447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1594CC-B463-86CE-FF1B-EB89CFF03D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4BD27C-2AB0-0EE6-1038-D79C05EF30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B0A75B-C48E-8103-D750-1B3111906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AFBEC-6044-EC44-A3D2-9F407D004F5D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62818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D685D7-376F-9D44-D301-7B71D6FA1F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A06171-7E1F-5131-2159-4A7E283861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89B4A0-4043-FF1D-A4EE-EF019479B0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17FE4-12A1-EF4E-A791-A2D2DD2079B7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424617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C2FB85-36F0-E543-F695-2DE31E996E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C0C38-EF6D-9536-09DF-7EB1D6D0D3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23D20-CD10-BDF3-728B-CD8E1F215A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8296C-A65D-0C4E-ACFB-7C2AC8493241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30576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8D7F162-817A-B87A-5B51-7EC36367DD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A26C81C-C0D7-67E6-53BB-5789DE6C5B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CB89BF1-D528-8974-B210-66CFBFF7A0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3EF8D-1F3D-974B-B3B0-4762DB335D74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37336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7AEBF3E-4396-457D-A0DC-4F8E5D9DD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128269D-0272-E0CB-5B85-A6D56A39AC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DDD0AB4-8B69-457C-E556-30645F358F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9FF43-0749-3F4E-AF2B-EBA20BB6202D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59971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CEC284F-77C9-B166-9A10-0953C6AA7A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2848BA-19AA-E03D-5CDD-85C6C9E1D2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1FF8BCD-A58A-1316-1148-C8CF9BD26D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4A127-F504-7F45-B5C2-C02F07CC8102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46842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04E4A5-2BC6-A8CF-8D6B-D2C5793ED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67E154-CA36-F0FA-F08C-C10AF39127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2EE9C3-F892-3129-5835-FB56C07079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9124C-C599-1441-9E36-2A7CD4FA8878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29285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189942-07BE-BEDE-764A-77CC92281E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3F1B0-26F9-6770-2B9C-4A3EB35172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FC2196-B0A6-7236-6000-575B9C357A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62A72-8CA8-E544-9C3F-F3E0E843BAAD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46753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B79CCA1-7C92-D7EA-D254-EB793CB5A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EFEA12A-15E2-CF51-5E3F-C21A7424D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86C2D07-874E-B297-E80D-7E4ED604518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A075A61-6CBC-2E6F-1175-76B7CDF001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078C0C3-7E9C-AB79-0EE4-9A9750C330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DC087E0-B0D7-8945-AFF7-1AC07FD45686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25">
            <a:extLst>
              <a:ext uri="{FF2B5EF4-FFF2-40B4-BE49-F238E27FC236}">
                <a16:creationId xmlns:a16="http://schemas.microsoft.com/office/drawing/2014/main" id="{6D40A40F-F8FD-A871-4144-71A0F5A844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s-UY" altLang="en-US" sz="4000" dirty="0">
                <a:solidFill>
                  <a:schemeClr val="tx1"/>
                </a:solidFill>
              </a:rPr>
              <a:t>Milking the Data</a:t>
            </a:r>
            <a:endParaRPr lang="es-ES" altLang="en-US" sz="4000" dirty="0">
              <a:solidFill>
                <a:schemeClr val="tx1"/>
              </a:solidFill>
            </a:endParaRPr>
          </a:p>
        </p:txBody>
      </p:sp>
      <p:sp>
        <p:nvSpPr>
          <p:cNvPr id="2050" name="Rectangle 66">
            <a:extLst>
              <a:ext uri="{FF2B5EF4-FFF2-40B4-BE49-F238E27FC236}">
                <a16:creationId xmlns:a16="http://schemas.microsoft.com/office/drawing/2014/main" id="{DC5E7B86-BD62-1785-80AD-ADECA26F8BC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8313" y="3213100"/>
            <a:ext cx="7989887" cy="17526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An analysis using NYC Subway data around the New York Marathon</a:t>
            </a:r>
          </a:p>
          <a:p>
            <a:pPr eaLnBrk="1" hangingPunct="1"/>
            <a:r>
              <a:rPr lang="en-US" altLang="en-US" sz="2000" dirty="0"/>
              <a:t>By Scott Turransky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A640CB5-17F2-7110-F94D-D486096D5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Final Results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57E9FB44-3FA9-F7C5-B583-EBB09B8FD85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4038600" cy="4421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6">
            <a:extLst>
              <a:ext uri="{FF2B5EF4-FFF2-40B4-BE49-F238E27FC236}">
                <a16:creationId xmlns:a16="http://schemas.microsoft.com/office/drawing/2014/main" id="{567E114D-2693-DE2A-E085-6C36D636EC3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600200"/>
            <a:ext cx="4038600" cy="4421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TextBox 5">
            <a:extLst>
              <a:ext uri="{FF2B5EF4-FFF2-40B4-BE49-F238E27FC236}">
                <a16:creationId xmlns:a16="http://schemas.microsoft.com/office/drawing/2014/main" id="{1EB04D32-032E-0F9E-DA57-3B8246E19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6173788"/>
            <a:ext cx="8362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66 St Lincoln was determined to be the optimal station due to a high percentage increase and a high increase in number of entries.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0D3257B0-D52E-59A4-94B5-C73694181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Final Results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212B7B4-A342-F355-C12E-30BAE58C2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076794"/>
              </p:ext>
            </p:extLst>
          </p:nvPr>
        </p:nvGraphicFramePr>
        <p:xfrm>
          <a:off x="251520" y="1340768"/>
          <a:ext cx="8064093" cy="248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88031">
                  <a:extLst>
                    <a:ext uri="{9D8B030D-6E8A-4147-A177-3AD203B41FA5}">
                      <a16:colId xmlns:a16="http://schemas.microsoft.com/office/drawing/2014/main" val="2746256681"/>
                    </a:ext>
                  </a:extLst>
                </a:gridCol>
                <a:gridCol w="2688031">
                  <a:extLst>
                    <a:ext uri="{9D8B030D-6E8A-4147-A177-3AD203B41FA5}">
                      <a16:colId xmlns:a16="http://schemas.microsoft.com/office/drawing/2014/main" val="3590097032"/>
                    </a:ext>
                  </a:extLst>
                </a:gridCol>
                <a:gridCol w="2688031">
                  <a:extLst>
                    <a:ext uri="{9D8B030D-6E8A-4147-A177-3AD203B41FA5}">
                      <a16:colId xmlns:a16="http://schemas.microsoft.com/office/drawing/2014/main" val="700284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 Day Average Increase*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 Increase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57 ST 7 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9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59 ST COLUMBUS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18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68 ST LINCOLN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2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8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LEXINGTON AV 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575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B4D5F8-F6B0-0425-5C43-20154E4D5253}"/>
              </a:ext>
            </a:extLst>
          </p:cNvPr>
          <p:cNvSpPr txBox="1"/>
          <p:nvPr/>
        </p:nvSpPr>
        <p:spPr>
          <a:xfrm>
            <a:off x="179512" y="5398034"/>
            <a:ext cx="6552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*5 year average increase in station entries compared to that year’s average entries on adjacent Sundays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697D6AE-D483-BB6D-56FA-6CEF2FFAE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074595"/>
            <a:ext cx="617347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/>
              <a:t>66 St Lincoln was determined to be the optimal station due to a high average annual increase in number of entries. Since it had a higher % increase than 59 ST Columbus the people at that station were more likely to be runners, rather than average Sunday traffic.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218EA9-ACBB-01BC-2C27-0514352B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195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9D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>
            <a:extLst>
              <a:ext uri="{FF2B5EF4-FFF2-40B4-BE49-F238E27FC236}">
                <a16:creationId xmlns:a16="http://schemas.microsoft.com/office/drawing/2014/main" id="{7BF9CC5D-4B13-563B-9145-C64111206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Introduction</a:t>
            </a:r>
          </a:p>
        </p:txBody>
      </p:sp>
      <p:sp>
        <p:nvSpPr>
          <p:cNvPr id="3074" name="Content Placeholder 3">
            <a:extLst>
              <a:ext uri="{FF2B5EF4-FFF2-40B4-BE49-F238E27FC236}">
                <a16:creationId xmlns:a16="http://schemas.microsoft.com/office/drawing/2014/main" id="{67004DCC-8325-7B2C-4573-0BB03FF630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770563" cy="4525963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Studies have indicated that chocolate milk is one of the best recovery fuels after an athletic event. </a:t>
            </a:r>
          </a:p>
          <a:p>
            <a:pPr eaLnBrk="1" hangingPunct="1"/>
            <a:r>
              <a:rPr lang="en-US" altLang="en-US" sz="1800" dirty="0"/>
              <a:t>Nesquik wants to advertise its milk flavor variety “More than Chocolate” to New York Marathon runners after the race</a:t>
            </a:r>
          </a:p>
          <a:p>
            <a:pPr eaLnBrk="1" hangingPunct="1"/>
            <a:r>
              <a:rPr lang="en-US" altLang="en-US" sz="1800" dirty="0"/>
              <a:t>The goal is to find the train station that gains the most runners after the race so Nesquik can set up a popup station to give away samples. </a:t>
            </a:r>
          </a:p>
        </p:txBody>
      </p:sp>
      <p:pic>
        <p:nvPicPr>
          <p:cNvPr id="3075" name="Picture 2" descr="Chocolate Milk - Erin McHugh: Portfolio">
            <a:extLst>
              <a:ext uri="{FF2B5EF4-FFF2-40B4-BE49-F238E27FC236}">
                <a16:creationId xmlns:a16="http://schemas.microsoft.com/office/drawing/2014/main" id="{B96AB8DD-CAFF-A55B-7806-A4DFB33F8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9275"/>
            <a:ext cx="252412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Nestle Nesquik Variety Pack, 6 Flavors, 14 oz Plastic Bottles, Pack of 12 -  Walmart.com">
            <a:extLst>
              <a:ext uri="{FF2B5EF4-FFF2-40B4-BE49-F238E27FC236}">
                <a16:creationId xmlns:a16="http://schemas.microsoft.com/office/drawing/2014/main" id="{1963FE49-EC1E-406F-C1A3-69074F053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01" b="32150"/>
          <a:stretch>
            <a:fillRect/>
          </a:stretch>
        </p:blipFill>
        <p:spPr bwMode="auto">
          <a:xfrm>
            <a:off x="144463" y="4548188"/>
            <a:ext cx="608330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17EEDBE5-BA6D-967A-1F55-FF2AA23AC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Methodology</a:t>
            </a:r>
          </a:p>
        </p:txBody>
      </p:sp>
      <p:pic>
        <p:nvPicPr>
          <p:cNvPr id="5122" name="Picture 20" descr="Map&#10;&#10;Description automatically generated">
            <a:extLst>
              <a:ext uri="{FF2B5EF4-FFF2-40B4-BE49-F238E27FC236}">
                <a16:creationId xmlns:a16="http://schemas.microsoft.com/office/drawing/2014/main" id="{34266D4D-6813-84AC-230E-CCD206564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1" r="22266"/>
          <a:stretch>
            <a:fillRect/>
          </a:stretch>
        </p:blipFill>
        <p:spPr bwMode="auto">
          <a:xfrm>
            <a:off x="4859338" y="1590675"/>
            <a:ext cx="3827462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Content Placeholder 21">
            <a:extLst>
              <a:ext uri="{FF2B5EF4-FFF2-40B4-BE49-F238E27FC236}">
                <a16:creationId xmlns:a16="http://schemas.microsoft.com/office/drawing/2014/main" id="{BB2192B1-9A53-CDE3-0E99-836CA23BF12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Using the race course information online, identify stations to assess (10 near finish line, 1 far from course for control)</a:t>
            </a:r>
          </a:p>
          <a:p>
            <a:pPr eaLnBrk="1" hangingPunct="1"/>
            <a:r>
              <a:rPr lang="en-US" altLang="en-US" sz="2400" dirty="0"/>
              <a:t>Use actual New York subway (MTA) data for marathon dates and the 2 Sundays before and after for comparison.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9D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4">
            <a:extLst>
              <a:ext uri="{FF2B5EF4-FFF2-40B4-BE49-F238E27FC236}">
                <a16:creationId xmlns:a16="http://schemas.microsoft.com/office/drawing/2014/main" id="{FAFFA8D4-A5D8-3798-A75A-35BD5AEC6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Methodology</a:t>
            </a:r>
          </a:p>
        </p:txBody>
      </p:sp>
      <p:pic>
        <p:nvPicPr>
          <p:cNvPr id="6146" name="Content Placeholder 10" descr="Diagram, map&#10;&#10;Description automatically generated">
            <a:extLst>
              <a:ext uri="{FF2B5EF4-FFF2-40B4-BE49-F238E27FC236}">
                <a16:creationId xmlns:a16="http://schemas.microsoft.com/office/drawing/2014/main" id="{94003F70-5D18-1760-D097-7A0A9BAFFB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0750" y="1384300"/>
            <a:ext cx="7302500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128CD65D-18C6-0950-62A0-7EB185AC5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Issues addressed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DA32092B-6A1C-EDB4-6848-F51267FEF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Stations with similar or identical names</a:t>
            </a:r>
          </a:p>
          <a:p>
            <a:pPr eaLnBrk="1" hangingPunct="1"/>
            <a:r>
              <a:rPr lang="en-US" altLang="en-US" dirty="0"/>
              <a:t>Daylight savings time affecting reading hours</a:t>
            </a:r>
          </a:p>
          <a:p>
            <a:pPr eaLnBrk="1" hangingPunct="1"/>
            <a:r>
              <a:rPr lang="en-US" altLang="en-US" dirty="0"/>
              <a:t>Variance in station entries from year to year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>
            <a:extLst>
              <a:ext uri="{FF2B5EF4-FFF2-40B4-BE49-F238E27FC236}">
                <a16:creationId xmlns:a16="http://schemas.microsoft.com/office/drawing/2014/main" id="{84D6DD93-F3B2-CF05-92AF-1D657158E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Tools used</a:t>
            </a:r>
          </a:p>
        </p:txBody>
      </p:sp>
      <p:sp>
        <p:nvSpPr>
          <p:cNvPr id="10242" name="Content Placeholder 2">
            <a:extLst>
              <a:ext uri="{FF2B5EF4-FFF2-40B4-BE49-F238E27FC236}">
                <a16:creationId xmlns:a16="http://schemas.microsoft.com/office/drawing/2014/main" id="{B67B8477-2342-61E6-73B6-09A7A60DDD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SQL and SQLAlchemy to import to Python</a:t>
            </a:r>
          </a:p>
          <a:p>
            <a:pPr eaLnBrk="1" hangingPunct="1"/>
            <a:r>
              <a:rPr lang="en-US" altLang="en-US" dirty="0"/>
              <a:t>Python, Numpy and Pandas for database management</a:t>
            </a:r>
          </a:p>
          <a:p>
            <a:pPr eaLnBrk="1" hangingPunct="1"/>
            <a:r>
              <a:rPr lang="en-US" altLang="en-US" dirty="0"/>
              <a:t>Matplotlib and Seaborn for visuals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13D97A93-49AF-A68E-8EC3-1A703C4B8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Dates used for assessment</a:t>
            </a:r>
          </a:p>
        </p:txBody>
      </p:sp>
      <p:pic>
        <p:nvPicPr>
          <p:cNvPr id="8194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DB3803A-F043-D64B-7223-A5747A5CB7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28775"/>
            <a:ext cx="8229600" cy="4537075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2AC2517-AFD0-4617-49C6-25503951B201}"/>
              </a:ext>
            </a:extLst>
          </p:cNvPr>
          <p:cNvSpPr/>
          <p:nvPr/>
        </p:nvSpPr>
        <p:spPr>
          <a:xfrm>
            <a:off x="4211960" y="1417638"/>
            <a:ext cx="1080120" cy="503569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A52549-921F-67ED-8F16-EEA6E8065A15}"/>
              </a:ext>
            </a:extLst>
          </p:cNvPr>
          <p:cNvSpPr txBox="1"/>
          <p:nvPr/>
        </p:nvSpPr>
        <p:spPr>
          <a:xfrm>
            <a:off x="5076056" y="6084004"/>
            <a:ext cx="4067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There is a clear spike on race day at these stations. Th next step is to identify the best station for the Nesquik booth.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195A05BE-DC2C-B6CB-95F8-079419845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Plots for individual stations</a:t>
            </a:r>
          </a:p>
        </p:txBody>
      </p:sp>
      <p:pic>
        <p:nvPicPr>
          <p:cNvPr id="9218" name="Content Placeholder 4" descr="A picture containing text, window, building&#10;&#10;Description automatically generated">
            <a:extLst>
              <a:ext uri="{FF2B5EF4-FFF2-40B4-BE49-F238E27FC236}">
                <a16:creationId xmlns:a16="http://schemas.microsoft.com/office/drawing/2014/main" id="{E1B46F1C-F51F-F062-D30F-669A62333E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10"/>
          <a:stretch/>
        </p:blipFill>
        <p:spPr>
          <a:xfrm>
            <a:off x="457200" y="1268413"/>
            <a:ext cx="7859713" cy="5472955"/>
          </a:xfrm>
        </p:spPr>
      </p:pic>
      <p:pic>
        <p:nvPicPr>
          <p:cNvPr id="4" name="Graphic 3" descr="Checkbox Checked with solid fill">
            <a:extLst>
              <a:ext uri="{FF2B5EF4-FFF2-40B4-BE49-F238E27FC236}">
                <a16:creationId xmlns:a16="http://schemas.microsoft.com/office/drawing/2014/main" id="{FD8BC962-649C-12D8-A109-0CC98AAFF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700808"/>
            <a:ext cx="601216" cy="601216"/>
          </a:xfrm>
          <a:prstGeom prst="rect">
            <a:avLst/>
          </a:prstGeom>
        </p:spPr>
      </p:pic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5535D4F3-1C0F-9673-0359-B5F98DF05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88979"/>
            <a:ext cx="601216" cy="601216"/>
          </a:xfrm>
          <a:prstGeom prst="rect">
            <a:avLst/>
          </a:prstGeom>
        </p:spPr>
      </p:pic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276B511E-B69B-7B92-E88C-74FE6DD91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1532" y="5288979"/>
            <a:ext cx="601216" cy="601216"/>
          </a:xfrm>
          <a:prstGeom prst="rect">
            <a:avLst/>
          </a:prstGeom>
        </p:spPr>
      </p:pic>
      <p:pic>
        <p:nvPicPr>
          <p:cNvPr id="7" name="Graphic 6" descr="Checkbox Checked with solid fill">
            <a:extLst>
              <a:ext uri="{FF2B5EF4-FFF2-40B4-BE49-F238E27FC236}">
                <a16:creationId xmlns:a16="http://schemas.microsoft.com/office/drawing/2014/main" id="{74EAB3EF-CC7F-3EA9-4AF3-6C55F2406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5693" y="3645024"/>
            <a:ext cx="601216" cy="601216"/>
          </a:xfrm>
          <a:prstGeom prst="rect">
            <a:avLst/>
          </a:prstGeom>
        </p:spPr>
      </p:pic>
      <p:pic>
        <p:nvPicPr>
          <p:cNvPr id="3" name="Graphic 2" descr="No sign with solid fill">
            <a:extLst>
              <a:ext uri="{FF2B5EF4-FFF2-40B4-BE49-F238E27FC236}">
                <a16:creationId xmlns:a16="http://schemas.microsoft.com/office/drawing/2014/main" id="{C8848302-CF66-84A0-7D8C-44C0A22CE9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1303" y="1654001"/>
            <a:ext cx="601216" cy="601216"/>
          </a:xfrm>
          <a:prstGeom prst="rect">
            <a:avLst/>
          </a:prstGeom>
        </p:spPr>
      </p:pic>
      <p:pic>
        <p:nvPicPr>
          <p:cNvPr id="10" name="Graphic 9" descr="No sign with solid fill">
            <a:extLst>
              <a:ext uri="{FF2B5EF4-FFF2-40B4-BE49-F238E27FC236}">
                <a16:creationId xmlns:a16="http://schemas.microsoft.com/office/drawing/2014/main" id="{4159DB0E-9E7B-30E1-0F22-4462A83FA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3502387"/>
            <a:ext cx="601216" cy="6012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195A05BE-DC2C-B6CB-95F8-079419845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Plots for individual stations</a:t>
            </a:r>
          </a:p>
        </p:txBody>
      </p:sp>
      <p:pic>
        <p:nvPicPr>
          <p:cNvPr id="9218" name="Content Placeholder 4" descr="A picture containing text, window, building&#10;&#10;Description automatically generated">
            <a:extLst>
              <a:ext uri="{FF2B5EF4-FFF2-40B4-BE49-F238E27FC236}">
                <a16:creationId xmlns:a16="http://schemas.microsoft.com/office/drawing/2014/main" id="{E1B46F1C-F51F-F062-D30F-669A62333E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63" b="-1"/>
          <a:stretch/>
        </p:blipFill>
        <p:spPr>
          <a:xfrm>
            <a:off x="460150" y="1484784"/>
            <a:ext cx="7859713" cy="5098578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D7AD95-BA01-DD7B-A0B6-ABA862E8E014}"/>
              </a:ext>
            </a:extLst>
          </p:cNvPr>
          <p:cNvSpPr/>
          <p:nvPr/>
        </p:nvSpPr>
        <p:spPr>
          <a:xfrm>
            <a:off x="4499992" y="5157192"/>
            <a:ext cx="3960440" cy="1426170"/>
          </a:xfrm>
          <a:prstGeom prst="rect">
            <a:avLst/>
          </a:prstGeom>
          <a:solidFill>
            <a:srgbClr val="E9D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heckbox Checked with solid fill">
            <a:extLst>
              <a:ext uri="{FF2B5EF4-FFF2-40B4-BE49-F238E27FC236}">
                <a16:creationId xmlns:a16="http://schemas.microsoft.com/office/drawing/2014/main" id="{0DD73448-560C-9BE5-E130-37862DFED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733465"/>
            <a:ext cx="601216" cy="601216"/>
          </a:xfrm>
          <a:prstGeom prst="rect">
            <a:avLst/>
          </a:prstGeom>
        </p:spPr>
      </p:pic>
      <p:pic>
        <p:nvPicPr>
          <p:cNvPr id="7" name="Graphic 6" descr="No sign with solid fill">
            <a:extLst>
              <a:ext uri="{FF2B5EF4-FFF2-40B4-BE49-F238E27FC236}">
                <a16:creationId xmlns:a16="http://schemas.microsoft.com/office/drawing/2014/main" id="{6E866C2D-EACE-4712-5DDA-472D56AFC9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1303" y="1654001"/>
            <a:ext cx="601216" cy="601216"/>
          </a:xfrm>
          <a:prstGeom prst="rect">
            <a:avLst/>
          </a:prstGeom>
        </p:spPr>
      </p:pic>
      <p:pic>
        <p:nvPicPr>
          <p:cNvPr id="8" name="Graphic 7" descr="No sign with solid fill">
            <a:extLst>
              <a:ext uri="{FF2B5EF4-FFF2-40B4-BE49-F238E27FC236}">
                <a16:creationId xmlns:a16="http://schemas.microsoft.com/office/drawing/2014/main" id="{42975D93-BA6A-D014-6007-361BC3C4B7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1303" y="3713534"/>
            <a:ext cx="601216" cy="601216"/>
          </a:xfrm>
          <a:prstGeom prst="rect">
            <a:avLst/>
          </a:prstGeom>
        </p:spPr>
      </p:pic>
      <p:pic>
        <p:nvPicPr>
          <p:cNvPr id="9" name="Graphic 8" descr="No sign with solid fill">
            <a:extLst>
              <a:ext uri="{FF2B5EF4-FFF2-40B4-BE49-F238E27FC236}">
                <a16:creationId xmlns:a16="http://schemas.microsoft.com/office/drawing/2014/main" id="{B5A995C9-5EAC-7AFC-16CC-9A9F9DEFC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9127" y="1739508"/>
            <a:ext cx="601216" cy="601216"/>
          </a:xfrm>
          <a:prstGeom prst="rect">
            <a:avLst/>
          </a:prstGeom>
        </p:spPr>
      </p:pic>
      <p:pic>
        <p:nvPicPr>
          <p:cNvPr id="10" name="Graphic 9" descr="No sign with solid fill">
            <a:extLst>
              <a:ext uri="{FF2B5EF4-FFF2-40B4-BE49-F238E27FC236}">
                <a16:creationId xmlns:a16="http://schemas.microsoft.com/office/drawing/2014/main" id="{B5C8CF64-0944-9B37-5751-FFE80FB9D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973" y="5727422"/>
            <a:ext cx="601216" cy="6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5094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5165</TotalTime>
  <Words>354</Words>
  <Application>Microsoft Macintosh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Diseño predeterminado</vt:lpstr>
      <vt:lpstr>Milking the Data</vt:lpstr>
      <vt:lpstr>Introduction</vt:lpstr>
      <vt:lpstr>Methodology</vt:lpstr>
      <vt:lpstr>Methodology</vt:lpstr>
      <vt:lpstr>Issues addressed</vt:lpstr>
      <vt:lpstr>Tools used</vt:lpstr>
      <vt:lpstr>Dates used for assessment</vt:lpstr>
      <vt:lpstr>Plots for individual stations</vt:lpstr>
      <vt:lpstr>Plots for individual stations</vt:lpstr>
      <vt:lpstr>Final Results</vt:lpstr>
      <vt:lpstr>Final Results</vt:lpstr>
      <vt:lpstr>Any questions?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scott turransky</cp:lastModifiedBy>
  <cp:revision>486</cp:revision>
  <dcterms:created xsi:type="dcterms:W3CDTF">2010-05-23T14:28:12Z</dcterms:created>
  <dcterms:modified xsi:type="dcterms:W3CDTF">2022-04-22T14:14:46Z</dcterms:modified>
</cp:coreProperties>
</file>