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a84429d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a84429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a84429d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a84429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a84429d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a84429d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a84429d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a84429d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a84429d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a84429d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a84429d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a84429d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a84429d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a84429d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a84429d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a84429d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a84429d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a84429d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a84429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a8442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a8442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a8442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a84429d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a84429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a84429d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a84429d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a84429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a84429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a84429d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a84429d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a84429d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a84429d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a84429d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a84429d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lesson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166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/>
              <a:t>При модульном подходе к программированию большая задача разбивается на несколько более мелких, каждую из которых (в идеале) решает отдельный модуль. Важно составить такую композицию модулей, которая позволила бы свести к минимуму связи между ними. Набор функций, имеющий множество связей между своими элементами, логично расположить в одном модуле.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/>
              <a:t>Программа на языке Python организована как один главный файл, к которому могут подключаться дополнительные файлы. Каждый такой файл представляет собой отдельный модуль, содержащий инструкции.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11700" y="680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Для создания модуля достаточно ввести программный код на языке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Python в текстовый файл и сохранить его с расширением .py. Такой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файл по умолчанию будет считаться модулем Python. Все имена,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которым выполнено присваивание на верхнем уровне модуля, станут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его атрибутами (именами, ассоциированными с объектом модуля)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 будут доступны для использования клиентами.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Создадим, например, модуль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# module1 (file module1.py)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def times(x, y):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return x *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def add(x, y):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return x +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Будем использовать этот модуль в главном файле main.py. Для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этого применяется инструкция import: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# main (file main.py)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import module1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 module1.add(2, 3), module1.times(’well ’, 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После запуска программы выводится строка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5 well well well well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# main (file main.py)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import module1 as m1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 = m1.add(’Import ’, ’as 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 m1.add(s, ’m1’)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будет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Import as m1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311700" y="370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Иногда бывает более удобно импортировать модуль не целиком, а отдельные имена из его области видимости. В этом случае используется инструкция from ... import. В нашем примере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# main (file main.py)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from module1 import add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 add(’Import ’, ’add’)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Импортируемое имя (add) копируется в область видимости, в которой находится сама инструкция from ... import, и его можно использовать без указания имени вмещающего модуля.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11700" y="380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Имеется специальная форма инструкции from ... import 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использованием символа * вместо списка импортируемых имен. 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этом случае импортируются все имена: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# main (file main.py)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from module1 import 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print add(’Import ’, ’all’), times(’ !’, 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Import all !!!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311700" y="153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sum_list(l):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 = 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j in l: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try: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 += j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except TypeError: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 += sum_list(j)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n &lt;= 1: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1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n*factorial(n-1)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fibonachi(n):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n &lt;= 2: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k = 1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k = fibonachi(n-1)+fibonachi(n-2)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k not in fib_list: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fib_list.append(k)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k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sum_int(n):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n &lt; 10: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n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n % 10 + sum_int(n // 10)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sum_plus_int(n):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n &lt; 0: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n + sum_plus_int(n-2)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garmon_sum(n):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n == 0: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1/n + garmon_sum(n-1)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geom_sum(n):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n == 0: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1/2**n + geom_sum(n-1)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fib_list = [1, 1]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print(sum_list([1, 2, [3, 4], [5, 6, [7, 8, [9, 10]]]]), '\n')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print(factorial(5), '\n')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print(fibonachi(6), fib_list, '\n')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print(sum_int(123), '\n')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print(sum_plus_int(10), '\n')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print(garmon_sum(100), '\n')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print(geom_sum(100))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20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one():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= input('Data: 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= string.split(' 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name, age, address = None, None, None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word in string: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try: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age = int(word)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except ValueError: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if word.lower().startswith('ул.'):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address = word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else: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name = word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print('Name:', name, '\nAge:', age, '\nAddress:', address)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two():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summa = float(input('Сумма: '))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stavka = float(input('Ставка: '))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years = int(input('Лет: '))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i in range(years):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summa = summa + summa*(stavka/100)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print(summa)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three():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x1, y1 = int(input('x1: ')), int(input('y1: '))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x2, y2 = int(input('x2: ')), int(input('y2: '))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((x1-x2)**2 + (y1-y2)**2)**(1/2)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four():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from os import path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 = input('Direction: 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path.exists(d):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print('Yes')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print('No')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five():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from os import environ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print(environ['OS'])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six():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from os import walk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 = input('Direction: 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root, dirs, files in walk(d):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root == d: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print(dirs)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print(files)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break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seven():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float(input('a: '))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float(input('b: '))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print((a**2 + b**2)**(1/2))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eight():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print(ord(input('Symbol: ')))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nine():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from os import path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 = input('Direction or file location: 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print(path.getsize(d))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ten():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x = input('x: 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y = input('y: 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print(x+'+'+y+'='+str(int(x)+int(y)))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eleven():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number = int(input('Number: '))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sys_out = int(input('Sys_out: '))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answer = ''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 True: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answer = str(number%sys_out) + answer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number //= sys_out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number &lt; sys_out: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answer = str(number) + answer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break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print(answer)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twelve():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import calendar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year = int(input('Year: '))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month = int(input('Month: '))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days = ['Понедельник', 'Вторник', 'Среда', 'Четверг', 'Пятница', 'Суббота', 'Воскресенье']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day in calendar.Calendar().itermonthdays2(year, month):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0 &lt; day[0] &lt; 32: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print(day[0], days[day[1]])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thirteen():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from datetime import datetime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d1 = input('Date 1 Year: ')+'-'+input('Date 1 month: ')+'-'+input('Date 1 day: 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d2 = input('Date 2 Year: ')+'-'+input('Date 2 month: ')+'-'+input('Date 2 day: ')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d1 = datetime.strptime(d1, "%Y-%m-%d")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d2 = datetime.strptime(d2, "%Y-%m-%d")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print(abs((d2 - d1).days))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try: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cmd = int(input('\nChoose 1-13: ')) - 1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except ValueError: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[one, two, three, four, five, six, seven, eight, nine, ten, eleven, twelve, thirteen]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a[cmd]()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9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Инструкции def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3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Функции в Python являются основными программными структурами, которые обеспечивают структурирование программы и многократное использование программного кода. Составные инструкции def в языке Python состоит из строки заголовка и следующего за ней блока инструкций: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def name (arg1, arg2, ... argN):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body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def определяются имя функции name, с которым будет связан объект функции, и список из нуля или более аргументов (параметров) arg1, arg2, ..., argN. Параметры связаны с объектами, которые передаются в функцию в точке вызова. Тело функции body образует программный код, который выполняется интерпретатором всякий раз, когда производится вызов функции.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88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 любом месте в теле функции может располагаться инструкция return. Инструкция return является необязательной – при ее отсутствии работа функции завершается, когда поток управления достигает конца тела функции.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Пример создания функции и ее вызова: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def add(x, y):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return x +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print add(2, 3), add(’Poly’, ’morphism’)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5 Polymorphism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380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/>
              <a:t>В языке Python реализованы различные возможности определения функции с переменным числом аргументов. Наиболее простой и важный способ состоит в установлении значения по умолчанию для одного или нескольких аргументов. Заданные по умолчанию значения аргумента используются в том случае, если при вызове функции соответствующий аргумент не был определен. Для этого необходимо присвоить соответствующему аргументу некоторое значение в определении функции. Если во время вызова функции не будет передан аргумент, то переменная примет присвоенное ей по умолчанию значение.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Результат работы программы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def f(x, a=1):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return a*x**2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 f(2), f(2, 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4 8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 Python имеется возможность определить функцию таким образом,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чтобы ее можно было вызвать с произвольным числом аргументов.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 этом случае аргументы будут переданы в виде кортежа. Перед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переменным числом аргументов может присутствовать произвольное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число обычных аргументов.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34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Используем, например, функцию расчета суммы элементов списка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def lsum(*args):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smm =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for arg in args: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smm +=args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return smm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print lsum(), lsum(1), lsum(1, 2, 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0 1 6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41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Python разрешает создание анонимных функций (например, функции,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которые не связаны с именем) во время выполнения, используя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конструкцию lambda. Объекты функций в этом случае создаются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 форму выражений.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 ключевым словом lambda следует один или более аргументов 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далее, вслед за двоеточием, находится выражение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lambda arg1, arg2, ..., argN: выражение.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22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Разницу между обычным определением функции (f1) и lambda функции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(f2) наиболее просто пояснить на примере работы программы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def f1 (x):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return x**2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f2 = lambda x: x**2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 f1(4), f2(4)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Такие конструкции удобны для создания малых функций и позволяют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встраивать определения функций в программный код, который их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использует.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