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da1a337d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da1a337d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da1a337d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da1a337d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a1a337d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da1a337d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da1a337d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da1a337d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da1a337d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da1a337d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da1a337d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da1a337d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da1a337d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da1a337d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a1a337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a1a337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da1a337d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da1a337d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a1a337d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a1a337d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da1a337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da1a337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da1a337d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da1a337d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da1a337d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da1a337d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a1a337d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a1a337d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a1a337d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a1a337d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Lesson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Стиль программирования и советы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Стиль программирования касается всех аспектов оформления кода: выбора названий и используемый регистр символов для имен переменных, стиль комментариев, оформление логических блоков, модулей, документирования и т.д. Для языка Python разработан официальный стиль.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311700" y="125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Отметим некоторые положения стиля программирования на языке Python. При написании кода рекомендуется: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/>
              <a:t>·</a:t>
            </a:r>
            <a:r>
              <a:rPr lang="ru" sz="2300"/>
              <a:t> использовать отступы в 4 пробела;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/>
              <a:t>· использовать физические строки не более 79 символов;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/>
              <a:t>· логические строки разбивать неявно (внутри скобок);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/>
              <a:t>· выравнивать отступы строк продолжения по скобкам или по первому операнду в предыдущей строке;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/>
              <a:t>· не ставить пробелы сразу после открывающей скобки или перед закрывающей, перед запятой, точкой с запятой;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/>
              <a:t>· не ставить более одного пробела вокруг знака равенства в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/>
              <a:t>присваиваниях (пробелы вокруг знака равенства не ставятся в случае, когда он применяется для указания значения по умолчанию).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311700" y="21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· имена модулей лучше давать строчными буквами, либо делать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первые буквы слов прописными, имена написанных на 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модулей расширения обычно начинаются с подчеркивания;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· в именах классов первые буквы слов являются прописными;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· имена констант (они не должны переопределяться) лучше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записывать прописными буквами;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· имена исключений содержат в своем составе слово error (или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warning)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311700" y="436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Инструкция присваивания всегда создает ссылку на объект и никогда не создают копии объектов. Для того, чтобы связать идентификатор (существующий или новый) с объектом, для создания и изменения атрибутов объектов, изменения элементов изменяемых последовательностей, добавления и изменения записей в отображениях используется символ =.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Можно использовать групповое присваивание типа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&gt;&gt;&gt; a = b = c = 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Ту же задачу минимизации кода решает компактная форма, когда, например, вместо x = x + y мы используем x += 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&gt;&gt;&gt;x = x + 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&gt;&gt;&gt;x += 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Циклы for</a:t>
            </a:r>
            <a:endParaRPr/>
          </a:p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Пример вычисления суммы: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x = [1, 2, 3, 4, 5]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s = 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for n in 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s = s + 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&gt;&gt;&gt; range(-3, 10, 2)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[-3, -1, 1, 3, 5, 7, 9]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Использование функции range в цикле: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for i in range(1, 10):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for j in range(1, 10)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print i, j, i*j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 Кортежи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17600" y="572700"/>
            <a:ext cx="902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Кортежи (тип typle) также являются последовательностями, как и списки, но в отличие от списков кортежи являются неизменяемыми. В этом смысле они похожи на строки. Для задания кортежа используются не квадратные, а круглые скобки: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&gt;&gt;&gt; tpl = (’ab’, 12, 1.2)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&gt;&gt;&gt; type(tpl)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&lt;type ’tuple’&gt;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&gt;&gt;&gt; tpl[0]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’ab’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При передаче коллекции объектов между компонентами программы используются кортежи вместо списков для обеспечения неизменности передаваемых данных.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582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 Словари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71100" y="542875"/>
            <a:ext cx="889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Словари (тип dict) представляют собой коллекции объектов, доступ к которым осуществляется по ключам: пары ключ-значение, где значение однозначно определяется ключом. В качестве ключа может выступать неизменчивый тип данных (число, строка, кортеж). Порядок пар ключ-значение произволен. При задании словаря используются фигурные скобки, для разделения пар ключ-значение — запятая, символ: отделяет ключ от значения. Доступ к элементам словаря осуществляется по ключу: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&gt;&gt;&gt; dct = {’name’:’Nik’, ’age’: 25}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&gt;&gt;&gt; dct 			{’age’ : 25, ’name’: ’Nik’}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&gt;&gt;&gt; dct[’hobby’] = ’sport’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&gt;&gt;&gt; dct			{’hobby’: ’sport’, ’age’: 25, ’name’: ’Nik’}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Файлы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906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Объекты типа file обеспечивают интерфейс между программным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кодом на языке Python и внешними файлами на компьютере.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Встроенная функция open создает объект файла, а close разрывает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связь с внешним файлом. Первый аргумент open — строка, содержащая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имя файла, второй аргумент — строка режима использования файла.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Выбор ’r’ (по умолчанию) соответствует открытию файла для чтения,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’w’ — только для записи (файл будет перезаписан).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Пример записи и чтения из файла: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&gt;&gt;&gt; f = open(’c:\\tmp\\data.txt’, ’w’)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&gt;&gt;&gt; f.write(’line 1\nline 2\n’)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&gt;&gt;&gt; f.close()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&gt;&gt;&gt; f = open(’c:\\tmp\\data.txt’)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&gt;&gt;&gt; s1 = f.readline()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&gt;&gt;&gt; s2 = f.readline()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&gt;&gt;&gt; s1			’line 1\n’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&gt;&gt;&gt; s2			’line 2\n’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Метод write используется для записи в файл, а readline — для построчного чтения.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7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качестве идентификаторов нельзя применять ключевые (зарезервированные) слова языка и нежелательно переопределять встроенные имена: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Ключевые слова Python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    and		as	assert	break	class	continue		def		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    elif 		else  	except   	exec 	 finally 	 for 	  from 	   global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    if 	import 	   in  	is 	 lambda 	      not 	  or 	    pass	      print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                raise      return      try     while     with          yield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18"/>
          <p:cNvCxnSpPr/>
          <p:nvPr/>
        </p:nvCxnSpPr>
        <p:spPr>
          <a:xfrm flipH="1" rot="10800000">
            <a:off x="823400" y="1662100"/>
            <a:ext cx="7175100" cy="2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Список ключевых слов для установленной версии Python можно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вывести следующим образом: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209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import keyword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&gt;&gt;&gt; print(keyword.kwlist)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92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Логистика строк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735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Обычно на каждой строке располагается одна инструкция, при записи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нескольких инструкций в одной строке они разделяются символом ;.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Для объединения нескольких физических строк в одну логическую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строку используется символ обратной косой черты (\):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print a; print b; c = 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sr = a + b + c \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+ d + 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906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Выражения в круглых (), квадратных [] и фигурных скобках {} могут быть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разделены на несколько физических строк без использования символа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обратной косой черты: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lst = [’abc’,                    tpl=(‘ads’,                            dct={‘name’:’Stas’,          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123,					213,						‘lastname’:’Alexeev’,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1.23]				4.51)					‘age’:20}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