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iz2nAfpLxruXL514PBF891Bu45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9a227b2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d9a227b2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9a227b2e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d9a227b2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d9a227b2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d9a227b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9a227b2e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d9a227b2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9a227b2e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d9a227b2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d9a227b2e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d9a227b2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d9a227b2e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d9a227b2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d9a227b2e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d9a227b2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d9a227b2e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d9a227b2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d9a227b2e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d9a227b2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9a227b2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9a227b2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0" name="Google Shape;70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3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6" name="Google Shape;46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4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200"/>
              <a:buNone/>
            </a:pPr>
            <a:r>
              <a:rPr b="0" i="0" lang="en-US" sz="3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Введение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/>
          </a:p>
        </p:txBody>
      </p:sp>
      <p:sp>
        <p:nvSpPr>
          <p:cNvPr id="138" name="Google Shape;138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#comment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a, b = 0, 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while b &lt; 100: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    print(b, end=“”)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    a, b = b, a+b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1 1 2 3 5 8 13 21 34 55 89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Комментарии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- однострочный комментарий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“““ – многострочный комментарий. Доступен через __doc__ или help(…)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def sum(a, b):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    """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    Returns sum of a and b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    """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    return a+b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sum.__doc__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Returns sum of a and b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help(sum)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d9a227b2e_0_8"/>
          <p:cNvSpPr txBox="1"/>
          <p:nvPr>
            <p:ph idx="1" type="body"/>
          </p:nvPr>
        </p:nvSpPr>
        <p:spPr>
          <a:xfrm>
            <a:off x="457200" y="25717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Для работы с текстовой информацией в Python используются строки (тип string), которые представляют собой упорядоченные последовательности символов. Язык Python имеет мощный набор средств для обработки строк. Строки являются не изменчивыми объектами языка. Строки задаются с использованием апострофов (’) или кавычек ("). 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&gt;&gt;&gt; s1 = "Sample" 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&gt;&gt;&gt; s2 = ’lines’ &gt;&gt;&gt; 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print s1, s2 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Sample lines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d9a227b2e_0_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5d9a227b2e_0_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Символ \ используется для вставки специальных символов. В примере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s = ’a\nb\tc’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print s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	 c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символ \n обеспечивает переход на новую строку, а \t горизонтальную табуляцию.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9a227b2e_0_20"/>
          <p:cNvSpPr txBox="1"/>
          <p:nvPr>
            <p:ph idx="1" type="body"/>
          </p:nvPr>
        </p:nvSpPr>
        <p:spPr>
          <a:xfrm>
            <a:off x="457200" y="72865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Базовый набор операций над строками включает объединение строк с помощью оператора конкатенации + и дублирование оператор повтора *: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s1 = ’Hello’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s2 = ’world’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s3 = ’!’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print s1 + ’ ’ + s2 + s3*3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Hello world!!!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d9a227b2e_0_26"/>
          <p:cNvSpPr txBox="1"/>
          <p:nvPr>
            <p:ph idx="1" type="body"/>
          </p:nvPr>
        </p:nvSpPr>
        <p:spPr>
          <a:xfrm>
            <a:off x="457200" y="19288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Встроенная функция len возвращает длину строки: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s = ’string’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&gt;&gt;&gt; len(s) 6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d9a227b2e_0_32"/>
          <p:cNvSpPr txBox="1"/>
          <p:nvPr>
            <p:ph idx="1" type="body"/>
          </p:nvPr>
        </p:nvSpPr>
        <p:spPr>
          <a:xfrm>
            <a:off x="385775" y="95727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Строка в Python представляет собой последовательность символов с произвольным доступом. Отдельные элементы этой последовательности извлекаются с помощью процедуры индексации по номеру позиции последовательности следующим образом: &gt;&gt;&gt; s = ’string’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s[1]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’t’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d9a227b2e_0_38"/>
          <p:cNvSpPr txBox="1"/>
          <p:nvPr>
            <p:ph idx="1" type="body"/>
          </p:nvPr>
        </p:nvSpPr>
        <p:spPr>
          <a:xfrm>
            <a:off x="457200" y="14287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700"/>
              <a:t>Списки (тип list) в языке Python являются аналогом массивом в других языках программирования, но они облаждают более широкими возможностями. В отличие от строк списки могут содержать объекты любых типов: числа, строки и даже другие списки. Кроме того списки являются изменяемыми объектами, списки могут увеличиваться и уменьшаться напосредствнно (их длина может изменяться). Элементы списка заключены в квадратные скобки и разделены запятой </a:t>
            </a:r>
            <a:endParaRPr sz="2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700"/>
              <a:t>&gt;&gt;&gt; lst = [123, 1.23, ’adc’] </a:t>
            </a:r>
            <a:endParaRPr sz="2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700"/>
              <a:t>&gt;&gt;&gt; print lst </a:t>
            </a:r>
            <a:endParaRPr sz="2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700"/>
              <a:t>[123, 1.23, ’adc’] </a:t>
            </a:r>
            <a:endParaRPr sz="2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700"/>
              <a:t>В этом примере каждый элемент списка принадлежит к разному типу.</a:t>
            </a:r>
            <a:endParaRPr sz="2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d9a227b2e_0_44"/>
          <p:cNvSpPr txBox="1"/>
          <p:nvPr>
            <p:ph idx="1" type="body"/>
          </p:nvPr>
        </p:nvSpPr>
        <p:spPr>
          <a:xfrm>
            <a:off x="457200" y="38575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Метод append увеличивает размер списка и вставляет в конец новый элемент, а pop удаляет элемент из списка: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lst = [1, 2, 3, 4]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lst.append(’abc’)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lst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[1, 2, 3, 4, ’abc’]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lst.pop(2)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3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lst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[1, 2, 4, ’abc’]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9a227b2e_0_50"/>
          <p:cNvSpPr txBox="1"/>
          <p:nvPr>
            <p:ph idx="1" type="body"/>
          </p:nvPr>
        </p:nvSpPr>
        <p:spPr>
          <a:xfrm>
            <a:off x="457200" y="15717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Для того чтобы вставить новый элемент в нужное место списка используется метод insert, для удаления элемента, заданного значением - метод remove: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lst = [3, 5, 2, 1]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lst.insert(2, 4)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lst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[3, 5, 4, 2, 1]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lst.remove(5)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lst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[3, 4, 2, 1]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Почему Python?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Прост в изучении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Большое количество модулей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Простые конструкции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1524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d9a227b2e_0_56"/>
          <p:cNvSpPr txBox="1"/>
          <p:nvPr>
            <p:ph idx="1" type="body"/>
          </p:nvPr>
        </p:nvSpPr>
        <p:spPr>
          <a:xfrm>
            <a:off x="457200" y="3143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Для сортировки элементов списка испольуются методы sort (сортировка по возрастанию) и reverse - по убыванию: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lst = [3, 4, 2, 1]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lst.sort()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lst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[1, 2, 3, 4]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lst.reverse()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lst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[4, 3, 2, 1]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d9a227b2e_0_62"/>
          <p:cNvSpPr txBox="1"/>
          <p:nvPr>
            <p:ph idx="1" type="body"/>
          </p:nvPr>
        </p:nvSpPr>
        <p:spPr>
          <a:xfrm>
            <a:off x="457200" y="15715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Работа с матрицами (многомерными массивами) в языке Python может быть обеспечена использованием вложенных списков. Пример извлечения элементов матрицы 3 X 3: 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&gt;&gt;&gt; A = [[1,2,3], [4,5,6], [7,8,9]] 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&gt;&gt;&gt; A[1] 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[4, 5, 6] 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&gt;&gt;&gt; A[2][2] 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9 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С помощью первого индекса (A[1]) извлекается вторая строка, а с помощью второго (A[2][2]) - элемент строки.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12" y="1686837"/>
            <a:ext cx="8229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Python - это активно развиваемый, мощный, переносимый, простой в использовании и свободно распространяемый язык программирования. Он ориентирован на высокую производительность разработчика и максимальную читаемость кода. Не предлагая революционных особенностей и нововведений, язык Python комбинирует основные лучшие качества многих различных языков программирования. Разработка языка Python была начата в конце 1980-x годов голландским математиком Гвидо ван Россумом (Guido van Rossum), работа над языком активно поддерживается сообществом пользователей.</a:t>
            </a:r>
            <a:endParaRPr sz="2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</a:t>
            </a:r>
            <a:endParaRPr/>
          </a:p>
        </p:txBody>
      </p:sp>
      <p:sp>
        <p:nvSpPr>
          <p:cNvPr id="103" name="Google Shape;103;p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“long int”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 4j + 2 + 3j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(2+7j)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 complex (2,7)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(2+7j)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&gt;&gt;&gt; z = 2 + 3j </a:t>
            </a:r>
            <a:endParaRPr sz="2000"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&gt;&gt;&gt; z.real 2.0 </a:t>
            </a:r>
            <a:endParaRPr sz="2000"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&gt;&gt;&gt; z.imag 3.0</a:t>
            </a:r>
            <a:endParaRPr sz="2000"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9a227b2e_0_2"/>
          <p:cNvSpPr txBox="1"/>
          <p:nvPr>
            <p:ph idx="1" type="body"/>
          </p:nvPr>
        </p:nvSpPr>
        <p:spPr>
          <a:xfrm>
            <a:off x="457200" y="48577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В Python имеется логический тип bool, который доступен в виде двух новых встроенных предопределенных имен True (истина) и False (ложь). True и False ведут себя точно так же, как и целые числа 1 и 0, однако при выводе на экран они выводятся как слова True и False, вместо цифр 1 и 0: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b = 2 &gt; 3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a = b + 1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&gt;&gt;&gt; print a, b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 False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</a:t>
            </a:r>
            <a:endParaRPr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 = 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print(x)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Получение данных от пользователя</a:t>
            </a:r>
            <a:endParaRPr/>
          </a:p>
        </p:txBody>
      </p:sp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 = input("Hello: ")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Hello: aaaa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'aaaa'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 = int(input("Hello: "))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Hello: 123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x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</a:t>
            </a:r>
            <a:endParaRPr/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if x &lt; 0: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    x = 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    Print(“Negative”)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elif x == 0: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    Print(“Zero”)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else: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    Print(“Positive”)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Сравнение: == != &gt;= &lt;=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a if (condition) else 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/>
          </a:p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>
            <a:off x="839787" y="1412875"/>
            <a:ext cx="7675562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#comment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a, b = 0, 1 # множественное присваивание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while b &lt; 60: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    print(b)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    a, b = b, a+b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2011-10-20T05:51:28Z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