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66" r:id="rId2"/>
    <p:sldId id="302" r:id="rId3"/>
    <p:sldId id="297" r:id="rId4"/>
    <p:sldId id="304" r:id="rId5"/>
    <p:sldId id="305" r:id="rId6"/>
    <p:sldId id="308" r:id="rId7"/>
    <p:sldId id="309" r:id="rId8"/>
    <p:sldId id="306" r:id="rId9"/>
    <p:sldId id="307" r:id="rId10"/>
    <p:sldId id="284" r:id="rId11"/>
    <p:sldId id="285" r:id="rId12"/>
    <p:sldId id="303" r:id="rId13"/>
    <p:sldId id="298" r:id="rId14"/>
    <p:sldId id="299" r:id="rId15"/>
    <p:sldId id="286" r:id="rId16"/>
    <p:sldId id="256" r:id="rId17"/>
    <p:sldId id="278" r:id="rId18"/>
    <p:sldId id="281" r:id="rId19"/>
    <p:sldId id="300" r:id="rId20"/>
    <p:sldId id="301" r:id="rId21"/>
    <p:sldId id="282" r:id="rId22"/>
    <p:sldId id="279" r:id="rId23"/>
    <p:sldId id="310" r:id="rId24"/>
    <p:sldId id="280" r:id="rId25"/>
    <p:sldId id="311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289" r:id="rId34"/>
    <p:sldId id="292" r:id="rId35"/>
    <p:sldId id="293" r:id="rId36"/>
    <p:sldId id="283" r:id="rId37"/>
    <p:sldId id="312" r:id="rId38"/>
    <p:sldId id="287" r:id="rId39"/>
    <p:sldId id="288" r:id="rId40"/>
    <p:sldId id="294" r:id="rId41"/>
    <p:sldId id="290" r:id="rId42"/>
    <p:sldId id="322" r:id="rId43"/>
    <p:sldId id="323" r:id="rId44"/>
    <p:sldId id="324" r:id="rId45"/>
    <p:sldId id="325" r:id="rId46"/>
    <p:sldId id="326" r:id="rId47"/>
    <p:sldId id="327" r:id="rId48"/>
    <p:sldId id="313" r:id="rId49"/>
    <p:sldId id="321" r:id="rId50"/>
    <p:sldId id="291" r:id="rId51"/>
    <p:sldId id="328" r:id="rId52"/>
    <p:sldId id="329" r:id="rId53"/>
    <p:sldId id="330" r:id="rId54"/>
    <p:sldId id="331" r:id="rId55"/>
    <p:sldId id="332" r:id="rId56"/>
    <p:sldId id="333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0" autoAdjust="0"/>
  </p:normalViewPr>
  <p:slideViewPr>
    <p:cSldViewPr>
      <p:cViewPr varScale="1">
        <p:scale>
          <a:sx n="107" d="100"/>
          <a:sy n="107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EB846-5EAC-4CBC-B7D2-741C014D0FC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FA04B-EFC7-4F65-8A9A-3DADD9DEC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9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89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5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30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2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0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2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32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58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63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3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B362-5864-4422-AE46-28A4E7714DC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98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 txBox="1"/>
          <p:nvPr/>
        </p:nvSpPr>
        <p:spPr>
          <a:xfrm>
            <a:off x="0" y="303585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программирования</a:t>
            </a:r>
          </a:p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(МП)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0" y="21477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51520" y="718827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8"/>
          <p:cNvSpPr txBox="1"/>
          <p:nvPr/>
        </p:nvSpPr>
        <p:spPr>
          <a:xfrm>
            <a:off x="0" y="24789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0" y="427915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Раздел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«Календари и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DateTime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0" y="633545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</a:t>
            </a: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618909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 данных «Дата-Время»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«</a:t>
            </a:r>
            <a:r>
              <a:rPr lang="en-US" sz="2800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DateTime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«</a:t>
            </a:r>
            <a:r>
              <a:rPr lang="en-US" sz="2800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DateTime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Доступные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статике поля, свойства и методы.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57995" b="14156"/>
          <a:stretch/>
        </p:blipFill>
        <p:spPr>
          <a:xfrm>
            <a:off x="1335305" y="1412776"/>
            <a:ext cx="2879498" cy="267382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18778" r="65712" b="12188"/>
          <a:stretch/>
        </p:blipFill>
        <p:spPr>
          <a:xfrm>
            <a:off x="1335305" y="4064765"/>
            <a:ext cx="2877476" cy="21596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69554" r="50994"/>
          <a:stretch/>
        </p:blipFill>
        <p:spPr>
          <a:xfrm>
            <a:off x="4212781" y="1773829"/>
            <a:ext cx="2879499" cy="96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«</a:t>
            </a:r>
            <a:r>
              <a:rPr lang="en-US" sz="2800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DateTime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Доступные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статике поля, свойства и методы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Свойство «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сейчас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645146"/>
            <a:ext cx="5276850" cy="2647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1979712" y="2577143"/>
            <a:ext cx="5184576" cy="1512168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71" y="4478362"/>
            <a:ext cx="7142857" cy="1180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79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«</a:t>
            </a:r>
            <a:r>
              <a:rPr lang="en-US" sz="2800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DateTime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Доступные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статике поля, свойства и методы.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Свойство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Today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сегодня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645146"/>
            <a:ext cx="5276850" cy="2647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1979712" y="2001079"/>
            <a:ext cx="5184576" cy="504056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989990" y="3081199"/>
            <a:ext cx="5184576" cy="108012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90" y="4558426"/>
            <a:ext cx="7647619" cy="12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05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«</a:t>
            </a:r>
            <a:r>
              <a:rPr lang="en-US" sz="2800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DateTime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Доступные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статике поля, свойства и методы.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Поля минимального и максимального значений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645146"/>
            <a:ext cx="5276850" cy="2647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1979712" y="2001078"/>
            <a:ext cx="5184576" cy="1067881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441" y="4437112"/>
            <a:ext cx="7015118" cy="2236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9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«</a:t>
            </a:r>
            <a:r>
              <a:rPr lang="en-US" sz="2800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DateTime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Доступные для экземпляра свойства и методы.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r="62290" b="14156"/>
          <a:stretch/>
        </p:blipFill>
        <p:spPr>
          <a:xfrm>
            <a:off x="2339752" y="1412776"/>
            <a:ext cx="1875942" cy="24387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t="11995" r="44409" b="11381"/>
          <a:stretch/>
        </p:blipFill>
        <p:spPr>
          <a:xfrm>
            <a:off x="2338404" y="3851501"/>
            <a:ext cx="1878637" cy="187594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/>
          <a:srcRect t="11717" r="66858" b="14907"/>
          <a:stretch/>
        </p:blipFill>
        <p:spPr>
          <a:xfrm>
            <a:off x="4427984" y="1731879"/>
            <a:ext cx="1859868" cy="180051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5"/>
          <a:srcRect t="11226" r="50000" b="14457"/>
          <a:stretch/>
        </p:blipFill>
        <p:spPr>
          <a:xfrm>
            <a:off x="4253678" y="3532396"/>
            <a:ext cx="2301248" cy="21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77788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Календарь на месяц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1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Календарь на месяц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Размещение календаря на экранной форме.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25058"/>
            <a:ext cx="5257143" cy="2095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573378"/>
            <a:ext cx="2800000" cy="1980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11" y="3563854"/>
            <a:ext cx="4457143" cy="308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395536" y="1916832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755576" y="2132856"/>
            <a:ext cx="144016" cy="1944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6046218" y="3284984"/>
            <a:ext cx="198216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411760" y="3501008"/>
            <a:ext cx="3634458" cy="1224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55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Календарь на месяц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Пролистывание календарных месяцев.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071" y="1412776"/>
            <a:ext cx="2123030" cy="2097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549" y="1397440"/>
            <a:ext cx="2085119" cy="2059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26" y="3861048"/>
            <a:ext cx="2085119" cy="2059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549" y="3861048"/>
            <a:ext cx="2097755" cy="2072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Прямая со стрелкой 16"/>
          <p:cNvCxnSpPr/>
          <p:nvPr/>
        </p:nvCxnSpPr>
        <p:spPr>
          <a:xfrm>
            <a:off x="3970734" y="2426829"/>
            <a:ext cx="1383831" cy="5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975385" y="1519314"/>
            <a:ext cx="426851" cy="469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3665250" y="3998907"/>
            <a:ext cx="426851" cy="469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3990623" y="4994985"/>
            <a:ext cx="1383831" cy="5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Календарь на месяц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Инструменты быстрого перехода к текущей дате.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72816"/>
            <a:ext cx="3701811" cy="2109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708099"/>
            <a:ext cx="2135661" cy="2239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Прямоугольник 16"/>
          <p:cNvSpPr/>
          <p:nvPr/>
        </p:nvSpPr>
        <p:spPr>
          <a:xfrm>
            <a:off x="6084168" y="3485168"/>
            <a:ext cx="1872208" cy="469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403647" y="2853018"/>
            <a:ext cx="2693699" cy="469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341966" y="4000903"/>
            <a:ext cx="37979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Контекстное меню, вызываемое правой кнопкой мыши</a:t>
            </a:r>
          </a:p>
        </p:txBody>
      </p:sp>
    </p:spTree>
    <p:extLst>
      <p:ext uri="{BB962C8B-B14F-4D97-AF65-F5344CB8AC3E}">
        <p14:creationId xmlns:p14="http://schemas.microsoft.com/office/powerpoint/2010/main" val="35113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833772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Ответы на вопросы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2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Календарь на месяц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Переходы по уровням группировки.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63" y="1412776"/>
            <a:ext cx="2587645" cy="2556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912" y="1396997"/>
            <a:ext cx="2603424" cy="2571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063" y="4149080"/>
            <a:ext cx="2587645" cy="2556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912" y="4133301"/>
            <a:ext cx="2603424" cy="2571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Прямая со стрелкой 16"/>
          <p:cNvCxnSpPr/>
          <p:nvPr/>
        </p:nvCxnSpPr>
        <p:spPr>
          <a:xfrm>
            <a:off x="3768776" y="1708793"/>
            <a:ext cx="2304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3552752" y="1916832"/>
            <a:ext cx="2741872" cy="23693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3691200" y="4509120"/>
            <a:ext cx="14457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Календарь на месяц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нумерации недель.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73067"/>
            <a:ext cx="4767078" cy="24077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492867"/>
            <a:ext cx="2739584" cy="2387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467544" y="3212976"/>
            <a:ext cx="4392488" cy="469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508104" y="2132856"/>
            <a:ext cx="504056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7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Календарь на месяц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Ежемесячно выделенные даты.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3114286" cy="18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22" y="2708920"/>
            <a:ext cx="5476875" cy="3971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248580" y="2060848"/>
            <a:ext cx="3027276" cy="346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540884" y="2354104"/>
            <a:ext cx="1023004" cy="6428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1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Календарь на месяц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Ежемесячно выделенные даты.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1124744"/>
            <a:ext cx="4536503" cy="3289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24744"/>
            <a:ext cx="3419475" cy="2181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490515"/>
            <a:ext cx="3419475" cy="2181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865" y="4581128"/>
            <a:ext cx="3419475" cy="2181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Прямая со стрелкой 9"/>
          <p:cNvCxnSpPr/>
          <p:nvPr/>
        </p:nvCxnSpPr>
        <p:spPr>
          <a:xfrm>
            <a:off x="4136961" y="2132856"/>
            <a:ext cx="1731183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033349" y="2132856"/>
            <a:ext cx="2680436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2771800" y="2204864"/>
            <a:ext cx="1152128" cy="34668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Календарь на месяц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Ежегодно выделенные даты.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3114286" cy="12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886" y="2708920"/>
            <a:ext cx="5476875" cy="3971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248580" y="2060848"/>
            <a:ext cx="3027276" cy="346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728027" y="2311513"/>
            <a:ext cx="763853" cy="541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9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Календарь на месяц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Ежегодно выделенные даты.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5"/>
            <a:ext cx="4765997" cy="3456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124745"/>
            <a:ext cx="3419475" cy="2181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3" y="3490516"/>
            <a:ext cx="3419475" cy="2181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821" y="4725144"/>
            <a:ext cx="3024336" cy="1929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Прямая со стрелкой 11"/>
          <p:cNvCxnSpPr/>
          <p:nvPr/>
        </p:nvCxnSpPr>
        <p:spPr>
          <a:xfrm flipH="1">
            <a:off x="2483768" y="2204864"/>
            <a:ext cx="1440160" cy="35283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138069" y="2215357"/>
            <a:ext cx="2090115" cy="2293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478398" y="2132804"/>
            <a:ext cx="1533762" cy="1185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8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77788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маркированных 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 по щелчку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30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маркированных дат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Реакции на щелчки мыши по календарю.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17" y="1491008"/>
            <a:ext cx="3419475" cy="2181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25" y="1484784"/>
            <a:ext cx="3419475" cy="2181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983" y="3954294"/>
            <a:ext cx="3419475" cy="2181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925" y="3967451"/>
            <a:ext cx="3419475" cy="2181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Прямая со стрелкой 15"/>
          <p:cNvCxnSpPr/>
          <p:nvPr/>
        </p:nvCxnSpPr>
        <p:spPr>
          <a:xfrm>
            <a:off x="1152525" y="1923056"/>
            <a:ext cx="432989" cy="685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065207" y="2608671"/>
            <a:ext cx="11197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5545013" y="2023667"/>
            <a:ext cx="720080" cy="7634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4135418" y="3556782"/>
            <a:ext cx="720080" cy="7634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1152525" y="4803376"/>
            <a:ext cx="388062" cy="6914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3934759" y="6027512"/>
            <a:ext cx="11197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5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маркированных дат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в коллекцию маркированных дат реализовано по отпускании кнопки мыши.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28" y="1412776"/>
            <a:ext cx="6229237" cy="5286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Прямоугольник 14"/>
          <p:cNvSpPr/>
          <p:nvPr/>
        </p:nvSpPr>
        <p:spPr>
          <a:xfrm>
            <a:off x="2051720" y="1772817"/>
            <a:ext cx="33123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760928" y="2240870"/>
            <a:ext cx="50433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1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маркированных дат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в коллекцию реализуется только по совпадении дат начала и конца в выделенном диапазоне.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28" y="1412776"/>
            <a:ext cx="6229237" cy="5286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Прямоугольник 16"/>
          <p:cNvSpPr/>
          <p:nvPr/>
        </p:nvSpPr>
        <p:spPr>
          <a:xfrm>
            <a:off x="2051720" y="2564904"/>
            <a:ext cx="590465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8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Возможности заполнения рядами данных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Количество рядов данных величиной в байт поддерживается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6" y="1484784"/>
            <a:ext cx="8639944" cy="4679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55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маркированных дат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Маркировки случаются только для дат выбранного месяца. На соседние месяцы переключаться можно, но нажатая дата не добавляется в список.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28" y="1412776"/>
            <a:ext cx="6229237" cy="5286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Прямоугольник 16"/>
          <p:cNvSpPr/>
          <p:nvPr/>
        </p:nvSpPr>
        <p:spPr>
          <a:xfrm>
            <a:off x="2339752" y="3212976"/>
            <a:ext cx="518457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4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маркированных дат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дата ранее была выделена, то повторное отпускание на ней кнопки мыши снимет маркировку.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28" y="1412776"/>
            <a:ext cx="6229237" cy="5286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Прямоугольник 16"/>
          <p:cNvSpPr/>
          <p:nvPr/>
        </p:nvSpPr>
        <p:spPr>
          <a:xfrm>
            <a:off x="2339752" y="4293096"/>
            <a:ext cx="3744416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4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маркированных дат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дата не была ранее выделена, то она добавляется в коллекцию.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28" y="1412776"/>
            <a:ext cx="6229237" cy="5286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Прямоугольник 16"/>
          <p:cNvSpPr/>
          <p:nvPr/>
        </p:nvSpPr>
        <p:spPr>
          <a:xfrm>
            <a:off x="2339752" y="5733256"/>
            <a:ext cx="374441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2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77788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Фиксация интересующих дат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7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Фиксация интересующих дат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Экранный список связан со структурным, типизированным по дате-времени.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88583"/>
            <a:ext cx="4923809" cy="23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432" y="4077072"/>
            <a:ext cx="5619048" cy="1295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Соединительная линия уступом 8"/>
          <p:cNvCxnSpPr/>
          <p:nvPr/>
        </p:nvCxnSpPr>
        <p:spPr>
          <a:xfrm rot="16200000" flipH="1">
            <a:off x="1547663" y="3140967"/>
            <a:ext cx="1872210" cy="1728191"/>
          </a:xfrm>
          <a:prstGeom prst="bentConnector3">
            <a:avLst>
              <a:gd name="adj1" fmla="val 100277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Фиксация интересующих дат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проводится с текстовым файлом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dates.txt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чтение и запись.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88583"/>
            <a:ext cx="4923809" cy="23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432" y="4077072"/>
            <a:ext cx="5619048" cy="1295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572000" y="2420888"/>
            <a:ext cx="38884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8460432" y="2420888"/>
            <a:ext cx="0" cy="25922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4572000" y="2708920"/>
            <a:ext cx="38884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Фиксация интересующих дат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даты в экранный список.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74" y="1320408"/>
            <a:ext cx="4923809" cy="23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74" y="4077072"/>
            <a:ext cx="7876190" cy="1380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>
            <a:off x="6416890" y="3140968"/>
            <a:ext cx="0" cy="12961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192754" y="3140968"/>
            <a:ext cx="1224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3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Фиксация интересующих дат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Очистка экранного списка от дат.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201" y="1340768"/>
            <a:ext cx="4923809" cy="23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201" y="4005064"/>
            <a:ext cx="5657143" cy="14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>
            <a:off x="7547078" y="2924944"/>
            <a:ext cx="0" cy="12961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6322942" y="2924944"/>
            <a:ext cx="1224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Фиксация интересующих дат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Запись содержимого списка в файл.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4923809" cy="23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149080"/>
            <a:ext cx="6742857" cy="1876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>
            <a:off x="8460432" y="2564904"/>
            <a:ext cx="0" cy="1944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4572000" y="2564904"/>
            <a:ext cx="38884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24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Фиксация интересующих дат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из файла.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1"/>
            <a:ext cx="5407446" cy="4680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687" y="2204864"/>
            <a:ext cx="4923809" cy="23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7812360" y="1556792"/>
            <a:ext cx="0" cy="16696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4716016" y="1556792"/>
            <a:ext cx="309634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611560" y="5445224"/>
            <a:ext cx="1080120" cy="346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871700" y="5445224"/>
            <a:ext cx="36364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экранного списка.</a:t>
            </a:r>
          </a:p>
        </p:txBody>
      </p:sp>
    </p:spTree>
    <p:extLst>
      <p:ext uri="{BB962C8B-B14F-4D97-AF65-F5344CB8AC3E}">
        <p14:creationId xmlns:p14="http://schemas.microsoft.com/office/powerpoint/2010/main" val="374193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Возможности заполнения рядами данных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просмотра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всех требуется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масштабирование.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81" y="1340768"/>
            <a:ext cx="8495238" cy="52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68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Фиксация интересующих дат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экранного списка датами.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4923809" cy="23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311726"/>
            <a:ext cx="6504762" cy="1695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>
            <a:off x="5436096" y="2564904"/>
            <a:ext cx="0" cy="2088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4644008" y="2564904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259632" y="5589240"/>
            <a:ext cx="1512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1259632" y="3356993"/>
            <a:ext cx="1" cy="2232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4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852936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Парсинг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даты-времени стандартными средствами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7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Парсинг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даты-времени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Команда на распознавание даты, введённой в строковом формате.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3499461" cy="22322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24" y="2708920"/>
            <a:ext cx="4752528" cy="3992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2823556" y="2030068"/>
            <a:ext cx="884348" cy="318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3707904" y="2348880"/>
            <a:ext cx="0" cy="22322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707904" y="4581128"/>
            <a:ext cx="136815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1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Парсинг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даты-времени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Строки, которые не удаётся разобрать, соответствуют выбору текущей даты.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3499461" cy="22322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24" y="2708920"/>
            <a:ext cx="4752528" cy="3992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2267744" y="1771741"/>
            <a:ext cx="1440160" cy="289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3707904" y="2060848"/>
            <a:ext cx="0" cy="3168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707904" y="5229200"/>
            <a:ext cx="16561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652120" y="6021288"/>
            <a:ext cx="3024336" cy="289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1403648" y="6165304"/>
            <a:ext cx="42484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1403648" y="2996952"/>
            <a:ext cx="0" cy="3168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7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3419475" cy="2181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Парсинг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даты-времени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Строки, поддающиеся разбору, соответствуют выбору распознанной даты.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24" y="2708920"/>
            <a:ext cx="4752528" cy="3992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2267744" y="1771741"/>
            <a:ext cx="1440160" cy="289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3707904" y="2060848"/>
            <a:ext cx="0" cy="3168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707904" y="5229200"/>
            <a:ext cx="16561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652120" y="5445224"/>
            <a:ext cx="3024336" cy="289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971600" y="5589240"/>
            <a:ext cx="46805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971600" y="2564904"/>
            <a:ext cx="0" cy="3024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3995936" y="1278631"/>
            <a:ext cx="49162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Планировалось: 1 февраля.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Получено: 2 января.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7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3419475" cy="2181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Парсинг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даты-времени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Строки, поддающиеся разбору, соответствуют выбору распознанной даты.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24" y="2708920"/>
            <a:ext cx="4752528" cy="3992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2267744" y="1771741"/>
            <a:ext cx="1440160" cy="289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3707904" y="2060848"/>
            <a:ext cx="0" cy="3168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707904" y="5229200"/>
            <a:ext cx="16561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652120" y="5445224"/>
            <a:ext cx="3024336" cy="289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1403648" y="5589240"/>
            <a:ext cx="42484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1403648" y="2431380"/>
            <a:ext cx="0" cy="3157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3995936" y="1278631"/>
            <a:ext cx="49162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Планировалось: 1 февраля.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Получено: 1 февраля.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01" y="1345254"/>
            <a:ext cx="3419475" cy="2181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Парсинг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даты-времени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Строки, поддающиеся разбору, соответствуют выбору распознанной даты.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24" y="2708920"/>
            <a:ext cx="4752528" cy="3992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2267744" y="1771741"/>
            <a:ext cx="1440160" cy="289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3707904" y="2060848"/>
            <a:ext cx="0" cy="3168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707904" y="5229200"/>
            <a:ext cx="16561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652120" y="5445224"/>
            <a:ext cx="3024336" cy="289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1835696" y="5589240"/>
            <a:ext cx="38164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1835696" y="2838396"/>
            <a:ext cx="0" cy="27508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3995936" y="1278631"/>
            <a:ext cx="49162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Планировалось: 22 декабря 2012.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Получено: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 декабря 2012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6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29" y="1384521"/>
            <a:ext cx="3419475" cy="2181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Парсинг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даты-времени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Строки, поддающиеся разбору, соответствуют выбору распознанной даты.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24" y="2708920"/>
            <a:ext cx="4752528" cy="3992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2267744" y="1771741"/>
            <a:ext cx="1440160" cy="289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3707904" y="2060848"/>
            <a:ext cx="0" cy="3168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707904" y="5229200"/>
            <a:ext cx="16561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652120" y="5444149"/>
            <a:ext cx="3024336" cy="289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1403648" y="5589240"/>
            <a:ext cx="42484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1403648" y="2564904"/>
            <a:ext cx="0" cy="3023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3995936" y="1278631"/>
            <a:ext cx="49162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Планировалось: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июля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2006.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Получено: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июля 2006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77788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Определение даты через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указанное количество дней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Определение дат через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дней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 интересующей даты и последующее нажатие на кнопку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«Узнать».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79252"/>
            <a:ext cx="3419475" cy="2181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579415"/>
            <a:ext cx="3419475" cy="2181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4365104"/>
            <a:ext cx="3419475" cy="2181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1259632" y="2636912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987824" y="3140968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1475656" y="1772816"/>
            <a:ext cx="1008112" cy="864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465784" y="2852936"/>
            <a:ext cx="1719610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3491880" y="3157065"/>
            <a:ext cx="0" cy="279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707904" y="2852936"/>
            <a:ext cx="18722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567627" y="2744924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/>
          <p:nvPr/>
        </p:nvCxnSpPr>
        <p:spPr>
          <a:xfrm flipH="1">
            <a:off x="5364088" y="3284984"/>
            <a:ext cx="2016224" cy="27363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5724128" y="6015318"/>
            <a:ext cx="676672" cy="2853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3995936" y="5589240"/>
            <a:ext cx="1252736" cy="7060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Возможности заполнения рядами данных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Наполнение рядами данных.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57" y="2132856"/>
            <a:ext cx="6714286" cy="2876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37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77788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високосного года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9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високосного года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88" y="908721"/>
            <a:ext cx="2709260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555" y="907977"/>
            <a:ext cx="2710428" cy="1728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076" y="2856186"/>
            <a:ext cx="2709260" cy="1728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188" y="2856186"/>
            <a:ext cx="2709260" cy="1728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250" y="4509120"/>
            <a:ext cx="4691930" cy="22195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Прямоугольник 18"/>
          <p:cNvSpPr/>
          <p:nvPr/>
        </p:nvSpPr>
        <p:spPr>
          <a:xfrm>
            <a:off x="2137250" y="6512679"/>
            <a:ext cx="469193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131840" y="2346865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433136" y="2321550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131840" y="4227150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433136" y="4227150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1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77788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Сопоставление дат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Сопоставление дат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052736"/>
            <a:ext cx="8784976" cy="1028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65" y="2276872"/>
            <a:ext cx="3438095" cy="22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162" y="3257672"/>
            <a:ext cx="1209675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6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Сопоставление дат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789040"/>
            <a:ext cx="8533154" cy="1039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0768"/>
            <a:ext cx="3419475" cy="2181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162" y="2302793"/>
            <a:ext cx="1209675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1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Сопоставление дат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162" y="2302793"/>
            <a:ext cx="1209675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0768"/>
            <a:ext cx="3419475" cy="2181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789040"/>
            <a:ext cx="8640960" cy="1143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86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Сопоставление дат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789040"/>
            <a:ext cx="8640960" cy="1143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287542"/>
            <a:ext cx="1209675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325100"/>
            <a:ext cx="3419475" cy="2181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52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Возможности заполнения рядами данных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Количество рядов данных величиной в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ushort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8 = 8191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поддерживается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28" y="1412776"/>
            <a:ext cx="8784976" cy="4758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39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Возможности заполнения рядами данных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Наполнение рядами данных.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85" y="2276872"/>
            <a:ext cx="6571429" cy="2780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93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Возможности заполнения точками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Наполнение точками ряда данных.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23" y="1988840"/>
            <a:ext cx="8456138" cy="4580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9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Возможности заполнения точками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Наполнение точками ряда данных.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47" y="2348880"/>
            <a:ext cx="6161905" cy="4352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189190"/>
            <a:ext cx="3466667" cy="961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19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631</Words>
  <Application>Microsoft Office PowerPoint</Application>
  <PresentationFormat>Экран (4:3)</PresentationFormat>
  <Paragraphs>120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0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NIL AUDP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flash_a</dc:creator>
  <cp:lastModifiedBy>Антон Сафронов</cp:lastModifiedBy>
  <cp:revision>239</cp:revision>
  <dcterms:created xsi:type="dcterms:W3CDTF">2014-09-04T11:16:41Z</dcterms:created>
  <dcterms:modified xsi:type="dcterms:W3CDTF">2024-04-25T09:42:13Z</dcterms:modified>
</cp:coreProperties>
</file>