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78" r:id="rId4"/>
    <p:sldId id="338" r:id="rId5"/>
    <p:sldId id="279" r:id="rId6"/>
    <p:sldId id="339" r:id="rId7"/>
    <p:sldId id="293" r:id="rId8"/>
    <p:sldId id="341" r:id="rId9"/>
    <p:sldId id="282" r:id="rId10"/>
    <p:sldId id="342" r:id="rId11"/>
    <p:sldId id="294" r:id="rId12"/>
    <p:sldId id="292" r:id="rId13"/>
    <p:sldId id="343" r:id="rId14"/>
    <p:sldId id="295" r:id="rId15"/>
    <p:sldId id="340" r:id="rId16"/>
    <p:sldId id="296" r:id="rId17"/>
    <p:sldId id="344" r:id="rId18"/>
    <p:sldId id="298" r:id="rId19"/>
    <p:sldId id="348" r:id="rId20"/>
    <p:sldId id="349" r:id="rId21"/>
    <p:sldId id="350" r:id="rId22"/>
    <p:sldId id="351" r:id="rId23"/>
    <p:sldId id="352" r:id="rId24"/>
    <p:sldId id="354" r:id="rId25"/>
    <p:sldId id="353" r:id="rId26"/>
    <p:sldId id="361" r:id="rId27"/>
    <p:sldId id="355" r:id="rId28"/>
    <p:sldId id="356" r:id="rId29"/>
    <p:sldId id="362" r:id="rId30"/>
    <p:sldId id="357" r:id="rId31"/>
    <p:sldId id="358" r:id="rId32"/>
    <p:sldId id="360" r:id="rId33"/>
    <p:sldId id="359" r:id="rId34"/>
    <p:sldId id="363" r:id="rId35"/>
    <p:sldId id="345" r:id="rId36"/>
    <p:sldId id="297" r:id="rId37"/>
    <p:sldId id="299" r:id="rId38"/>
    <p:sldId id="300" r:id="rId39"/>
    <p:sldId id="301" r:id="rId40"/>
    <p:sldId id="302" r:id="rId41"/>
    <p:sldId id="326" r:id="rId42"/>
    <p:sldId id="327" r:id="rId43"/>
    <p:sldId id="328" r:id="rId44"/>
    <p:sldId id="308" r:id="rId45"/>
    <p:sldId id="312" r:id="rId46"/>
    <p:sldId id="346" r:id="rId47"/>
    <p:sldId id="329" r:id="rId48"/>
    <p:sldId id="347" r:id="rId49"/>
    <p:sldId id="324" r:id="rId50"/>
    <p:sldId id="323" r:id="rId51"/>
    <p:sldId id="30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105" d="100"/>
          <a:sy n="105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по определённому пути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запускаемый файл, содержащий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16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392376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Скопировать запускаемый файл в директорию с разрабатываемой оболочкой.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43713" b="32335"/>
          <a:stretch/>
        </p:blipFill>
        <p:spPr>
          <a:xfrm>
            <a:off x="2555776" y="1355012"/>
            <a:ext cx="4752528" cy="2589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576368" y="3370628"/>
            <a:ext cx="4443904" cy="204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4499" b="15322"/>
          <a:stretch/>
        </p:blipFill>
        <p:spPr>
          <a:xfrm>
            <a:off x="3017721" y="4304504"/>
            <a:ext cx="3561198" cy="2462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3017721" y="5959988"/>
            <a:ext cx="3498495" cy="199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916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решению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«Проект» перейти к диалоговому окну «Добавить ссылку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…».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«Обзор»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Выбрать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подтвердить выбор нажатием на кнопку ОК.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44824"/>
            <a:ext cx="6362700" cy="3800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«Проект» перейти к диалоговому окну «Добавить ссылку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…».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«Обзор»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Выбрать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подтвердить выбор нажатием на кнопку ОК.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88840"/>
            <a:ext cx="6781800" cy="347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1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 обозревателе решений развернуть папку «Ссылки» и убедиться в подключении указанной библиотеки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Microsoft.Office.Core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Microsoft.Office.Interop.Excel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VBIDE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38" y="1743188"/>
            <a:ext cx="2709498" cy="42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22" y="1743188"/>
            <a:ext cx="2707592" cy="426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292080" y="4581128"/>
            <a:ext cx="689464" cy="162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64088" y="2913266"/>
            <a:ext cx="1656184" cy="299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769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 обозревателе решений развернуть папку «Ссылки» и убедиться в подключении указанной библиотеки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Microsoft.Office.Core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Microsoft.Office.Interop.Excel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VBIDE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43188"/>
            <a:ext cx="2451777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19" y="1743188"/>
            <a:ext cx="2515523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5445008" y="4827094"/>
            <a:ext cx="689464" cy="162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1588" y="3140968"/>
            <a:ext cx="17606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7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Прописать в разделе подключаемых к решению модулей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следующий:</a:t>
            </a:r>
          </a:p>
          <a:p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Microsoft.Office.Interop.Excel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удобства обращения к модулю присвоить его переменной, например,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3731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482419"/>
            <a:ext cx="3486150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Прописать в разделе подключаемых к решению модулей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следующий:</a:t>
            </a:r>
          </a:p>
          <a:p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Microsoft.Office.Interop.Excel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удобства обращения к модулю присвоить его переменной, например,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3731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2355299"/>
            <a:ext cx="4980952" cy="37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7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Быстрая схема в файловом менеджере.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69" y="1199908"/>
            <a:ext cx="4989662" cy="5445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1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перенос библиотеки </a:t>
            </a:r>
          </a:p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проект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Переименование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66" y="1412776"/>
            <a:ext cx="4866667" cy="9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65" y="2852936"/>
            <a:ext cx="4866667" cy="923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4499992" y="2204864"/>
            <a:ext cx="10256" cy="1470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Наполнение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содержимым.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16832"/>
            <a:ext cx="8039100" cy="2924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3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через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87582"/>
            <a:ext cx="6755854" cy="2457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64" y="3212976"/>
            <a:ext cx="5292080" cy="3486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3779912" y="1391942"/>
            <a:ext cx="2232248" cy="1893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Сохранение в формат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01" y="5445224"/>
            <a:ext cx="5952381" cy="11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61" y="1215916"/>
            <a:ext cx="5971821" cy="3934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/>
          <p:cNvCxnSpPr/>
          <p:nvPr/>
        </p:nvCxnSpPr>
        <p:spPr>
          <a:xfrm>
            <a:off x="4067944" y="1484784"/>
            <a:ext cx="792088" cy="4824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79512" y="1466188"/>
            <a:ext cx="2304256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2348880"/>
            <a:ext cx="2376264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80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ГПИ к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первичной работе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базовой проверкой возможности открытия книги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извест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ым именем.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76" y="1503576"/>
            <a:ext cx="5219048" cy="3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3" y="5259836"/>
            <a:ext cx="7542857" cy="1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9"/>
          <p:cNvCxnSpPr/>
          <p:nvPr/>
        </p:nvCxnSpPr>
        <p:spPr>
          <a:xfrm>
            <a:off x="2411760" y="2451524"/>
            <a:ext cx="0" cy="2808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699792" y="3284984"/>
            <a:ext cx="2376264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Обращение к листу книги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выдачей его имени в качестве сообщения.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3" y="1340768"/>
            <a:ext cx="7533333" cy="20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115616" y="2132856"/>
            <a:ext cx="4392488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29" y="4077072"/>
            <a:ext cx="115252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>
            <a:off x="3635896" y="2799523"/>
            <a:ext cx="287833" cy="1277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определение рабочего диапазона.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Лист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сообщает сведения обо всех доступных строках и столбцах на нём.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6" y="4678263"/>
            <a:ext cx="1266825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5" y="1718089"/>
            <a:ext cx="7514286" cy="2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115616" y="2808407"/>
            <a:ext cx="6408712" cy="40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670217" y="3217677"/>
            <a:ext cx="268369" cy="1460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923928" y="4149080"/>
            <a:ext cx="2376264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174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меню «Проект» перейти к диалоговому окну «Добавить ссылку…»*.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579597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4963"/>
            <a:ext cx="4572000" cy="3648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555776" y="1596692"/>
            <a:ext cx="576064" cy="248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95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определение рабочего диапазона.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Рабочий диапазон доступен через свойство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UsedRange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2340" r="42826"/>
          <a:stretch/>
        </p:blipFill>
        <p:spPr>
          <a:xfrm>
            <a:off x="827584" y="1838531"/>
            <a:ext cx="3942767" cy="2165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059832" y="3798184"/>
            <a:ext cx="1008112" cy="192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75" y="4157049"/>
            <a:ext cx="6632701" cy="1818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1619672" y="5165161"/>
            <a:ext cx="4896544" cy="285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267" y="2784751"/>
            <a:ext cx="184785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6516216" y="3529882"/>
            <a:ext cx="0" cy="1623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436097" y="3209152"/>
            <a:ext cx="1584176" cy="227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1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определение рабочего диапазона.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Столбцы и строки рабочего диапазона так же идентифицируемые величины.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00" y="4581128"/>
            <a:ext cx="2295525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97014"/>
            <a:ext cx="7561905" cy="22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/>
          <p:cNvCxnSpPr/>
          <p:nvPr/>
        </p:nvCxnSpPr>
        <p:spPr>
          <a:xfrm>
            <a:off x="6665662" y="3068960"/>
            <a:ext cx="642642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023020" y="3236416"/>
            <a:ext cx="853236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220072" y="5085184"/>
            <a:ext cx="2304256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95936" y="4149080"/>
            <a:ext cx="2376264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39123" y="6001079"/>
            <a:ext cx="2304256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59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определение рабочего диапазона.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Столбцы и строки рабочего диапазона так же идентифицируемые величины.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6408712" cy="3031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077072"/>
            <a:ext cx="4464496" cy="2671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4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новая схема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старая схема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а) В разделе объявления используемых модулей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прописать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System.Reflection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необходим для обращения к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отсутствующему параметру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б) Создать объект под отсутствующие параметры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ObjMissing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Разместить блок отлова ошибок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 …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Попробовать создать переменную под приложение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подложка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Excel._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ObjExcel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new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Excel.Application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03" y="4077072"/>
            <a:ext cx="4643577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д) Создать процедуру, в которую в качестве параметров необходимо 	передавать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и отсутствующее значение.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е) Закрыть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методом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Quit()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В разделе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вызвать побуждающее сообщение на случай 	возникновения непредвиденной ошибки в процессе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11" y="3573016"/>
            <a:ext cx="4643577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2763"/>
              </p:ext>
            </p:extLst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5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Для экономии ресурсов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делается невидимым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ObjExcel.Visible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false;</a:t>
            </a:r>
          </a:p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приложении создаётся новая книга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Excel.Workbook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ObjExcel.Workbooks.Add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В книге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выбирает лист (таблица), с которой будет вестись 	работа. 	Первый лист присутствует всегда. В версиях до 2013 года 	гарантированно 	присутствовали 3 листа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Excel.Worksheet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ObjWorkSheet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ObjWorkBook.Sheets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];</a:t>
            </a: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При необходимости добавить дополнительный лист в начало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ObjWorkBook.Worksheets.Add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д) При необходимости добавить дополнительный лист в конец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ObjWorkBook.Worksheets.Add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ObjWorkBook.Sheets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ObjWorkBook.Sheets.Count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67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меню «Проект» перейти к диалоговому окну «Добавить ссылку…»*.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579597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33" y="1248047"/>
            <a:ext cx="5733333" cy="43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419872" y="1248046"/>
            <a:ext cx="689464" cy="23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29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е) Если новый лист был добавлен, необходимо запустить метод 	активации установленного рабочего листа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ObjWorkSheet.Activate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Обращение к диапазону ячеек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cells =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ObjWorkSheet.get_Range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("G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"O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з) Выделение диапазона ячеек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cells.Select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" y="4331171"/>
            <a:ext cx="7561263" cy="176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Запись в ячейку диапазона конкретного значения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cells.Cells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3] = "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Мой текст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";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Объединяя пункты ж) и и) получается, что надпись «Мой текст» будет 	записана в ячейку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I4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смещение от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G3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 позиции по строкам и на 3 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позиции по столбцам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9" y="3318495"/>
            <a:ext cx="7553325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45" y="5334719"/>
            <a:ext cx="2771775" cy="1190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к) Выполнить слияние ячеек (объединить можно только выделенный 	диапазон ячеек)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cells.Merge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" y="2809478"/>
            <a:ext cx="7580313" cy="1771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л) Для удобства отладки перевести книгу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ручное управление 	перед сохранением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ObjExcel.UserControl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true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м) Выполняется сохранение файла (например, в той же директории, 	где размещён исполняемый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файл)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ObjWorkBook.SaveCopyAs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Application.StartupPath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@"\" + Name + ".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xlsx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н) Закрыть книгу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</a:p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ObjWorkBook.Close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(false, "",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В переменную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любой удобный момент времени, предшествующий сохранению, необходимо записать название файла, который будет записан.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 параметр – не сохранять изменения, так как сохранение уже выполнено;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2-й параметр – пустое имя файла, опять же, так как сохранение уже выполнено;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3-й параметр – маршрутизация книги (по умолчанию).</a:t>
            </a:r>
          </a:p>
        </p:txBody>
      </p:sp>
    </p:spTree>
    <p:extLst>
      <p:ext uri="{BB962C8B-B14F-4D97-AF65-F5344CB8AC3E}">
        <p14:creationId xmlns:p14="http://schemas.microsoft.com/office/powerpoint/2010/main" val="24505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Полезные методы управления диапазоном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Ссылка на ячейку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Excel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3762375" cy="587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427984" y="764704"/>
            <a:ext cx="44644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 возвращает строку формата*: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Буква(-ы)Цифра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ExcelCellTranslator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(1, 1)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вернёт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A1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ExcelCellTranslator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(5, 40)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вернёт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AN5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Ссылка на ячейку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Excel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3762375" cy="587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427984" y="764704"/>
            <a:ext cx="44644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Excel.Range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cells =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ObjWorkSheet.get_Range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ExcelCellTranslator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7),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ExcelCellTranslator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(6, 15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Функция содержит вложенную функцию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Alphabet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буквы латинского алфавита по численному значению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буквы латинского алфавита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6"/>
          <a:stretch/>
        </p:blipFill>
        <p:spPr bwMode="auto">
          <a:xfrm>
            <a:off x="1475368" y="766484"/>
            <a:ext cx="2581275" cy="5974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73" y="757011"/>
            <a:ext cx="1114425" cy="597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4086225" y="6733801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230241" y="790871"/>
            <a:ext cx="0" cy="59429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30241" y="790871"/>
            <a:ext cx="2160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41" y="757011"/>
            <a:ext cx="160020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5650966" y="6725391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5794982" y="782461"/>
            <a:ext cx="0" cy="59429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794982" y="782461"/>
            <a:ext cx="2160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же, но компактнее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1" y="711860"/>
            <a:ext cx="3314286" cy="6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88" y="730908"/>
            <a:ext cx="2219048" cy="59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3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таблицы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в списке компонент, содержащий слова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Определить путь к соответствующей библиотеке по всплывающему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tool-tip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или в одном из столбцов диалогового окна.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05" y="2130593"/>
            <a:ext cx="6705600" cy="3800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227268" y="3645024"/>
            <a:ext cx="300902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809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03.kakprosto.ru/tumb/680/images/article/2011/9/18/1_52553e231b1f852553e231b2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96752"/>
            <a:ext cx="6477000" cy="4486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Возьмём в качестве примера реальную форму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(предпоследняя таблица)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03848" y="2987660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Обобщённый алгоритм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43388"/>
              </p:ext>
            </p:extLst>
          </p:nvPr>
        </p:nvGraphicFramePr>
        <p:xfrm>
          <a:off x="251520" y="840860"/>
          <a:ext cx="2952328" cy="57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Visio" r:id="rId3" imgW="3190831" imgH="5962729" progId="Visio.Drawing.15">
                  <p:embed/>
                </p:oleObj>
              </mc:Choice>
              <mc:Fallback>
                <p:oleObj name="Visio" r:id="rId3" imgW="3190831" imgH="596272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840860"/>
                        <a:ext cx="2952328" cy="57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118746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первой строки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42" y="1844824"/>
            <a:ext cx="57531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35" y="5589240"/>
            <a:ext cx="6361113" cy="101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90951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второй и третьей строк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3"/>
          <a:stretch/>
        </p:blipFill>
        <p:spPr bwMode="auto">
          <a:xfrm>
            <a:off x="179513" y="5315639"/>
            <a:ext cx="4519236" cy="1425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9558"/>
            <a:ext cx="4320480" cy="3962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59500"/>
            <a:ext cx="3991830" cy="5481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1092721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четвёртой строки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43" y="4909145"/>
            <a:ext cx="6361113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1" y="1596777"/>
            <a:ext cx="5172075" cy="303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832058"/>
            <a:ext cx="878497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Итоговый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 шапки таблицы</a:t>
            </a: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рациональных размеров столбцов*</a:t>
            </a: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Начать растяжение столбца и зафиксировать значение ширины (13,71).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09" y="1519808"/>
            <a:ext cx="6361113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05064"/>
            <a:ext cx="3186758" cy="2251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0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086228" y="1052736"/>
            <a:ext cx="4806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Рационализированная шапка таблицы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0" y="1066661"/>
            <a:ext cx="3942153" cy="5746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53" y="2845239"/>
            <a:ext cx="5488197" cy="1743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98072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границ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2" y="1414239"/>
            <a:ext cx="2705100" cy="485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02683"/>
            <a:ext cx="2819400" cy="164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82" y="3286447"/>
            <a:ext cx="4436688" cy="345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343" b="77570"/>
          <a:stretch/>
        </p:blipFill>
        <p:spPr bwMode="auto">
          <a:xfrm>
            <a:off x="6864979" y="5247511"/>
            <a:ext cx="1409700" cy="199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9" t="21431" r="14216" b="67382"/>
          <a:stretch/>
        </p:blipFill>
        <p:spPr bwMode="auto">
          <a:xfrm>
            <a:off x="3958761" y="5499337"/>
            <a:ext cx="1023041" cy="184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5" t="77124" r="8211" b="11438"/>
          <a:stretch/>
        </p:blipFill>
        <p:spPr bwMode="auto">
          <a:xfrm>
            <a:off x="5054656" y="4825426"/>
            <a:ext cx="1173528" cy="188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3" t="87189" r="14084"/>
          <a:stretch/>
        </p:blipFill>
        <p:spPr bwMode="auto">
          <a:xfrm>
            <a:off x="5949083" y="5036414"/>
            <a:ext cx="1004934" cy="211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948" r="21006" b="22416"/>
          <a:stretch/>
        </p:blipFill>
        <p:spPr bwMode="auto">
          <a:xfrm>
            <a:off x="5061430" y="4510583"/>
            <a:ext cx="817452" cy="208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8" t="55995" r="20145" b="33566"/>
          <a:stretch/>
        </p:blipFill>
        <p:spPr bwMode="auto">
          <a:xfrm>
            <a:off x="6451550" y="5523622"/>
            <a:ext cx="826858" cy="172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4781" r="21306" b="44580"/>
          <a:stretch/>
        </p:blipFill>
        <p:spPr bwMode="auto">
          <a:xfrm>
            <a:off x="5148064" y="5499337"/>
            <a:ext cx="808988" cy="175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6" t="33165" r="16642" b="54199"/>
          <a:stretch/>
        </p:blipFill>
        <p:spPr bwMode="auto">
          <a:xfrm>
            <a:off x="3851920" y="5222136"/>
            <a:ext cx="983464" cy="208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8" t="55995" r="20145" b="33566"/>
          <a:stretch/>
        </p:blipFill>
        <p:spPr bwMode="auto">
          <a:xfrm>
            <a:off x="1835696" y="2566367"/>
            <a:ext cx="826858" cy="172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4781" r="21306" b="44580"/>
          <a:stretch/>
        </p:blipFill>
        <p:spPr bwMode="auto">
          <a:xfrm>
            <a:off x="1835696" y="2319041"/>
            <a:ext cx="808988" cy="175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6" t="33165" r="16642" b="54199"/>
          <a:stretch/>
        </p:blipFill>
        <p:spPr bwMode="auto">
          <a:xfrm>
            <a:off x="1852544" y="1846287"/>
            <a:ext cx="983464" cy="208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948" r="21006" b="22416"/>
          <a:stretch/>
        </p:blipFill>
        <p:spPr bwMode="auto">
          <a:xfrm>
            <a:off x="1835696" y="2089035"/>
            <a:ext cx="743138" cy="18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119675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типов линий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95" y="1566084"/>
            <a:ext cx="5638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8" y="4869160"/>
            <a:ext cx="4267200" cy="169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6" t="10745" b="74837"/>
          <a:stretch/>
        </p:blipFill>
        <p:spPr bwMode="auto">
          <a:xfrm>
            <a:off x="2339752" y="3501008"/>
            <a:ext cx="1109596" cy="202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2" t="65329" r="12722" b="23991"/>
          <a:stretch/>
        </p:blipFill>
        <p:spPr bwMode="auto">
          <a:xfrm>
            <a:off x="4644008" y="3501008"/>
            <a:ext cx="790533" cy="181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9" t="22256" r="15905" b="65996"/>
          <a:stretch/>
        </p:blipFill>
        <p:spPr bwMode="auto">
          <a:xfrm>
            <a:off x="2830013" y="3310884"/>
            <a:ext cx="617018" cy="181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1" t="33601" r="12919" b="56253"/>
          <a:stretch/>
        </p:blipFill>
        <p:spPr bwMode="auto">
          <a:xfrm>
            <a:off x="2725069" y="3131915"/>
            <a:ext cx="724277" cy="156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3" t="44118" r="9100" b="44788"/>
          <a:stretch/>
        </p:blipFill>
        <p:spPr bwMode="auto">
          <a:xfrm>
            <a:off x="2587209" y="2942810"/>
            <a:ext cx="864195" cy="170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2" t="75323" r="5898" b="12338"/>
          <a:stretch/>
        </p:blipFill>
        <p:spPr bwMode="auto">
          <a:xfrm>
            <a:off x="2570374" y="2464023"/>
            <a:ext cx="897864" cy="172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9" t="86590" r="6513"/>
          <a:stretch/>
        </p:blipFill>
        <p:spPr bwMode="auto">
          <a:xfrm>
            <a:off x="4644008" y="2697895"/>
            <a:ext cx="890383" cy="187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0" t="54374" r="17932" b="34412"/>
          <a:stretch/>
        </p:blipFill>
        <p:spPr bwMode="auto">
          <a:xfrm>
            <a:off x="2942975" y="2654607"/>
            <a:ext cx="526747" cy="172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1160166"/>
            <a:ext cx="87849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направлений текста</a:t>
            </a: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выравнивания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45" y="1663056"/>
            <a:ext cx="29432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58" y="1986102"/>
            <a:ext cx="24669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25" y="3931891"/>
            <a:ext cx="1600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1" y="4354976"/>
            <a:ext cx="171450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06" y="4065803"/>
            <a:ext cx="1590675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6" t="18169" r="6177" b="55101"/>
          <a:stretch/>
        </p:blipFill>
        <p:spPr bwMode="auto">
          <a:xfrm>
            <a:off x="3698291" y="2853681"/>
            <a:ext cx="845916" cy="218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9" t="38702" r="8909" b="40930"/>
          <a:stretch/>
        </p:blipFill>
        <p:spPr bwMode="auto">
          <a:xfrm>
            <a:off x="2248296" y="1533654"/>
            <a:ext cx="896293" cy="19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84" y="4326401"/>
            <a:ext cx="990600" cy="17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3" t="60229" r="12871" b="19885"/>
          <a:stretch/>
        </p:blipFill>
        <p:spPr bwMode="auto">
          <a:xfrm>
            <a:off x="3720341" y="2632659"/>
            <a:ext cx="823866" cy="18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9" t="78498" r="12905"/>
          <a:stretch/>
        </p:blipFill>
        <p:spPr bwMode="auto">
          <a:xfrm>
            <a:off x="3709316" y="2399255"/>
            <a:ext cx="823865" cy="200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25" y="5120605"/>
            <a:ext cx="1600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84" y="5737616"/>
            <a:ext cx="1676400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29" y="5039642"/>
            <a:ext cx="1676400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16" y="5534942"/>
            <a:ext cx="153352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66" y="5530179"/>
            <a:ext cx="1628775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66" y="5201567"/>
            <a:ext cx="1466850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21" y="4046753"/>
            <a:ext cx="100012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45" y="5261217"/>
            <a:ext cx="167640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в списке компонент, содержащий слова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Определить путь к соответствующей библиотеке по всплывающему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tool-tip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69" y="1858151"/>
            <a:ext cx="6424462" cy="420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220072" y="3573016"/>
            <a:ext cx="2564159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81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Нужным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файлом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оказаться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который находиться, например, в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\Office14\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\Office15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\Office16\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число, указанное после слова «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(это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кодовая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было не старше того, которое будет указано на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компьютере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где планируется последующая эксплуатация приложения.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том случае, если известно, что на компьютере пользователя установлена более ранняя версия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сравнению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установленной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компьютере разработчика, то не лишним шагом будет предварительное копирование этого файла с компьютера пользователя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Полезная информация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относительно соответствия рабочих версий пакетов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следующая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11 – Microsoft Office 2003;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12 – Microsoft Office 2007;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14 – Microsoft Office 2010;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по определённому пути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запускаемый файл, содержащий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14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392376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Скопировать запускаемый файл в директорию с разрабатываемой оболочкой.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16" y="1494076"/>
            <a:ext cx="4396950" cy="2366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03" y="4365104"/>
            <a:ext cx="4752975" cy="227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301516" y="3296596"/>
            <a:ext cx="4286708" cy="204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9783" y="5805264"/>
            <a:ext cx="4286708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506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1275</Words>
  <Application>Microsoft Office PowerPoint</Application>
  <PresentationFormat>Экран (4:3)</PresentationFormat>
  <Paragraphs>283</Paragraphs>
  <Slides>59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Tahoma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Антон Сафронов</cp:lastModifiedBy>
  <cp:revision>195</cp:revision>
  <dcterms:created xsi:type="dcterms:W3CDTF">2014-09-04T11:16:41Z</dcterms:created>
  <dcterms:modified xsi:type="dcterms:W3CDTF">2024-04-25T09:47:59Z</dcterms:modified>
</cp:coreProperties>
</file>