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315" r:id="rId4"/>
    <p:sldId id="298" r:id="rId5"/>
    <p:sldId id="403" r:id="rId6"/>
    <p:sldId id="300" r:id="rId7"/>
    <p:sldId id="299" r:id="rId8"/>
    <p:sldId id="301" r:id="rId9"/>
    <p:sldId id="302" r:id="rId10"/>
    <p:sldId id="404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436" autoAdjust="0"/>
  </p:normalViewPr>
  <p:slideViewPr>
    <p:cSldViewPr>
      <p:cViewPr varScale="1">
        <p:scale>
          <a:sx n="107" d="100"/>
          <a:sy n="107" d="100"/>
        </p:scale>
        <p:origin x="165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16.02.2024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497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16.02.2024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956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16.02.2024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57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16.02.2024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8530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16.02.2024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278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16.02.2024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3128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16.02.2024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80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16.02.2024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444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16.02.2024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57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16.02.2024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3971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52217-20CA-4721-8ADE-2CF43E6C40A4}" type="datetimeFigureOut">
              <a:rPr lang="ru-RU" smtClean="0"/>
              <a:pPr/>
              <a:t>16.02.2024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11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52217-20CA-4721-8ADE-2CF43E6C40A4}" type="datetimeFigureOut">
              <a:rPr lang="ru-RU" smtClean="0"/>
              <a:pPr/>
              <a:t>16.02.2024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E0292-28DC-4D29-BC29-F5A2D974AA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0717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09726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Методы программирования</a:t>
            </a:r>
            <a:endParaRPr lang="ru-RU" sz="28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(МП)</a:t>
            </a:r>
            <a:endParaRPr lang="ru-RU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8864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Кафедра «Управление и защита информации»</a:t>
            </a:r>
            <a:endParaRPr lang="ru-RU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251520" y="692696"/>
            <a:ext cx="8712968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2452826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Учебная дисциплина:</a:t>
            </a:r>
            <a:endParaRPr lang="ru-RU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4253026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Курс лекций. Раздел «Эргономика ГПИ. Общие положения»</a:t>
            </a:r>
          </a:p>
          <a:p>
            <a:pPr algn="r"/>
            <a:endParaRPr lang="ru-RU" sz="20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/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Сафронов А.И.</a:t>
            </a:r>
            <a:endParaRPr lang="ru-RU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30932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Москва – </a:t>
            </a:r>
            <a:r>
              <a:rPr lang="ru-RU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2024 </a:t>
            </a:r>
            <a:r>
              <a:rPr lang="ru-RU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г.</a:t>
            </a:r>
            <a:endParaRPr lang="ru-RU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89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 об эргономике ГПИ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Эргономика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является одновременно и исследовательской и проектировочной дисциплиной, так как одной из её задач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явля­ется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algn="just"/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разработка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методов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учёта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человеческих факторов при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проектировании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новой и модернизации старой техники и технологии, а также существующих условий труда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45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2833772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</a:t>
            </a:r>
          </a:p>
        </p:txBody>
      </p:sp>
    </p:spTree>
    <p:extLst>
      <p:ext uri="{BB962C8B-B14F-4D97-AF65-F5344CB8AC3E}">
        <p14:creationId xmlns:p14="http://schemas.microsoft.com/office/powerpoint/2010/main" val="302528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 об эргономике ГПИ*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*Графический пользовательский интерфейс (ГПИ).</a:t>
            </a:r>
          </a:p>
          <a:p>
            <a:pPr algn="just"/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Одним </a:t>
            </a:r>
            <a:r>
              <a:rPr lang="ru-RU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из важных понятий качества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автоматизированной системы управления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 точки зрения удобства использования является </a:t>
            </a:r>
            <a:r>
              <a:rPr lang="ru-RU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эргономичность системы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Эргономика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(от греч. </a:t>
            </a:r>
            <a:r>
              <a:rPr lang="en-US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ergon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работа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</a:t>
            </a:r>
            <a:r>
              <a:rPr lang="en-US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nomos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закон) –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от­расль науки, изучающая человека (или группу людей) и его (их) деятельность в условиях производства с целью совершенствова­ния орудий, условий и процесса труда.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Основной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объект иссле­дования эргономики –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системы «человек-машина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Автоматизированное рабочее место, АРМ, СЧМ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8124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 об эргономике ГПИ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Эргономика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изучает движение человека в процессе производственной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деятельности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затраты его энергии, производительность и интен­сивность при конкретных видах работ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Эргономика подразделяется на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миниэргономику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мидиэргономику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макроэргономику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99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 об эргономике ГПИ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основу эргономики легли многие дисциплины от анатомии до психологии, а главной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её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задачей является создание таких условий работы для человека, которые бы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способствовали: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сохранению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здоровья,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повышению эффективности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труда,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снижению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утомляемости,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поддер­жанию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хорошего настроения в течение всего рабочего дня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618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 об эргономике ГПИ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Термин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«эргономика» был принят в Англии в 1949 г. при создании группой английских ученых Эргономического иссле­довательского общества.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СССР в 1920-е годы предлагался тер­мин «</a:t>
            </a:r>
            <a:r>
              <a:rPr lang="ru-RU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эргология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», а в настоящее время принят английский тер­мин.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некоторых странах эта научная дисциплина имеет иные названия: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США –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«исследование человеческих факторов» (</a:t>
            </a:r>
            <a:r>
              <a:rPr lang="en-US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Human Factors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Германии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</a:t>
            </a:r>
            <a:r>
              <a:rPr lang="ru-RU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антропотехника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».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56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 об эргономике ГПИ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Эргономика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претерпела существенные изменения в процессе своего развития.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Так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если 20 лет назад основные работы велись в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области:</a:t>
            </a:r>
          </a:p>
          <a:p>
            <a:pPr algn="just"/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антропометрии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физиологии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труда,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проектирования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труда,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биомеханики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психологии.</a:t>
            </a:r>
          </a:p>
        </p:txBody>
      </p:sp>
    </p:spTree>
    <p:extLst>
      <p:ext uri="{BB962C8B-B14F-4D97-AF65-F5344CB8AC3E}">
        <p14:creationId xmlns:p14="http://schemas.microsoft.com/office/powerpoint/2010/main" val="162685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 об эргономике ГПИ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последнее десятилетие приоритеты эргономики существенно сместились в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область:</a:t>
            </a:r>
          </a:p>
          <a:p>
            <a:pPr algn="just"/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без­опасности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проектирования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труда,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биомеханики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напряженности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труда, </a:t>
            </a:r>
            <a:endParaRPr lang="ru-RU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интерфейса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</a:t>
            </a:r>
            <a:r>
              <a:rPr lang="ru-RU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человек-ПК»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Биомеханика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физио­логия труда не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преобладают,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как в прошлом, но возник их новый аспект, </a:t>
            </a:r>
            <a:r>
              <a:rPr lang="ru-RU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связанный с расстройствами опорно-двигательного аппарата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обусловленный увеличением числа людей, работающих на компьютеризированных местах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85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188640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Общие сведения об эргономике ГПИ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2523" y="691592"/>
            <a:ext cx="86409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литературе развитие эргономики по десятилетиям харак­теризуется следующим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образом:</a:t>
            </a:r>
          </a:p>
          <a:p>
            <a:pPr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1950-е годы –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военная эргономика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 lvl="1"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1960-е годы –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промышленная эргономика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 lvl="1"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1970-е годы –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эргономика товаров широкого потребления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 lvl="1"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1980-е годы –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интерфейс «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человек-ПК»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эргоно­мика 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ПО;</a:t>
            </a:r>
          </a:p>
          <a:p>
            <a:pPr lvl="1" algn="just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1990-е годы –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когнитивная и организационная эргономика</a:t>
            </a:r>
            <a:r>
              <a:rPr lang="ru-RU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934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2915</TotalTime>
  <Words>483</Words>
  <Application>Microsoft Office PowerPoint</Application>
  <PresentationFormat>Экран (4:3)</PresentationFormat>
  <Paragraphs>77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Tahoma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Дом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Антон Игоревич Сафронов</dc:creator>
  <cp:lastModifiedBy>Антон Сафронов</cp:lastModifiedBy>
  <cp:revision>235</cp:revision>
  <dcterms:created xsi:type="dcterms:W3CDTF">2016-01-30T16:19:22Z</dcterms:created>
  <dcterms:modified xsi:type="dcterms:W3CDTF">2024-02-15T21:13:19Z</dcterms:modified>
</cp:coreProperties>
</file>