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56" r:id="rId3"/>
    <p:sldId id="278" r:id="rId4"/>
    <p:sldId id="326" r:id="rId5"/>
    <p:sldId id="279" r:id="rId6"/>
    <p:sldId id="328" r:id="rId7"/>
    <p:sldId id="293" r:id="rId8"/>
    <p:sldId id="347" r:id="rId9"/>
    <p:sldId id="282" r:id="rId10"/>
    <p:sldId id="329" r:id="rId11"/>
    <p:sldId id="294" r:id="rId12"/>
    <p:sldId id="292" r:id="rId13"/>
    <p:sldId id="330" r:id="rId14"/>
    <p:sldId id="295" r:id="rId15"/>
    <p:sldId id="327" r:id="rId16"/>
    <p:sldId id="296" r:id="rId17"/>
    <p:sldId id="351" r:id="rId18"/>
    <p:sldId id="352" r:id="rId19"/>
    <p:sldId id="353" r:id="rId20"/>
    <p:sldId id="354" r:id="rId21"/>
    <p:sldId id="355" r:id="rId22"/>
    <p:sldId id="357" r:id="rId23"/>
    <p:sldId id="35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по определённому пути библиотеку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MSWORD.OLB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356372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Скопировать библиотеку в директорию с разрабатываемой оболочкой.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3400" b="9698"/>
          <a:stretch/>
        </p:blipFill>
        <p:spPr>
          <a:xfrm>
            <a:off x="1436941" y="1189190"/>
            <a:ext cx="6263867" cy="2364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1566" b="9859"/>
          <a:stretch/>
        </p:blipFill>
        <p:spPr>
          <a:xfrm>
            <a:off x="1436941" y="4077072"/>
            <a:ext cx="6263867" cy="2423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1436941" y="2014246"/>
            <a:ext cx="758795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5661248"/>
            <a:ext cx="758795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195736" y="2261338"/>
            <a:ext cx="2160240" cy="3399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36941" y="1521271"/>
            <a:ext cx="1910923" cy="179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360568" y="1525232"/>
            <a:ext cx="2875728" cy="170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68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решению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«Проект» перейти к диалоговому окну «Добавить ссылку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…».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«Обзор»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Выбрать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подтвердить выбор нажатием на кнопку ОК.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112568" cy="4232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11761" y="3835058"/>
            <a:ext cx="1800200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0033" y="5589240"/>
            <a:ext cx="115212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44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«Проект» перейти к диалоговому окну «Добавить ссылку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…».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«Обзор»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Выбрать библиотеку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подтвердить выбор нажатием на кнопку ОК.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228020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6781800" cy="347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851921" y="3835058"/>
            <a:ext cx="1152128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52121" y="5127144"/>
            <a:ext cx="1152128" cy="318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05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 обозревателе решений развернуть папку «Ссылки» и убедиться в подключении указанной библиотеки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Microsoft.Office.Core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Microsoft.Office.Interop.Word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VBIDE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906"/>
          <a:stretch/>
        </p:blipFill>
        <p:spPr bwMode="auto">
          <a:xfrm>
            <a:off x="1979712" y="1743188"/>
            <a:ext cx="2313219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1429" y="1743188"/>
            <a:ext cx="2327420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80113" y="2924944"/>
            <a:ext cx="165618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04939" y="4581127"/>
            <a:ext cx="767262" cy="14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769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 обозревателе решений развернуть папку «Ссылки» и убедиться в подключении указанной библиотеки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Microsoft.Office.Core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Microsoft.Office.Interop.Word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VBIDE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43188"/>
            <a:ext cx="2461373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43188"/>
            <a:ext cx="2460116" cy="427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5292081" y="3119482"/>
            <a:ext cx="1728192" cy="30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292081" y="4725144"/>
            <a:ext cx="720079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073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Прописать в разделе подключаемых к решению модулей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следующий:</a:t>
            </a:r>
          </a:p>
          <a:p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Microsoft.Office.Interop.Word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удобства обращения к модулю присвоить его переменной, например,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07504" y="6372036"/>
            <a:ext cx="3744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329185"/>
            <a:ext cx="3600400" cy="3885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636912"/>
            <a:ext cx="4860866" cy="325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139952" y="6372036"/>
            <a:ext cx="3744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4158176"/>
            <a:ext cx="3168352" cy="206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76056" y="3997218"/>
            <a:ext cx="2880320" cy="223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720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документ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8" y="1052736"/>
            <a:ext cx="729594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3" y="980728"/>
            <a:ext cx="8533333" cy="45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3" y="5877272"/>
            <a:ext cx="5981630" cy="79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292080" y="5801977"/>
            <a:ext cx="1080120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6327803"/>
            <a:ext cx="1080120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843808" y="1484784"/>
            <a:ext cx="648072" cy="4464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618909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перенос библиотеки </a:t>
            </a:r>
          </a:p>
          <a:p>
            <a:pPr algn="ctr"/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проект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5981630" cy="79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238267" y="905433"/>
            <a:ext cx="1080120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38267" y="1431259"/>
            <a:ext cx="1080120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60848"/>
            <a:ext cx="8365606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1115616" y="1700808"/>
            <a:ext cx="216024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137780" y="1988840"/>
            <a:ext cx="361068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221088"/>
            <a:ext cx="3000000" cy="6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412" y="4214335"/>
            <a:ext cx="3485714" cy="9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64" y="5013176"/>
            <a:ext cx="3476190" cy="1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Прямая со стрелкой 15"/>
          <p:cNvCxnSpPr/>
          <p:nvPr/>
        </p:nvCxnSpPr>
        <p:spPr>
          <a:xfrm>
            <a:off x="467544" y="3072571"/>
            <a:ext cx="0" cy="1141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403648" y="3284984"/>
            <a:ext cx="3734132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115616" y="3609020"/>
            <a:ext cx="936104" cy="1485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4818534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251520" y="1916832"/>
            <a:ext cx="4536504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15778"/>
          <a:stretch/>
        </p:blipFill>
        <p:spPr>
          <a:xfrm>
            <a:off x="1112785" y="2492896"/>
            <a:ext cx="7914537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1547664" y="6369036"/>
            <a:ext cx="7128792" cy="36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1328809" y="2258745"/>
            <a:ext cx="1082951" cy="4110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9947"/>
          <a:stretch/>
        </p:blipFill>
        <p:spPr>
          <a:xfrm>
            <a:off x="305333" y="980729"/>
            <a:ext cx="8533333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434" b="3380"/>
          <a:stretch/>
        </p:blipFill>
        <p:spPr>
          <a:xfrm>
            <a:off x="528581" y="2276872"/>
            <a:ext cx="8086836" cy="446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/>
          <p:cNvCxnSpPr/>
          <p:nvPr/>
        </p:nvCxnSpPr>
        <p:spPr>
          <a:xfrm flipH="1" flipV="1">
            <a:off x="611560" y="1628800"/>
            <a:ext cx="2088232" cy="2088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8172400" y="1772816"/>
            <a:ext cx="43204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339752" y="3695213"/>
            <a:ext cx="1368152" cy="2378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71600" y="4725144"/>
            <a:ext cx="864096" cy="2378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508104" y="4864481"/>
            <a:ext cx="2808312" cy="2378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5523498" y="1772816"/>
            <a:ext cx="3080951" cy="3103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24544" y="3932347"/>
            <a:ext cx="13833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6392" y="4949751"/>
            <a:ext cx="13833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7650" y="5102324"/>
            <a:ext cx="281876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строка таблицы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позиции разработчика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9947"/>
          <a:stretch/>
        </p:blipFill>
        <p:spPr>
          <a:xfrm>
            <a:off x="305333" y="980729"/>
            <a:ext cx="8533333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434" b="3380"/>
          <a:stretch/>
        </p:blipFill>
        <p:spPr>
          <a:xfrm>
            <a:off x="528581" y="2276872"/>
            <a:ext cx="8086836" cy="446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1691680" y="5733256"/>
            <a:ext cx="1584176" cy="3633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97416" y="6374617"/>
            <a:ext cx="2097344" cy="3633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1691680" y="1844824"/>
            <a:ext cx="0" cy="38817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3779912" y="1844825"/>
            <a:ext cx="14848" cy="4565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меню «Проект» перейти к диалоговому окну «Добавить ссылку…»*.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7704" y="1466650"/>
            <a:ext cx="5193397" cy="4644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2012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03728" y="4149080"/>
            <a:ext cx="216024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1772816"/>
            <a:ext cx="689464" cy="306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95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меню «Проект» перейти к диалоговому окну «Добавить ссылку…»*.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6" y="1772816"/>
            <a:ext cx="7420168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987824" y="1764546"/>
            <a:ext cx="792088" cy="368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59832" y="3325924"/>
            <a:ext cx="2160240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759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в списке компонент, содержащий слова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Определить путь к соответствующей библиотеке по всплывающему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tool-tip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или в одном из столбцов диалогового окна.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6" t="3620" r="1446" b="2739"/>
          <a:stretch/>
        </p:blipFill>
        <p:spPr>
          <a:xfrm>
            <a:off x="1547665" y="2132856"/>
            <a:ext cx="6048672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372036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2012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43808" y="5373216"/>
            <a:ext cx="273630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19672" y="2772918"/>
            <a:ext cx="57606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228184" y="4149080"/>
            <a:ext cx="2160240" cy="1645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открывшемся окне переключиться на вкладку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в списке компонент, содержащий слова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Определить путь к соответствующей библиотеке по всплывающему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tool-tip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 или в одном из столбцов диалогового окна.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644404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2019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34" y="1966188"/>
            <a:ext cx="7024894" cy="4477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168134" y="2919425"/>
            <a:ext cx="57606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4078114"/>
            <a:ext cx="3384376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382514" y="2768060"/>
            <a:ext cx="2160240" cy="1645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Нужным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файлом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оказаться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MSWORD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OLB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который находиться, например, в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\Office14\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\Office15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</a:p>
          <a:p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\Office16\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 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число, указанное после слова «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(это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кодовая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было не старше того, которое будет указано на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компьютере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где планируется последующая эксплуатация приложения.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том случае, если известно, что на компьютере пользователя установлена более ранняя версия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сравнению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установленной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компьютере разработчика, то не лишним шагом будет предварительное копирование этого файла с компьютера пользователя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Полезная информация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относительно соответствия рабочих версий пакетов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следующая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11 – Microsoft Office 2003;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12 – Microsoft Office 2007;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14 – Microsoft Office 2010;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и перенос библиотеки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Найти по определённому пути библиотеку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MSWORD.OLB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652" y="1234658"/>
            <a:ext cx="6120680" cy="226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229" y="4005064"/>
            <a:ext cx="6105525" cy="2352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3563724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Скопировать библиотеку в директорию с разрабатываемой оболочкой.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33972" y="3016847"/>
            <a:ext cx="76176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7228" y="2129885"/>
            <a:ext cx="2692723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33972" y="5701616"/>
            <a:ext cx="1193812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60972" y="4446698"/>
            <a:ext cx="4695204" cy="247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267744" y="3263939"/>
            <a:ext cx="0" cy="243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673</Words>
  <Application>Microsoft Office PowerPoint</Application>
  <PresentationFormat>Экран (4:3)</PresentationFormat>
  <Paragraphs>94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Антон Сафронов</cp:lastModifiedBy>
  <cp:revision>218</cp:revision>
  <dcterms:created xsi:type="dcterms:W3CDTF">2014-09-04T11:16:41Z</dcterms:created>
  <dcterms:modified xsi:type="dcterms:W3CDTF">2024-03-27T07:18:31Z</dcterms:modified>
</cp:coreProperties>
</file>